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9753600" cx="13004800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6000" y="812520"/>
            <a:ext cx="7127280" cy="40089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beaa70f1e0_0_4:notes"/>
          <p:cNvSpPr/>
          <p:nvPr>
            <p:ph idx="2" type="sldImg"/>
          </p:nvPr>
        </p:nvSpPr>
        <p:spPr>
          <a:xfrm>
            <a:off x="1259946" y="801885"/>
            <a:ext cx="50397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3beaa70f1e0_0_4:notes"/>
          <p:cNvSpPr txBox="1"/>
          <p:nvPr>
            <p:ph idx="1" type="body"/>
          </p:nvPr>
        </p:nvSpPr>
        <p:spPr>
          <a:xfrm>
            <a:off x="755968" y="5078605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51400" lIns="102825" spcFirstLastPara="1" rIns="102825" wrap="square" tIns="514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/>
              <a:t>1. Portada: El rey Ezequías ora por salud (2 Reyes 20:1-11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/>
          </a:p>
        </p:txBody>
      </p:sp>
      <p:sp>
        <p:nvSpPr>
          <p:cNvPr id="106" name="Google Shape;106;g3beaa70f1e0_0_4:notes"/>
          <p:cNvSpPr txBox="1"/>
          <p:nvPr>
            <p:ph idx="12" type="sldNum"/>
          </p:nvPr>
        </p:nvSpPr>
        <p:spPr>
          <a:xfrm>
            <a:off x="4282066" y="10155354"/>
            <a:ext cx="3276000" cy="53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1400" lIns="102825" spcFirstLastPara="1" rIns="102825" wrap="square" tIns="514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beaa70f1e0_0_74:notes"/>
          <p:cNvSpPr/>
          <p:nvPr>
            <p:ph idx="2" type="sldImg"/>
          </p:nvPr>
        </p:nvSpPr>
        <p:spPr>
          <a:xfrm>
            <a:off x="1259946" y="801885"/>
            <a:ext cx="50397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g3beaa70f1e0_0_74:notes"/>
          <p:cNvSpPr txBox="1"/>
          <p:nvPr>
            <p:ph idx="1" type="body"/>
          </p:nvPr>
        </p:nvSpPr>
        <p:spPr>
          <a:xfrm>
            <a:off x="755968" y="5078605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51400" lIns="102825" spcFirstLastPara="1" rIns="102825" wrap="square" tIns="514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/>
              <a:t>10. Entonces Isaías le preguntó a Ezequías: – ¿Ves la sombra en los escalones?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/>
              <a:t>Ezequías pensó por un momento y dijo: -Es fácil para una sombra avanzar, así que hazla retroceder diez escalones como una señal de Dios de que Él cumplirá Su promesa.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/>
              <a:t>Entonces Isaías clamó al Señor. Dios hizo que la sombra retrocediera diez escalones, y Ezequías supo que Dios lo sanaría. Sabía que esta señal significaba que Dios cumpliría Su promesa y le añadiría quince años de vida cuando fuera al templo en tres días.</a:t>
            </a:r>
            <a:endParaRPr sz="1200"/>
          </a:p>
        </p:txBody>
      </p:sp>
      <p:sp>
        <p:nvSpPr>
          <p:cNvPr id="185" name="Google Shape;185;g3beaa70f1e0_0_74:notes"/>
          <p:cNvSpPr txBox="1"/>
          <p:nvPr>
            <p:ph idx="12" type="sldNum"/>
          </p:nvPr>
        </p:nvSpPr>
        <p:spPr>
          <a:xfrm>
            <a:off x="4282066" y="10155354"/>
            <a:ext cx="3276000" cy="53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1400" lIns="102825" spcFirstLastPara="1" rIns="102825" wrap="square" tIns="514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beaa70f1e0_0_83:notes"/>
          <p:cNvSpPr/>
          <p:nvPr>
            <p:ph idx="2" type="sldImg"/>
          </p:nvPr>
        </p:nvSpPr>
        <p:spPr>
          <a:xfrm>
            <a:off x="1259946" y="801885"/>
            <a:ext cx="50397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g3beaa70f1e0_0_83:notes"/>
          <p:cNvSpPr txBox="1"/>
          <p:nvPr>
            <p:ph idx="1" type="body"/>
          </p:nvPr>
        </p:nvSpPr>
        <p:spPr>
          <a:xfrm>
            <a:off x="755968" y="5078605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51400" lIns="102825" spcFirstLastPara="1" rIns="102825" wrap="square" tIns="514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SzPts val="1200"/>
              <a:buNone/>
            </a:pPr>
            <a:r>
              <a:rPr lang="en-GB" sz="1200"/>
              <a:t>11. Y sucedió tal como el Señor había dicho. El rey Ezequías vivió quince años más y fue un buen rey</a:t>
            </a:r>
            <a:endParaRPr/>
          </a:p>
        </p:txBody>
      </p:sp>
      <p:sp>
        <p:nvSpPr>
          <p:cNvPr id="195" name="Google Shape;195;g3beaa70f1e0_0_83:notes"/>
          <p:cNvSpPr txBox="1"/>
          <p:nvPr>
            <p:ph idx="12" type="sldNum"/>
          </p:nvPr>
        </p:nvSpPr>
        <p:spPr>
          <a:xfrm>
            <a:off x="4282066" y="10155354"/>
            <a:ext cx="3276000" cy="53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1400" lIns="102825" spcFirstLastPara="1" rIns="102825" wrap="square" tIns="514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beaa70f1e0_0_91:notes"/>
          <p:cNvSpPr txBox="1"/>
          <p:nvPr>
            <p:ph idx="1" type="body"/>
          </p:nvPr>
        </p:nvSpPr>
        <p:spPr>
          <a:xfrm>
            <a:off x="755968" y="5078605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03" name="Google Shape;203;g3beaa70f1e0_0_91:notes"/>
          <p:cNvSpPr/>
          <p:nvPr>
            <p:ph idx="2" type="sldImg"/>
          </p:nvPr>
        </p:nvSpPr>
        <p:spPr>
          <a:xfrm>
            <a:off x="1259946" y="801885"/>
            <a:ext cx="50397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0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beaa70f1e0_0_100:notes"/>
          <p:cNvSpPr txBox="1"/>
          <p:nvPr>
            <p:ph idx="1" type="body"/>
          </p:nvPr>
        </p:nvSpPr>
        <p:spPr>
          <a:xfrm>
            <a:off x="755968" y="5078605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13" name="Google Shape;213;g3beaa70f1e0_0_100:notes"/>
          <p:cNvSpPr/>
          <p:nvPr>
            <p:ph idx="2" type="sldImg"/>
          </p:nvPr>
        </p:nvSpPr>
        <p:spPr>
          <a:xfrm>
            <a:off x="1259946" y="801885"/>
            <a:ext cx="50397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0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beaa70f1e0_0_109:notes"/>
          <p:cNvSpPr/>
          <p:nvPr>
            <p:ph idx="2" type="sldImg"/>
          </p:nvPr>
        </p:nvSpPr>
        <p:spPr>
          <a:xfrm>
            <a:off x="1259946" y="801885"/>
            <a:ext cx="50397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0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23" name="Google Shape;223;g3beaa70f1e0_0_109:notes"/>
          <p:cNvSpPr txBox="1"/>
          <p:nvPr>
            <p:ph idx="1" type="body"/>
          </p:nvPr>
        </p:nvSpPr>
        <p:spPr>
          <a:xfrm>
            <a:off x="755968" y="5078605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3100" lIns="103100" spcFirstLastPara="1" rIns="103100" wrap="square" tIns="103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3beaa70f1e0_0_109:notes"/>
          <p:cNvSpPr txBox="1"/>
          <p:nvPr>
            <p:ph idx="12" type="sldNum"/>
          </p:nvPr>
        </p:nvSpPr>
        <p:spPr>
          <a:xfrm>
            <a:off x="0" y="0"/>
            <a:ext cx="3306900" cy="3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575" lIns="103100" spcFirstLastPara="1" rIns="103100" wrap="square" tIns="51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beaa70f1e0_0_12:notes"/>
          <p:cNvSpPr/>
          <p:nvPr>
            <p:ph idx="2" type="sldImg"/>
          </p:nvPr>
        </p:nvSpPr>
        <p:spPr>
          <a:xfrm>
            <a:off x="1259946" y="801885"/>
            <a:ext cx="50397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3beaa70f1e0_0_12:notes"/>
          <p:cNvSpPr txBox="1"/>
          <p:nvPr>
            <p:ph idx="1" type="body"/>
          </p:nvPr>
        </p:nvSpPr>
        <p:spPr>
          <a:xfrm>
            <a:off x="755968" y="5078605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51400" lIns="102825" spcFirstLastPara="1" rIns="102825" wrap="square" tIns="514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SzPts val="1200"/>
              <a:buNone/>
            </a:pPr>
            <a:r>
              <a:rPr lang="en-GB" sz="1200"/>
              <a:t>2. El rey Ezequías era un rey muy bueno. Oraba a Dios con frecuencia y obedecía a Dios.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SzPts val="1200"/>
              <a:buNone/>
            </a:pPr>
            <a:r>
              <a:t/>
            </a:r>
            <a:endParaRPr sz="1200"/>
          </a:p>
        </p:txBody>
      </p:sp>
      <p:sp>
        <p:nvSpPr>
          <p:cNvPr id="115" name="Google Shape;115;g3beaa70f1e0_0_12:notes"/>
          <p:cNvSpPr txBox="1"/>
          <p:nvPr>
            <p:ph idx="12" type="sldNum"/>
          </p:nvPr>
        </p:nvSpPr>
        <p:spPr>
          <a:xfrm>
            <a:off x="4282066" y="10155354"/>
            <a:ext cx="3276000" cy="53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1400" lIns="102825" spcFirstLastPara="1" rIns="102825" wrap="square" tIns="514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beaa70f1e0_0_19:notes"/>
          <p:cNvSpPr/>
          <p:nvPr>
            <p:ph idx="2" type="sldImg"/>
          </p:nvPr>
        </p:nvSpPr>
        <p:spPr>
          <a:xfrm>
            <a:off x="1259946" y="801885"/>
            <a:ext cx="50397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3beaa70f1e0_0_19:notes"/>
          <p:cNvSpPr txBox="1"/>
          <p:nvPr>
            <p:ph idx="1" type="body"/>
          </p:nvPr>
        </p:nvSpPr>
        <p:spPr>
          <a:xfrm>
            <a:off x="755968" y="5078605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51400" lIns="102825" spcFirstLastPara="1" rIns="102825" wrap="square" tIns="514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SzPts val="1200"/>
              <a:buNone/>
            </a:pPr>
            <a:r>
              <a:rPr lang="en-GB" sz="1200"/>
              <a:t>3. Una vez, el rey Ezequías se enfermó gravemente y casi murió. Pero Ezequías no se olvidó del Señor ni lo culpó por su enfermedad. Simplemente siguió orando y pidiendo a Dios que lo ayudara.</a:t>
            </a:r>
            <a:endParaRPr sz="1200"/>
          </a:p>
        </p:txBody>
      </p:sp>
      <p:sp>
        <p:nvSpPr>
          <p:cNvPr id="123" name="Google Shape;123;g3beaa70f1e0_0_19:notes"/>
          <p:cNvSpPr txBox="1"/>
          <p:nvPr>
            <p:ph idx="12" type="sldNum"/>
          </p:nvPr>
        </p:nvSpPr>
        <p:spPr>
          <a:xfrm>
            <a:off x="4282066" y="10155354"/>
            <a:ext cx="3276000" cy="53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1400" lIns="102825" spcFirstLastPara="1" rIns="102825" wrap="square" tIns="514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beaa70f1e0_0_27:notes"/>
          <p:cNvSpPr/>
          <p:nvPr>
            <p:ph idx="2" type="sldImg"/>
          </p:nvPr>
        </p:nvSpPr>
        <p:spPr>
          <a:xfrm>
            <a:off x="1259946" y="801885"/>
            <a:ext cx="50397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3beaa70f1e0_0_27:notes"/>
          <p:cNvSpPr txBox="1"/>
          <p:nvPr>
            <p:ph idx="1" type="body"/>
          </p:nvPr>
        </p:nvSpPr>
        <p:spPr>
          <a:xfrm>
            <a:off x="755968" y="5078605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51400" lIns="102825" spcFirstLastPara="1" rIns="102825" wrap="square" tIns="514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/>
              <a:t>4. Mientras estaba enfermo, el profeta Isaías vino a visitarlo. El rey Ezequías probablemente esperaba que Isaías tuviera buenas noticias. Pero en lugar de eso, las noticias eran malas. El profeta le dijo a Ezequías: -El Señor dice que vas a morir. Así que debes dar tus últimas órdenes a todos. No te recuperarás.</a:t>
            </a:r>
            <a:endParaRPr sz="1200"/>
          </a:p>
        </p:txBody>
      </p:sp>
      <p:sp>
        <p:nvSpPr>
          <p:cNvPr id="132" name="Google Shape;132;g3beaa70f1e0_0_27:notes"/>
          <p:cNvSpPr txBox="1"/>
          <p:nvPr>
            <p:ph idx="12" type="sldNum"/>
          </p:nvPr>
        </p:nvSpPr>
        <p:spPr>
          <a:xfrm>
            <a:off x="4282066" y="10155354"/>
            <a:ext cx="3276000" cy="53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1400" lIns="102825" spcFirstLastPara="1" rIns="102825" wrap="square" tIns="514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beaa70f1e0_0_35:notes"/>
          <p:cNvSpPr/>
          <p:nvPr>
            <p:ph idx="2" type="sldImg"/>
          </p:nvPr>
        </p:nvSpPr>
        <p:spPr>
          <a:xfrm>
            <a:off x="1259946" y="801885"/>
            <a:ext cx="50397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3beaa70f1e0_0_35:notes"/>
          <p:cNvSpPr txBox="1"/>
          <p:nvPr>
            <p:ph idx="1" type="body"/>
          </p:nvPr>
        </p:nvSpPr>
        <p:spPr>
          <a:xfrm>
            <a:off x="755968" y="5078605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51400" lIns="102825" spcFirstLastPara="1" rIns="102825" wrap="square" tIns="514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/>
              <a:t>5. Tan pronto como Isaías se fue, Ezequías comenzó a orar a Dios. Dijo: -Señor, por favor recuerda que siempre te he obedecido. He hecho lo que dijiste que era correcto.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/>
              <a:t>Luego, Ezequías lloró con mucha tristeza. No quería morir. El país lo necesitaba. Muchas personas aún no seguían a Dios. Ezequías quería enseñarles un poco más para que aprendieran a amar y obedecer a Dios. Si moría ahora, no podría hacerlo. Ezequías lloró y siguió orando y suplicando al Señor que lo sanara.</a:t>
            </a:r>
            <a:endParaRPr sz="1200"/>
          </a:p>
        </p:txBody>
      </p:sp>
      <p:sp>
        <p:nvSpPr>
          <p:cNvPr id="141" name="Google Shape;141;g3beaa70f1e0_0_35:notes"/>
          <p:cNvSpPr txBox="1"/>
          <p:nvPr>
            <p:ph idx="12" type="sldNum"/>
          </p:nvPr>
        </p:nvSpPr>
        <p:spPr>
          <a:xfrm>
            <a:off x="4282066" y="10155354"/>
            <a:ext cx="3276000" cy="53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1400" lIns="102825" spcFirstLastPara="1" rIns="102825" wrap="square" tIns="514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beaa70f1e0_0_43:notes"/>
          <p:cNvSpPr/>
          <p:nvPr>
            <p:ph idx="2" type="sldImg"/>
          </p:nvPr>
        </p:nvSpPr>
        <p:spPr>
          <a:xfrm>
            <a:off x="1259946" y="801885"/>
            <a:ext cx="50397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g3beaa70f1e0_0_43:notes"/>
          <p:cNvSpPr txBox="1"/>
          <p:nvPr>
            <p:ph idx="1" type="body"/>
          </p:nvPr>
        </p:nvSpPr>
        <p:spPr>
          <a:xfrm>
            <a:off x="755968" y="5078605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51400" lIns="102825" spcFirstLastPara="1" rIns="102825" wrap="square" tIns="514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/>
              <a:t>6. Aunque Isaías se había ido, no había llegado muy lejos. Todavía estaba en el patio del palacio. Dios le habló y le dijo que regresara a ver a Ezequías. El Señor tenía un mensaje especial para el rey Ezequías y quería que Isaías le diera ese mensaje al rey. Esta vez, tendría buenas noticias para contarle al rey.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/>
              <a:t>El Señor le dijo a Isaías: -Dile a Ezequías que he escuchado su oración, y lo sanaré. He decidido añadir más años a su vida. En tres días, Ezequías debe ir al templo, y añadiré quince años a su vida.</a:t>
            </a:r>
            <a:endParaRPr sz="1200"/>
          </a:p>
        </p:txBody>
      </p:sp>
      <p:sp>
        <p:nvSpPr>
          <p:cNvPr id="150" name="Google Shape;150;g3beaa70f1e0_0_43:notes"/>
          <p:cNvSpPr txBox="1"/>
          <p:nvPr>
            <p:ph idx="12" type="sldNum"/>
          </p:nvPr>
        </p:nvSpPr>
        <p:spPr>
          <a:xfrm>
            <a:off x="4282066" y="10155354"/>
            <a:ext cx="3276000" cy="53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1400" lIns="102825" spcFirstLastPara="1" rIns="102825" wrap="square" tIns="514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beaa70f1e0_0_51:notes"/>
          <p:cNvSpPr/>
          <p:nvPr>
            <p:ph idx="2" type="sldImg"/>
          </p:nvPr>
        </p:nvSpPr>
        <p:spPr>
          <a:xfrm>
            <a:off x="1259946" y="801885"/>
            <a:ext cx="50397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3beaa70f1e0_0_51:notes"/>
          <p:cNvSpPr txBox="1"/>
          <p:nvPr>
            <p:ph idx="1" type="body"/>
          </p:nvPr>
        </p:nvSpPr>
        <p:spPr>
          <a:xfrm>
            <a:off x="755968" y="5078605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51400" lIns="102825" spcFirstLastPara="1" rIns="102825" wrap="square" tIns="514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/>
              <a:t>7. Isaías hizo exactamente lo que el Señor le mandó. Fue a Ezequías y le dio las buenas noticias. El rey estaba muy feliz. Ahora tendría la oportunidad de ayudar a su pueblo.</a:t>
            </a:r>
            <a:endParaRPr sz="1200"/>
          </a:p>
        </p:txBody>
      </p:sp>
      <p:sp>
        <p:nvSpPr>
          <p:cNvPr id="159" name="Google Shape;159;g3beaa70f1e0_0_51:notes"/>
          <p:cNvSpPr txBox="1"/>
          <p:nvPr>
            <p:ph idx="12" type="sldNum"/>
          </p:nvPr>
        </p:nvSpPr>
        <p:spPr>
          <a:xfrm>
            <a:off x="4282066" y="10155354"/>
            <a:ext cx="3276000" cy="53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1400" lIns="102825" spcFirstLastPara="1" rIns="102825" wrap="square" tIns="514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beaa70f1e0_0_59:notes"/>
          <p:cNvSpPr/>
          <p:nvPr>
            <p:ph idx="2" type="sldImg"/>
          </p:nvPr>
        </p:nvSpPr>
        <p:spPr>
          <a:xfrm>
            <a:off x="1259946" y="801885"/>
            <a:ext cx="50397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3beaa70f1e0_0_59:notes"/>
          <p:cNvSpPr txBox="1"/>
          <p:nvPr>
            <p:ph idx="1" type="body"/>
          </p:nvPr>
        </p:nvSpPr>
        <p:spPr>
          <a:xfrm>
            <a:off x="755968" y="5078605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51400" lIns="102825" spcFirstLastPara="1" rIns="102825" wrap="square" tIns="514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/>
              <a:t>8. Entonces, Isaías pidió a los siervos de Ezequías que hirvieran unos higos y prepararan una pasta con ellos. Los siervos aplicaron la pasta sobre la piel del rey, y él comenzó a mejorar.</a:t>
            </a:r>
            <a:endParaRPr sz="1200"/>
          </a:p>
        </p:txBody>
      </p:sp>
      <p:sp>
        <p:nvSpPr>
          <p:cNvPr id="168" name="Google Shape;168;g3beaa70f1e0_0_59:notes"/>
          <p:cNvSpPr txBox="1"/>
          <p:nvPr>
            <p:ph idx="12" type="sldNum"/>
          </p:nvPr>
        </p:nvSpPr>
        <p:spPr>
          <a:xfrm>
            <a:off x="4282066" y="10155354"/>
            <a:ext cx="3276000" cy="53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1400" lIns="102825" spcFirstLastPara="1" rIns="102825" wrap="square" tIns="514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beaa70f1e0_0_67:notes"/>
          <p:cNvSpPr/>
          <p:nvPr>
            <p:ph idx="2" type="sldImg"/>
          </p:nvPr>
        </p:nvSpPr>
        <p:spPr>
          <a:xfrm>
            <a:off x="1259946" y="801885"/>
            <a:ext cx="50397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42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g3beaa70f1e0_0_67:notes"/>
          <p:cNvSpPr txBox="1"/>
          <p:nvPr>
            <p:ph idx="1" type="body"/>
          </p:nvPr>
        </p:nvSpPr>
        <p:spPr>
          <a:xfrm>
            <a:off x="755968" y="5078605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51400" lIns="102825" spcFirstLastPara="1" rIns="102825" wrap="square" tIns="514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/>
              <a:t>9. El rey Ezequías quería una señal del Señor. Quería asegurarse de que podría ir al templo en tres días. También quería una señal de que realmente viviría quince años más.</a:t>
            </a:r>
            <a:endParaRPr sz="1200"/>
          </a:p>
        </p:txBody>
      </p:sp>
      <p:sp>
        <p:nvSpPr>
          <p:cNvPr id="177" name="Google Shape;177;g3beaa70f1e0_0_67:notes"/>
          <p:cNvSpPr txBox="1"/>
          <p:nvPr>
            <p:ph idx="12" type="sldNum"/>
          </p:nvPr>
        </p:nvSpPr>
        <p:spPr>
          <a:xfrm>
            <a:off x="4282066" y="10155354"/>
            <a:ext cx="3276000" cy="534600"/>
          </a:xfrm>
          <a:prstGeom prst="rect">
            <a:avLst/>
          </a:prstGeom>
          <a:noFill/>
          <a:ln>
            <a:noFill/>
          </a:ln>
        </p:spPr>
        <p:txBody>
          <a:bodyPr anchorCtr="0" anchor="b" bIns="51400" lIns="102825" spcFirstLastPara="1" rIns="102825" wrap="square" tIns="514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2"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2"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3"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4"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2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"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2"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3"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4"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5"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6"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5" name="Google Shape;95;p13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650240" y="388338"/>
            <a:ext cx="4278600" cy="16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5084516" y="388338"/>
            <a:ext cx="7269900" cy="8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520700" lvl="0" marL="457200" marR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•"/>
              <a:defRPr b="0" i="0" sz="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14"/>
          <p:cNvSpPr txBox="1"/>
          <p:nvPr>
            <p:ph idx="2" type="body"/>
          </p:nvPr>
        </p:nvSpPr>
        <p:spPr>
          <a:xfrm>
            <a:off x="650240" y="2041031"/>
            <a:ext cx="4278600" cy="66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14"/>
          <p:cNvSpPr txBox="1"/>
          <p:nvPr>
            <p:ph idx="10" type="dt"/>
          </p:nvPr>
        </p:nvSpPr>
        <p:spPr>
          <a:xfrm>
            <a:off x="650240" y="9040142"/>
            <a:ext cx="30345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14"/>
          <p:cNvSpPr txBox="1"/>
          <p:nvPr>
            <p:ph idx="11" type="ftr"/>
          </p:nvPr>
        </p:nvSpPr>
        <p:spPr>
          <a:xfrm>
            <a:off x="4443307" y="9040142"/>
            <a:ext cx="41181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14"/>
          <p:cNvSpPr txBox="1"/>
          <p:nvPr>
            <p:ph idx="12" type="sldNum"/>
          </p:nvPr>
        </p:nvSpPr>
        <p:spPr>
          <a:xfrm>
            <a:off x="9320107" y="9040142"/>
            <a:ext cx="30345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700"/>
              <a:buFont typeface="Calibri"/>
              <a:buNone/>
              <a:defRPr b="0" i="0" sz="17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" name="Google Shape;21;p3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" name="Google Shape;44;p7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0" name="Google Shape;60;p9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2"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3"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sz="14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" name="Google Shape;68;p10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 txBox="1"/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Clr>
                <a:srgbClr val="000000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misionleccionesbiblicas.org/" TargetMode="External"/><Relationship Id="rId4" Type="http://schemas.openxmlformats.org/officeDocument/2006/relationships/hyperlink" Target="http://www.missionbibleclass.org/" TargetMode="External"/><Relationship Id="rId9" Type="http://schemas.openxmlformats.org/officeDocument/2006/relationships/hyperlink" Target="https://misionleccionesbiblicas.org/" TargetMode="External"/><Relationship Id="rId5" Type="http://schemas.openxmlformats.org/officeDocument/2006/relationships/image" Target="../media/image12.png"/><Relationship Id="rId6" Type="http://schemas.openxmlformats.org/officeDocument/2006/relationships/hyperlink" Target="http://www.missionbibleclass.org" TargetMode="External"/><Relationship Id="rId7" Type="http://schemas.openxmlformats.org/officeDocument/2006/relationships/hyperlink" Target="http://missionbibleclass.org" TargetMode="External"/><Relationship Id="rId8" Type="http://schemas.openxmlformats.org/officeDocument/2006/relationships/hyperlink" Target="https://creativecommons.org/licenses/by-nc-sa/4.0/deed.e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5" title="07.12 El rey Ezequías ora por salud COVER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04801" cy="975360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/>
          <p:nvPr/>
        </p:nvSpPr>
        <p:spPr>
          <a:xfrm>
            <a:off x="4964854" y="3318933"/>
            <a:ext cx="130047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5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15"/>
          <p:cNvSpPr txBox="1"/>
          <p:nvPr>
            <p:ph idx="11" type="ftr"/>
          </p:nvPr>
        </p:nvSpPr>
        <p:spPr>
          <a:xfrm>
            <a:off x="4443307" y="9040142"/>
            <a:ext cx="74568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B973"/>
              </a:buClr>
              <a:buSzPts val="2000"/>
              <a:buFont typeface="Calibri"/>
              <a:buNone/>
            </a:pPr>
            <a:r>
              <a:rPr lang="en-GB" sz="14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El rey Ezequías ora por salud    misionleccionesbiblicas.org</a:t>
            </a:r>
            <a:endParaRPr sz="1400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 txBox="1"/>
          <p:nvPr>
            <p:ph idx="12" type="sldNum"/>
          </p:nvPr>
        </p:nvSpPr>
        <p:spPr>
          <a:xfrm>
            <a:off x="11900261" y="9040142"/>
            <a:ext cx="6306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/>
          <p:nvPr/>
        </p:nvSpPr>
        <p:spPr>
          <a:xfrm>
            <a:off x="0" y="0"/>
            <a:ext cx="2736600" cy="9753600"/>
          </a:xfrm>
          <a:prstGeom prst="rect">
            <a:avLst/>
          </a:prstGeom>
          <a:solidFill>
            <a:schemeClr val="lt2"/>
          </a:solidFill>
          <a:ln cap="flat" cmpd="sng" w="135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30025" lIns="130025" spcFirstLastPara="1" rIns="130025" wrap="square" tIns="130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4"/>
          <p:cNvSpPr/>
          <p:nvPr/>
        </p:nvSpPr>
        <p:spPr>
          <a:xfrm>
            <a:off x="5100321" y="3413760"/>
            <a:ext cx="130047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5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N12-10" id="189" name="Google Shape;189;p24"/>
          <p:cNvPicPr preferRelativeResize="0"/>
          <p:nvPr/>
        </p:nvPicPr>
        <p:blipFill rotWithShape="1">
          <a:blip r:embed="rId3">
            <a:alphaModFix/>
          </a:blip>
          <a:srcRect b="11727" l="0" r="0" t="34424"/>
          <a:stretch/>
        </p:blipFill>
        <p:spPr>
          <a:xfrm>
            <a:off x="706524" y="0"/>
            <a:ext cx="9196052" cy="975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 txBox="1"/>
          <p:nvPr>
            <p:ph idx="11" type="ftr"/>
          </p:nvPr>
        </p:nvSpPr>
        <p:spPr>
          <a:xfrm>
            <a:off x="4443307" y="9040142"/>
            <a:ext cx="74568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5B973"/>
              </a:buClr>
              <a:buSzPts val="2000"/>
              <a:buFont typeface="Calibri"/>
              <a:buNone/>
            </a:pPr>
            <a:r>
              <a:rPr lang="en-GB" sz="1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El rey Ezequías ora por salud    misionleccionesbiblicas.org</a:t>
            </a:r>
            <a:endParaRPr sz="1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4"/>
          <p:cNvSpPr txBox="1"/>
          <p:nvPr>
            <p:ph idx="12" type="sldNum"/>
          </p:nvPr>
        </p:nvSpPr>
        <p:spPr>
          <a:xfrm>
            <a:off x="11900261" y="9040142"/>
            <a:ext cx="6306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/>
          <p:nvPr/>
        </p:nvSpPr>
        <p:spPr>
          <a:xfrm>
            <a:off x="4639734" y="3467947"/>
            <a:ext cx="130047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5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N12-7" id="198" name="Google Shape;198;p25"/>
          <p:cNvPicPr preferRelativeResize="0"/>
          <p:nvPr/>
        </p:nvPicPr>
        <p:blipFill rotWithShape="1">
          <a:blip r:embed="rId3">
            <a:alphaModFix/>
          </a:blip>
          <a:srcRect b="6276" l="15501" r="7450" t="5695"/>
          <a:stretch/>
        </p:blipFill>
        <p:spPr>
          <a:xfrm>
            <a:off x="79110" y="0"/>
            <a:ext cx="12897337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 txBox="1"/>
          <p:nvPr>
            <p:ph idx="11" type="ftr"/>
          </p:nvPr>
        </p:nvSpPr>
        <p:spPr>
          <a:xfrm>
            <a:off x="4443307" y="9040142"/>
            <a:ext cx="74568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5B973"/>
              </a:buClr>
              <a:buSzPts val="2000"/>
              <a:buFont typeface="Calibri"/>
              <a:buNone/>
            </a:pPr>
            <a:r>
              <a:rPr lang="en-GB" sz="1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El rey Ezequías ora por salud    misionleccionesbiblicas.org</a:t>
            </a:r>
            <a:endParaRPr sz="1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5"/>
          <p:cNvSpPr txBox="1"/>
          <p:nvPr>
            <p:ph idx="12" type="sldNum"/>
          </p:nvPr>
        </p:nvSpPr>
        <p:spPr>
          <a:xfrm>
            <a:off x="11900261" y="9040142"/>
            <a:ext cx="6306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/>
          <p:nvPr>
            <p:ph type="title"/>
          </p:nvPr>
        </p:nvSpPr>
        <p:spPr>
          <a:xfrm>
            <a:off x="728960" y="464533"/>
            <a:ext cx="54507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/>
              <a:t>Teacher Notes </a:t>
            </a:r>
            <a:r>
              <a:rPr b="1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6"/>
          <p:cNvSpPr txBox="1"/>
          <p:nvPr>
            <p:ph idx="2" type="body"/>
          </p:nvPr>
        </p:nvSpPr>
        <p:spPr>
          <a:xfrm>
            <a:off x="704427" y="1269653"/>
            <a:ext cx="5499600" cy="78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/>
              <a:t>1. Portada: El rey Ezequías ora por salud (2 Reyes 20:1-11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/>
              <a:t>2. El rey Ezequías era un rey muy bueno. Oraba a Dios con frecuencia y obedecía a Dios. 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/>
              <a:t>3. Una vez, el rey Ezequías se enfermó gravemente y casi murió. Pero Ezequías no se olvidó del Señor ni lo culpó por su enfermedad. Simplemente siguió orando y pidiendo a Dios que lo ayudara.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/>
              <a:t>4. Mientras estaba enfermo, el profeta Isaías vino a visitarlo. El rey Ezequías probablemente esperaba que Isaías tuviera buenas noticias. Pero en lugar de eso, las noticias eran malas. El profeta le dijo a Ezequías: -El Señor dice que vas a morir. Así que debes dar tus últimas órdenes a todos. No te recuperarás.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/>
              <a:t>5. Tan pronto como Isaías se fue, Ezequías comenzó a orar a Dios. Dijo: -Señor, por favor recuerda que siempre te he obedecido. He hecho lo que dijiste que era correcto. 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700"/>
              </a:spcBef>
              <a:spcAft>
                <a:spcPts val="170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/>
              <a:t>Luego, Ezequías lloró con mucha tristeza. No quería morir. El país lo necesitaba. Muchas personas aún no seguían a Dios. Ezequías quería enseñarles un poco más para que aprendieran a amar y obedecer a Dios. Si moría ahora, no podría hacerlo. Ezequías lloró y siguió orando y suplicando al Señor que lo sanara.</a:t>
            </a:r>
            <a:endParaRPr sz="1600"/>
          </a:p>
        </p:txBody>
      </p:sp>
      <p:sp>
        <p:nvSpPr>
          <p:cNvPr id="207" name="Google Shape;207;p26"/>
          <p:cNvSpPr txBox="1"/>
          <p:nvPr/>
        </p:nvSpPr>
        <p:spPr>
          <a:xfrm>
            <a:off x="6811716" y="1803965"/>
            <a:ext cx="4899300" cy="70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6725156" y="1269653"/>
            <a:ext cx="5499600" cy="78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Aunque Isaías se había ido, no había llegado muy lejos. Todavía estaba en el patio del palacio. Dios le habló y le dijo que regresara a ver a Ezequías. El Señor tenía un mensaje especial para el rey Ezequías y quería que Isaías le diera ese mensaje al rey. Esta vez, tendría buenas noticias para contarle al rey.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Señor le dijo a Isaías: -Dile a Ezequías que he escuchado su oración, y lo sanaré. He decidido añadir más años a su vida. En tres días, Ezequías debe ir al templo, y añadiré quince años a su vida.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Isaías hizo exactamente lo que el Señor le mandó. Fue a Ezequías y le dio las buenas noticias. El rey estaba muy feliz. Ahora tendría la oportunidad de ayudar a su pueblo.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 Entonces, Isaías pidió a los siervos de Ezequías que hirvieran unos higos y prepararan una pasta con ellos. Los siervos aplicaron la pasta sobre la piel del rey, y él comenzó a mejorar.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 El rey Ezequías quería una señal del Señor. Quería asegurarse de que podría ir al templo en tres días. También quería una señal de que realmente viviría quince años más.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700"/>
              </a:spcBef>
              <a:spcAft>
                <a:spcPts val="170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6"/>
          <p:cNvSpPr txBox="1"/>
          <p:nvPr>
            <p:ph idx="11" type="ftr"/>
          </p:nvPr>
        </p:nvSpPr>
        <p:spPr>
          <a:xfrm>
            <a:off x="4443307" y="9040142"/>
            <a:ext cx="74568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B973"/>
              </a:buClr>
              <a:buSzPts val="2000"/>
              <a:buFont typeface="Calibri"/>
              <a:buNone/>
            </a:pPr>
            <a:r>
              <a:rPr lang="en-GB" sz="1400"/>
              <a:t>El rey Ezequías ora por salud    misionleccionesbiblicas.org</a:t>
            </a:r>
            <a:endParaRPr sz="1400"/>
          </a:p>
        </p:txBody>
      </p:sp>
      <p:sp>
        <p:nvSpPr>
          <p:cNvPr id="210" name="Google Shape;210;p26"/>
          <p:cNvSpPr txBox="1"/>
          <p:nvPr>
            <p:ph idx="12" type="sldNum"/>
          </p:nvPr>
        </p:nvSpPr>
        <p:spPr>
          <a:xfrm>
            <a:off x="11900261" y="9040142"/>
            <a:ext cx="6306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fld id="{00000000-1234-1234-1234-123412341234}" type="slidenum">
              <a:rPr lang="en-GB" sz="1400">
                <a:solidFill>
                  <a:schemeClr val="dk1"/>
                </a:solidFill>
              </a:rPr>
              <a:t>‹#›</a:t>
            </a:fld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 txBox="1"/>
          <p:nvPr>
            <p:ph type="title"/>
          </p:nvPr>
        </p:nvSpPr>
        <p:spPr>
          <a:xfrm>
            <a:off x="728960" y="464533"/>
            <a:ext cx="54507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GB"/>
              <a:t>Teacher Notes 2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7"/>
          <p:cNvSpPr txBox="1"/>
          <p:nvPr>
            <p:ph idx="2" type="body"/>
          </p:nvPr>
        </p:nvSpPr>
        <p:spPr>
          <a:xfrm>
            <a:off x="704427" y="1269653"/>
            <a:ext cx="5499600" cy="78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/>
              <a:t>10. Entonces Isaías le preguntó a Ezequías: – ¿Ves la sombra en los escalones?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/>
              <a:t>Ezequías pensó por un momento y dijo: -Es fácil para una sombra avanzar, así que hazla retroceder diez escalones como una señal de Dios de que Él cumplirá Su promesa.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/>
              <a:t>Entonces Isaías clamó al Señor. Dios hizo que la sombra retrocediera diez escalones, y Ezequías supo que Dios lo sanaría. Sabía que esta señal significaba que Dios cumpliría Su promesa y le añadiría quince años de vida cuando fuera al templo en tres días.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2600"/>
              </a:spcBef>
              <a:spcAft>
                <a:spcPts val="170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/>
              <a:t>11. Y sucedió tal como el Señor había dicho. El rey Ezequías vivió quince años más y fue un buen rey</a:t>
            </a:r>
            <a:endParaRPr sz="1600"/>
          </a:p>
        </p:txBody>
      </p:sp>
      <p:sp>
        <p:nvSpPr>
          <p:cNvPr id="217" name="Google Shape;217;p27"/>
          <p:cNvSpPr txBox="1"/>
          <p:nvPr/>
        </p:nvSpPr>
        <p:spPr>
          <a:xfrm>
            <a:off x="6811716" y="1803965"/>
            <a:ext cx="4899300" cy="70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6725156" y="1269653"/>
            <a:ext cx="5499600" cy="78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700"/>
              </a:spcBef>
              <a:spcAft>
                <a:spcPts val="170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7"/>
          <p:cNvSpPr txBox="1"/>
          <p:nvPr>
            <p:ph idx="11" type="ftr"/>
          </p:nvPr>
        </p:nvSpPr>
        <p:spPr>
          <a:xfrm>
            <a:off x="4443307" y="9040142"/>
            <a:ext cx="74568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B973"/>
              </a:buClr>
              <a:buSzPts val="2000"/>
              <a:buFont typeface="Calibri"/>
              <a:buNone/>
            </a:pPr>
            <a:r>
              <a:rPr lang="en-GB" sz="1400"/>
              <a:t>El rey Ezequías ora por salud    misionleccionesbiblicas.org</a:t>
            </a:r>
            <a:endParaRPr sz="1400"/>
          </a:p>
        </p:txBody>
      </p:sp>
      <p:sp>
        <p:nvSpPr>
          <p:cNvPr id="220" name="Google Shape;220;p27"/>
          <p:cNvSpPr txBox="1"/>
          <p:nvPr>
            <p:ph idx="12" type="sldNum"/>
          </p:nvPr>
        </p:nvSpPr>
        <p:spPr>
          <a:xfrm>
            <a:off x="11900261" y="9040142"/>
            <a:ext cx="6306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fld id="{00000000-1234-1234-1234-123412341234}" type="slidenum">
              <a:rPr lang="en-GB" sz="1400">
                <a:solidFill>
                  <a:schemeClr val="dk1"/>
                </a:solidFill>
              </a:rPr>
              <a:t>‹#›</a:t>
            </a:fld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"/>
          <p:cNvSpPr txBox="1"/>
          <p:nvPr/>
        </p:nvSpPr>
        <p:spPr>
          <a:xfrm>
            <a:off x="894080" y="7845902"/>
            <a:ext cx="6673200" cy="11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Recursos gratuitos para compartir la Palabra de Dios con los niños:</a:t>
            </a:r>
            <a:endParaRPr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rPr lang="en-GB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misionleccionesbiblicas.org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(en español)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rPr i="0" lang="en-GB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www.missionbibleclass.org</a:t>
            </a:r>
            <a:r>
              <a:rPr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English)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Calibri"/>
              <a:buNone/>
            </a:pPr>
            <a:r>
              <a:t/>
            </a:r>
            <a:endParaRPr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4080" y="6278720"/>
            <a:ext cx="3902080" cy="1567183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 txBox="1"/>
          <p:nvPr>
            <p:ph type="title"/>
          </p:nvPr>
        </p:nvSpPr>
        <p:spPr>
          <a:xfrm>
            <a:off x="894080" y="3560251"/>
            <a:ext cx="11847600" cy="25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b="1" lang="en-GB" sz="2300"/>
              <a:t>Atribución: </a:t>
            </a:r>
            <a:r>
              <a:rPr lang="en-GB" sz="2300"/>
              <a:t>Esta ayuda visual fue construida por Mary Nelson </a:t>
            </a:r>
            <a:r>
              <a:rPr lang="en-GB" sz="2300" u="sng">
                <a:solidFill>
                  <a:schemeClr val="hlink"/>
                </a:solidFill>
                <a:hlinkClick r:id="rId6"/>
              </a:rPr>
              <a:t>www.missionbibleclass.org</a:t>
            </a:r>
            <a:r>
              <a:rPr lang="en-GB" sz="2300"/>
              <a:t>  utilizando:</a:t>
            </a:r>
            <a:endParaRPr sz="2300"/>
          </a:p>
          <a:p>
            <a:pPr indent="-463550" lvl="0" marL="64770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300"/>
              <a:buChar char="●"/>
            </a:pPr>
            <a:r>
              <a:rPr lang="en-GB" sz="2300"/>
              <a:t>Ilustraciones de </a:t>
            </a:r>
            <a:r>
              <a:rPr lang="en-GB" sz="2300" u="sng">
                <a:solidFill>
                  <a:schemeClr val="hlink"/>
                </a:solidFill>
                <a:hlinkClick r:id="rId7"/>
              </a:rPr>
              <a:t>missionbibleclass.org</a:t>
            </a:r>
            <a:r>
              <a:rPr lang="en-GB" sz="2300"/>
              <a:t> </a:t>
            </a:r>
            <a:endParaRPr sz="2300"/>
          </a:p>
          <a:p>
            <a:pPr indent="-463550" lvl="0" marL="647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GB" sz="2300"/>
              <a:t>Recopilación de textos y diapositivas de Mary Nelson</a:t>
            </a:r>
            <a:endParaRPr sz="2300">
              <a:highlight>
                <a:srgbClr val="FFFF00"/>
              </a:highlight>
            </a:endParaRPr>
          </a:p>
        </p:txBody>
      </p:sp>
      <p:sp>
        <p:nvSpPr>
          <p:cNvPr id="229" name="Google Shape;229;p28"/>
          <p:cNvSpPr txBox="1"/>
          <p:nvPr/>
        </p:nvSpPr>
        <p:spPr>
          <a:xfrm>
            <a:off x="894080" y="2292148"/>
            <a:ext cx="11030100" cy="11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30025" lIns="130025" spcFirstLastPara="1" rIns="130025" wrap="square" tIns="1300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GB" sz="2300">
                <a:latin typeface="Calibri"/>
                <a:ea typeface="Calibri"/>
                <a:cs typeface="Calibri"/>
                <a:sym typeface="Calibri"/>
              </a:rPr>
              <a:t>Atribución/Reconocimiento-CompartirIgual 4.0 Internacional Deed, CC BY-NC-SA 4.0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GB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https://creativecommons.org/licenses/by-nc-sa/4.0/deed.es</a:t>
            </a: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8"/>
          <p:cNvSpPr txBox="1"/>
          <p:nvPr/>
        </p:nvSpPr>
        <p:spPr>
          <a:xfrm>
            <a:off x="5570311" y="1244764"/>
            <a:ext cx="6354000" cy="7059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t" bIns="130025" lIns="130025" spcFirstLastPara="1" rIns="130025" wrap="square" tIns="1300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Puede descargar este pase de diapositivas de</a:t>
            </a:r>
            <a:r>
              <a:rPr b="1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GB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misionleccionesbiblicas.org</a:t>
            </a:r>
            <a:r>
              <a:rPr b="1" lang="en-GB" sz="1600">
                <a:latin typeface="Calibri"/>
                <a:ea typeface="Calibri"/>
                <a:cs typeface="Calibri"/>
                <a:sym typeface="Calibri"/>
              </a:rPr>
              <a:t>.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28" title="by-nc-sa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29576" y="887354"/>
            <a:ext cx="3413730" cy="1194382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8"/>
          <p:cNvSpPr txBox="1"/>
          <p:nvPr>
            <p:ph idx="11" type="ftr"/>
          </p:nvPr>
        </p:nvSpPr>
        <p:spPr>
          <a:xfrm>
            <a:off x="4443307" y="9040142"/>
            <a:ext cx="74568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B973"/>
              </a:buClr>
              <a:buSzPts val="2000"/>
              <a:buFont typeface="Calibri"/>
              <a:buNone/>
            </a:pPr>
            <a:r>
              <a:rPr lang="en-GB" sz="1400"/>
              <a:t>El rey Ezequías ora por salud    misionleccionesbiblicas.org</a:t>
            </a:r>
            <a:endParaRPr sz="1400"/>
          </a:p>
        </p:txBody>
      </p:sp>
      <p:sp>
        <p:nvSpPr>
          <p:cNvPr id="233" name="Google Shape;233;p28"/>
          <p:cNvSpPr txBox="1"/>
          <p:nvPr>
            <p:ph idx="12" type="sldNum"/>
          </p:nvPr>
        </p:nvSpPr>
        <p:spPr>
          <a:xfrm>
            <a:off x="11900261" y="9040142"/>
            <a:ext cx="6306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6" title="07.12 King Hezekiah walking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21796"/>
            <a:ext cx="13300514" cy="9975397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/>
          <p:nvPr>
            <p:ph idx="11" type="ftr"/>
          </p:nvPr>
        </p:nvSpPr>
        <p:spPr>
          <a:xfrm>
            <a:off x="4443307" y="9040142"/>
            <a:ext cx="74568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5B973"/>
              </a:buClr>
              <a:buSzPts val="2000"/>
              <a:buFont typeface="Calibri"/>
              <a:buNone/>
            </a:pPr>
            <a:r>
              <a:rPr lang="en-GB" sz="1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El rey Ezequías ora por salud    misionleccionesbiblicas.org</a:t>
            </a:r>
            <a:endParaRPr sz="1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6"/>
          <p:cNvSpPr txBox="1"/>
          <p:nvPr>
            <p:ph idx="12" type="sldNum"/>
          </p:nvPr>
        </p:nvSpPr>
        <p:spPr>
          <a:xfrm>
            <a:off x="11900261" y="9040142"/>
            <a:ext cx="6306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12-2" id="125" name="Google Shape;125;p17"/>
          <p:cNvPicPr preferRelativeResize="0"/>
          <p:nvPr/>
        </p:nvPicPr>
        <p:blipFill rotWithShape="1">
          <a:blip r:embed="rId3">
            <a:alphaModFix/>
          </a:blip>
          <a:srcRect b="6279" l="0" r="0" t="0"/>
          <a:stretch/>
        </p:blipFill>
        <p:spPr>
          <a:xfrm>
            <a:off x="-58524" y="0"/>
            <a:ext cx="13121847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/>
          <p:nvPr/>
        </p:nvSpPr>
        <p:spPr>
          <a:xfrm>
            <a:off x="4619413" y="3705014"/>
            <a:ext cx="130047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5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17"/>
          <p:cNvSpPr txBox="1"/>
          <p:nvPr>
            <p:ph idx="11" type="ftr"/>
          </p:nvPr>
        </p:nvSpPr>
        <p:spPr>
          <a:xfrm>
            <a:off x="4443307" y="9040142"/>
            <a:ext cx="74568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5B973"/>
              </a:buClr>
              <a:buSzPts val="2000"/>
              <a:buFont typeface="Calibri"/>
              <a:buNone/>
            </a:pPr>
            <a:r>
              <a:rPr lang="en-GB" sz="1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El rey Ezequías ora por salud    misionleccionesbiblicas.org</a:t>
            </a:r>
            <a:endParaRPr sz="1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7"/>
          <p:cNvSpPr txBox="1"/>
          <p:nvPr>
            <p:ph idx="12" type="sldNum"/>
          </p:nvPr>
        </p:nvSpPr>
        <p:spPr>
          <a:xfrm>
            <a:off x="11900261" y="9040142"/>
            <a:ext cx="6306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/>
          <p:nvPr/>
        </p:nvSpPr>
        <p:spPr>
          <a:xfrm>
            <a:off x="4653281" y="3732107"/>
            <a:ext cx="130047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5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N12-3" id="135" name="Google Shape;135;p18"/>
          <p:cNvPicPr preferRelativeResize="0"/>
          <p:nvPr/>
        </p:nvPicPr>
        <p:blipFill rotWithShape="1">
          <a:blip r:embed="rId3">
            <a:alphaModFix/>
          </a:blip>
          <a:srcRect b="6279" l="0" r="17450" t="0"/>
          <a:stretch/>
        </p:blipFill>
        <p:spPr>
          <a:xfrm>
            <a:off x="0" y="0"/>
            <a:ext cx="13004803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/>
          <p:nvPr>
            <p:ph idx="11" type="ftr"/>
          </p:nvPr>
        </p:nvSpPr>
        <p:spPr>
          <a:xfrm>
            <a:off x="4443307" y="9040142"/>
            <a:ext cx="74568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5B973"/>
              </a:buClr>
              <a:buSzPts val="2000"/>
              <a:buFont typeface="Calibri"/>
              <a:buNone/>
            </a:pPr>
            <a:r>
              <a:rPr lang="en-GB" sz="1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El rey Ezequías ora por salud    misionleccionesbiblicas.org</a:t>
            </a:r>
            <a:endParaRPr sz="1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8"/>
          <p:cNvSpPr txBox="1"/>
          <p:nvPr>
            <p:ph idx="12" type="sldNum"/>
          </p:nvPr>
        </p:nvSpPr>
        <p:spPr>
          <a:xfrm>
            <a:off x="11900261" y="9040142"/>
            <a:ext cx="6306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/>
          <p:nvPr/>
        </p:nvSpPr>
        <p:spPr>
          <a:xfrm>
            <a:off x="4653281" y="3732107"/>
            <a:ext cx="130047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5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N12-4" id="144" name="Google Shape;144;p19"/>
          <p:cNvPicPr preferRelativeResize="0"/>
          <p:nvPr/>
        </p:nvPicPr>
        <p:blipFill rotWithShape="1">
          <a:blip r:embed="rId3">
            <a:alphaModFix/>
          </a:blip>
          <a:srcRect b="6279" l="17450" r="0" t="0"/>
          <a:stretch/>
        </p:blipFill>
        <p:spPr>
          <a:xfrm>
            <a:off x="90736" y="0"/>
            <a:ext cx="13004803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9"/>
          <p:cNvSpPr txBox="1"/>
          <p:nvPr>
            <p:ph idx="11" type="ftr"/>
          </p:nvPr>
        </p:nvSpPr>
        <p:spPr>
          <a:xfrm>
            <a:off x="4443307" y="9040142"/>
            <a:ext cx="74568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5B973"/>
              </a:buClr>
              <a:buSzPts val="2000"/>
              <a:buFont typeface="Calibri"/>
              <a:buNone/>
            </a:pPr>
            <a:r>
              <a:rPr lang="en-GB" sz="1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El rey Ezequías ora por salud    misionleccionesbiblicas.org</a:t>
            </a:r>
            <a:endParaRPr sz="1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9"/>
          <p:cNvSpPr txBox="1"/>
          <p:nvPr>
            <p:ph idx="12" type="sldNum"/>
          </p:nvPr>
        </p:nvSpPr>
        <p:spPr>
          <a:xfrm>
            <a:off x="11900261" y="9040142"/>
            <a:ext cx="6306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12-5" id="152" name="Google Shape;152;p20"/>
          <p:cNvPicPr preferRelativeResize="0"/>
          <p:nvPr/>
        </p:nvPicPr>
        <p:blipFill rotWithShape="1">
          <a:blip r:embed="rId3">
            <a:alphaModFix/>
          </a:blip>
          <a:srcRect b="16433" l="0" r="0" t="35459"/>
          <a:stretch/>
        </p:blipFill>
        <p:spPr>
          <a:xfrm>
            <a:off x="0" y="0"/>
            <a:ext cx="13390574" cy="975359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0"/>
          <p:cNvSpPr/>
          <p:nvPr/>
        </p:nvSpPr>
        <p:spPr>
          <a:xfrm>
            <a:off x="5073227" y="3373120"/>
            <a:ext cx="130047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5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20"/>
          <p:cNvSpPr txBox="1"/>
          <p:nvPr>
            <p:ph idx="11" type="ftr"/>
          </p:nvPr>
        </p:nvSpPr>
        <p:spPr>
          <a:xfrm>
            <a:off x="4443307" y="9040142"/>
            <a:ext cx="74568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5B973"/>
              </a:buClr>
              <a:buSzPts val="2000"/>
              <a:buFont typeface="Calibri"/>
              <a:buNone/>
            </a:pPr>
            <a:r>
              <a:rPr lang="en-GB" sz="1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El rey Ezequías ora por salud    misionleccionesbiblicas.org</a:t>
            </a:r>
            <a:endParaRPr sz="1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0"/>
          <p:cNvSpPr txBox="1"/>
          <p:nvPr>
            <p:ph idx="12" type="sldNum"/>
          </p:nvPr>
        </p:nvSpPr>
        <p:spPr>
          <a:xfrm>
            <a:off x="11900261" y="9040142"/>
            <a:ext cx="6306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12-6" id="161" name="Google Shape;161;p21"/>
          <p:cNvPicPr preferRelativeResize="0"/>
          <p:nvPr/>
        </p:nvPicPr>
        <p:blipFill rotWithShape="1">
          <a:blip r:embed="rId3">
            <a:alphaModFix/>
          </a:blip>
          <a:srcRect b="13071" l="3527" r="31507" t="13241"/>
          <a:stretch/>
        </p:blipFill>
        <p:spPr>
          <a:xfrm>
            <a:off x="0" y="0"/>
            <a:ext cx="13004803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1"/>
          <p:cNvSpPr/>
          <p:nvPr/>
        </p:nvSpPr>
        <p:spPr>
          <a:xfrm>
            <a:off x="4917440" y="3400213"/>
            <a:ext cx="130047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5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21"/>
          <p:cNvSpPr txBox="1"/>
          <p:nvPr>
            <p:ph idx="11" type="ftr"/>
          </p:nvPr>
        </p:nvSpPr>
        <p:spPr>
          <a:xfrm>
            <a:off x="4443307" y="9040142"/>
            <a:ext cx="74568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5B973"/>
              </a:buClr>
              <a:buSzPts val="2000"/>
              <a:buFont typeface="Calibri"/>
              <a:buNone/>
            </a:pPr>
            <a:r>
              <a:rPr lang="en-GB" sz="1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El rey Ezequías ora por salud    misionleccionesbiblicas.org</a:t>
            </a:r>
            <a:endParaRPr sz="1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1"/>
          <p:cNvSpPr txBox="1"/>
          <p:nvPr>
            <p:ph idx="12" type="sldNum"/>
          </p:nvPr>
        </p:nvSpPr>
        <p:spPr>
          <a:xfrm>
            <a:off x="11900261" y="9040142"/>
            <a:ext cx="6306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/>
          <p:nvPr/>
        </p:nvSpPr>
        <p:spPr>
          <a:xfrm>
            <a:off x="4653281" y="3732107"/>
            <a:ext cx="130047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25" spcFirstLastPara="1" rIns="130025" wrap="square" tIns="6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5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N12-8" id="171" name="Google Shape;171;p22"/>
          <p:cNvPicPr preferRelativeResize="0"/>
          <p:nvPr/>
        </p:nvPicPr>
        <p:blipFill rotWithShape="1">
          <a:blip r:embed="rId3">
            <a:alphaModFix/>
          </a:blip>
          <a:srcRect b="6279" l="10449" r="7007" t="0"/>
          <a:stretch/>
        </p:blipFill>
        <p:spPr>
          <a:xfrm>
            <a:off x="0" y="0"/>
            <a:ext cx="13004803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2"/>
          <p:cNvSpPr txBox="1"/>
          <p:nvPr>
            <p:ph idx="11" type="ftr"/>
          </p:nvPr>
        </p:nvSpPr>
        <p:spPr>
          <a:xfrm>
            <a:off x="4443307" y="9040142"/>
            <a:ext cx="74568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5B973"/>
              </a:buClr>
              <a:buSzPts val="2000"/>
              <a:buFont typeface="Calibri"/>
              <a:buNone/>
            </a:pPr>
            <a:r>
              <a:rPr lang="en-GB" sz="1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El rey Ezequías ora por salud    misionleccionesbiblicas.org</a:t>
            </a:r>
            <a:endParaRPr sz="1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2"/>
          <p:cNvSpPr txBox="1"/>
          <p:nvPr>
            <p:ph idx="12" type="sldNum"/>
          </p:nvPr>
        </p:nvSpPr>
        <p:spPr>
          <a:xfrm>
            <a:off x="11900261" y="9040142"/>
            <a:ext cx="6306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73763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12-3" id="179" name="Google Shape;179;p23"/>
          <p:cNvPicPr preferRelativeResize="0"/>
          <p:nvPr/>
        </p:nvPicPr>
        <p:blipFill rotWithShape="1">
          <a:blip r:embed="rId3">
            <a:alphaModFix/>
          </a:blip>
          <a:srcRect b="28788" l="35043" r="44340" t="46388"/>
          <a:stretch/>
        </p:blipFill>
        <p:spPr>
          <a:xfrm>
            <a:off x="370133" y="0"/>
            <a:ext cx="12264529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3"/>
          <p:cNvSpPr txBox="1"/>
          <p:nvPr>
            <p:ph idx="11" type="ftr"/>
          </p:nvPr>
        </p:nvSpPr>
        <p:spPr>
          <a:xfrm>
            <a:off x="4443307" y="9040142"/>
            <a:ext cx="74568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0025" lIns="130025" spcFirstLastPara="1" rIns="130025" wrap="square" tIns="1300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5B973"/>
              </a:buClr>
              <a:buSzPts val="2000"/>
              <a:buFont typeface="Calibri"/>
              <a:buNone/>
            </a:pPr>
            <a:r>
              <a:rPr lang="en-GB" sz="1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El rey Ezequías ora por salud    misionleccionesbiblicas.org</a:t>
            </a:r>
            <a:endParaRPr sz="1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3"/>
          <p:cNvSpPr txBox="1"/>
          <p:nvPr>
            <p:ph idx="12" type="sldNum"/>
          </p:nvPr>
        </p:nvSpPr>
        <p:spPr>
          <a:xfrm>
            <a:off x="11900261" y="9040142"/>
            <a:ext cx="630600" cy="5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25" spcFirstLastPara="1" rIns="130025" wrap="square" tIns="65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