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1200"/>
              </a:spcAft>
              <a:buSzPts val="1100"/>
              <a:buNone/>
            </a:pPr>
            <a:r>
              <a:rPr lang="en-GB" sz="1100">
                <a:latin typeface="Calibri"/>
                <a:ea typeface="Calibri"/>
                <a:cs typeface="Calibri"/>
                <a:sym typeface="Calibri"/>
              </a:rPr>
              <a:t>1. Portada: Daniel y la comida del rey (Daniel capítulo 1)</a:t>
            </a:r>
            <a:endParaRPr sz="1100">
              <a:latin typeface="Calibri"/>
              <a:ea typeface="Calibri"/>
              <a:cs typeface="Calibri"/>
              <a:sym typeface="Calibri"/>
            </a:endParaRPr>
          </a:p>
        </p:txBody>
      </p:sp>
      <p:sp>
        <p:nvSpPr>
          <p:cNvPr id="174" name="Google Shape;174;p1: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9fa3704831_0_18:notes"/>
          <p:cNvSpPr/>
          <p:nvPr>
            <p:ph idx="2" type="sldImg"/>
          </p:nvPr>
        </p:nvSpPr>
        <p:spPr>
          <a:xfrm>
            <a:off x="1259946" y="801885"/>
            <a:ext cx="5039700" cy="4009500"/>
          </a:xfrm>
          <a:custGeom>
            <a:rect b="b" l="l" r="r" t="t"/>
            <a:pathLst>
              <a:path extrusionOk="0" h="120000" w="120000">
                <a:moveTo>
                  <a:pt x="0" y="0"/>
                </a:moveTo>
                <a:lnTo>
                  <a:pt x="120000" y="0"/>
                </a:lnTo>
                <a:lnTo>
                  <a:pt x="120000" y="120000"/>
                </a:lnTo>
                <a:lnTo>
                  <a:pt x="0" y="120000"/>
                </a:lnTo>
                <a:close/>
              </a:path>
            </a:pathLst>
          </a:custGeom>
          <a:noFill/>
          <a:ln cap="flat" cmpd="sng" w="10700">
            <a:solidFill>
              <a:srgbClr val="000000"/>
            </a:solidFill>
            <a:prstDash val="solid"/>
            <a:miter lim="8000"/>
            <a:headEnd len="sm" w="sm" type="none"/>
            <a:tailEnd len="sm" w="sm" type="none"/>
          </a:ln>
        </p:spPr>
      </p:sp>
      <p:sp>
        <p:nvSpPr>
          <p:cNvPr id="247" name="Google Shape;247;g39fa3704831_0_18:notes"/>
          <p:cNvSpPr txBox="1"/>
          <p:nvPr>
            <p:ph idx="1" type="body"/>
          </p:nvPr>
        </p:nvSpPr>
        <p:spPr>
          <a:xfrm>
            <a:off x="755968" y="5078605"/>
            <a:ext cx="6047700" cy="481140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248" name="Google Shape;248;g39fa3704831_0_18:notes"/>
          <p:cNvSpPr txBox="1"/>
          <p:nvPr>
            <p:ph idx="12" type="sldNum"/>
          </p:nvPr>
        </p:nvSpPr>
        <p:spPr>
          <a:xfrm>
            <a:off x="0" y="0"/>
            <a:ext cx="3306900" cy="3507900"/>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9fa3704831_2_75: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9fa3704831_2_75:notes"/>
          <p:cNvSpPr txBox="1"/>
          <p:nvPr>
            <p:ph idx="1" type="body"/>
          </p:nvPr>
        </p:nvSpPr>
        <p:spPr>
          <a:xfrm>
            <a:off x="755968" y="5078605"/>
            <a:ext cx="6047740" cy="4811310"/>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2. Dios advirtió repetidamente a Su pueblo que no los protegería de sus enemigos si no le obedecían. Uno de esos enemigos fue el rey Nabucodonosor, gobernante del poderoso país de Babilonia. El rey Nabucodonosor quería destruir la ciudad especial de Jerusalén y el hermoso templo de Dios. Debido a que los reyes y muchas personas no obedecieron a Dios, Él permitió que el rey Nabucodonosor conquistara al pueblo.</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SzPts val="1100"/>
              <a:buNone/>
            </a:pPr>
            <a:r>
              <a:t/>
            </a:r>
            <a:endParaRPr sz="1300">
              <a:solidFill>
                <a:schemeClr val="dk1"/>
              </a:solidFill>
              <a:latin typeface="Calibri"/>
              <a:ea typeface="Calibri"/>
              <a:cs typeface="Calibri"/>
              <a:sym typeface="Calibri"/>
            </a:endParaRPr>
          </a:p>
        </p:txBody>
      </p:sp>
      <p:sp>
        <p:nvSpPr>
          <p:cNvPr id="182" name="Google Shape;182;g39fa3704831_2_75:notes"/>
          <p:cNvSpPr txBox="1"/>
          <p:nvPr>
            <p:ph idx="12" type="sldNum"/>
          </p:nvPr>
        </p:nvSpPr>
        <p:spPr>
          <a:xfrm>
            <a:off x="4282066" y="10155354"/>
            <a:ext cx="3275859" cy="53459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9fa3704831_2_83: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9fa3704831_2_83:notes"/>
          <p:cNvSpPr txBox="1"/>
          <p:nvPr>
            <p:ph idx="1" type="body"/>
          </p:nvPr>
        </p:nvSpPr>
        <p:spPr>
          <a:xfrm>
            <a:off x="755968" y="5078605"/>
            <a:ext cx="6047740" cy="4811310"/>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3. El rey Nabucodonosor vino a Jerusalén tres veces. La primera vez, tomó a muchas personas como prisioneras, incluidos muchos jóvenes. La segunda vez, capturó al rey y al ejército y se llevó a 10,000 personas como prisioneras. Finalmente, en la tercera conquista, el rey Nabucodonosor derribó el templo y destruyó la ciudad de Jerusalén. Se llevó a casi todas las personas restantes. Todos tuvieron que mudarse al país de Babilonia. Ahora, el pueblo de Dios no podía vivir en su propio país. Las cosas malas sucedieron porque la mayoría de las personas había elegido no obedecer a Dios.</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sz="1600">
              <a:solidFill>
                <a:schemeClr val="dk1"/>
              </a:solidFill>
              <a:latin typeface="Calibri"/>
              <a:ea typeface="Calibri"/>
              <a:cs typeface="Calibri"/>
              <a:sym typeface="Calibri"/>
            </a:endParaRPr>
          </a:p>
        </p:txBody>
      </p:sp>
      <p:sp>
        <p:nvSpPr>
          <p:cNvPr id="190" name="Google Shape;190;g39fa3704831_2_83:notes"/>
          <p:cNvSpPr txBox="1"/>
          <p:nvPr>
            <p:ph idx="12" type="sldNum"/>
          </p:nvPr>
        </p:nvSpPr>
        <p:spPr>
          <a:xfrm>
            <a:off x="4282066" y="10155354"/>
            <a:ext cx="3275859" cy="53459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9fa3704831_2_9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39fa3704831_2_90:notes"/>
          <p:cNvSpPr txBox="1"/>
          <p:nvPr>
            <p:ph idx="1" type="body"/>
          </p:nvPr>
        </p:nvSpPr>
        <p:spPr>
          <a:xfrm>
            <a:off x="755968" y="5078605"/>
            <a:ext cx="6047740" cy="4811310"/>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4. No todas las personas eran malas. Cuatro jóvenes judíos buenos, Daniel, Hananías, Misael y Azarías, fueron llevados como prisioneros durante la primera conquista. Eran hombres buenos que amaban a Dios, obedecían Sus leyes, lo adoraban y oraban. También eran cuidadosos de obedecer las reglas de Dios sobre los alimentos que podían y no podían comer. ¡Ahora eran prisioneros! Tuvieron que dejar a sus padres y vivir lejos en Babilonia.</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sz="1600">
              <a:solidFill>
                <a:schemeClr val="dk1"/>
              </a:solidFill>
              <a:latin typeface="Calibri"/>
              <a:ea typeface="Calibri"/>
              <a:cs typeface="Calibri"/>
              <a:sym typeface="Calibri"/>
            </a:endParaRPr>
          </a:p>
        </p:txBody>
      </p:sp>
      <p:sp>
        <p:nvSpPr>
          <p:cNvPr id="198" name="Google Shape;198;g39fa3704831_2_90:notes"/>
          <p:cNvSpPr txBox="1"/>
          <p:nvPr>
            <p:ph idx="12" type="sldNum"/>
          </p:nvPr>
        </p:nvSpPr>
        <p:spPr>
          <a:xfrm>
            <a:off x="4282066" y="10155354"/>
            <a:ext cx="3275859" cy="53459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9fa3704831_2_97: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39fa3704831_2_97:notes"/>
          <p:cNvSpPr txBox="1"/>
          <p:nvPr>
            <p:ph idx="1" type="body"/>
          </p:nvPr>
        </p:nvSpPr>
        <p:spPr>
          <a:xfrm>
            <a:off x="755968" y="5078605"/>
            <a:ext cx="6047740" cy="4811310"/>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5. Mientras estos hombres vivían en Babilonia, el rey Nabucodonosor eligió de todos los prisioneros los más inteligentes y saludables para que fueran sus ayudantes especiales. Daniel y sus tres amigos fueron seleccionados. El rey quería que los prisioneros aprendieran a apreciar Babilonia y lo ayudaran. Fueron llevados al palacio y se les enseñaron todas las leyes de Babilonia.</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Sus nombres fueron cambiados a nombres babilónicos: Beltsasar, Sadrac, Mesac y Abednego. Aprendieron ciencias, matemáticas y todo sobre las estrellas. Mientras los jóvenes estaban aprendiendo, el rey puso a un oficial a cargo de ellos. Este oficial tenía la tarea de darles a los jóvenes la mejor comida de Babilonia.</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sz="1600">
              <a:solidFill>
                <a:schemeClr val="dk1"/>
              </a:solidFill>
              <a:latin typeface="Calibri"/>
              <a:ea typeface="Calibri"/>
              <a:cs typeface="Calibri"/>
              <a:sym typeface="Calibri"/>
            </a:endParaRPr>
          </a:p>
        </p:txBody>
      </p:sp>
      <p:sp>
        <p:nvSpPr>
          <p:cNvPr id="206" name="Google Shape;206;g39fa3704831_2_97:notes"/>
          <p:cNvSpPr txBox="1"/>
          <p:nvPr>
            <p:ph idx="12" type="sldNum"/>
          </p:nvPr>
        </p:nvSpPr>
        <p:spPr>
          <a:xfrm>
            <a:off x="4282066" y="10155354"/>
            <a:ext cx="3275859" cy="53459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9fa3704831_2_104: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39fa3704831_2_104:notes"/>
          <p:cNvSpPr txBox="1"/>
          <p:nvPr>
            <p:ph idx="1" type="body"/>
          </p:nvPr>
        </p:nvSpPr>
        <p:spPr>
          <a:xfrm>
            <a:off x="755968" y="5078605"/>
            <a:ext cx="6047740" cy="4811310"/>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6. Había un gran problema. Daniel y sus amigos sabían que la comida del rey era comida que Dios no permitía. Probablemente, esa comida incluso había sido usada en la adoración de ídolos. Si la comían, estarían desobedeciendo la ley de Dios. Daniel les dijo a los oficiales del rey que no comerían la comida del rey.</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El oficial apreciaba a Daniel y a sus amigos. Notó que eran jóvenes buenos y que siempre se esforzaban por dar lo mejor de sí. No quería obligarlos a comer la comida del rey, pero tenía miedo de que el rey se enojara con él. Entonces, Daniel tuvo una buena idea. Le dijo al oficial que hiciera una prueba. Daniel y sus amigos solo comerían verduras y beberían agua durante diez días. Al final de los diez días, el oficial podría juzgar si estaban tan saludables como los otros jóvenes del palacio.</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sz="1600">
              <a:solidFill>
                <a:schemeClr val="dk1"/>
              </a:solidFill>
              <a:latin typeface="Calibri"/>
              <a:ea typeface="Calibri"/>
              <a:cs typeface="Calibri"/>
              <a:sym typeface="Calibri"/>
            </a:endParaRPr>
          </a:p>
        </p:txBody>
      </p:sp>
      <p:sp>
        <p:nvSpPr>
          <p:cNvPr id="214" name="Google Shape;214;g39fa3704831_2_104:notes"/>
          <p:cNvSpPr txBox="1"/>
          <p:nvPr>
            <p:ph idx="12" type="sldNum"/>
          </p:nvPr>
        </p:nvSpPr>
        <p:spPr>
          <a:xfrm>
            <a:off x="4282066" y="10155354"/>
            <a:ext cx="3275859" cy="53459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9fa3704831_2_111: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39fa3704831_2_111:notes"/>
          <p:cNvSpPr txBox="1"/>
          <p:nvPr>
            <p:ph idx="1" type="body"/>
          </p:nvPr>
        </p:nvSpPr>
        <p:spPr>
          <a:xfrm>
            <a:off x="755968" y="5078605"/>
            <a:ext cx="6047740" cy="4811310"/>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7. Daniel y los otros tres hombres comieron verduras y bebieron agua durante diez días. Al final de los diez días, el oficial notó que estos cuatro jóvenes estaban más saludables que todos los otros jóvenes del palacio. Desde ese momento, les permitió comer la comida que Dios permitía. No tuvieron que comer la comida del rey.</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sz="1600">
              <a:solidFill>
                <a:schemeClr val="dk1"/>
              </a:solidFill>
              <a:latin typeface="Calibri"/>
              <a:ea typeface="Calibri"/>
              <a:cs typeface="Calibri"/>
              <a:sym typeface="Calibri"/>
            </a:endParaRPr>
          </a:p>
        </p:txBody>
      </p:sp>
      <p:sp>
        <p:nvSpPr>
          <p:cNvPr id="222" name="Google Shape;222;g39fa3704831_2_111:notes"/>
          <p:cNvSpPr txBox="1"/>
          <p:nvPr>
            <p:ph idx="12" type="sldNum"/>
          </p:nvPr>
        </p:nvSpPr>
        <p:spPr>
          <a:xfrm>
            <a:off x="4282066" y="10155354"/>
            <a:ext cx="3275859" cy="53459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9fa3704831_2_11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39fa3704831_2_118:notes"/>
          <p:cNvSpPr txBox="1"/>
          <p:nvPr>
            <p:ph idx="1" type="body"/>
          </p:nvPr>
        </p:nvSpPr>
        <p:spPr>
          <a:xfrm>
            <a:off x="755968" y="5078605"/>
            <a:ext cx="6047740" cy="4811310"/>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8. Al final del tiempo de estudio, los jóvenes fueron presentados ante el rey para que él los evaluara con preguntas. El rey decidió que Daniel y sus amigos eran los mejores de todos los jóvenes del palacio. Eran sabios e inteligentes, diez veces mejores que todos los magos y sabios de todo el reino.</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Calibri"/>
                <a:ea typeface="Calibri"/>
                <a:cs typeface="Calibri"/>
                <a:sym typeface="Calibri"/>
              </a:rPr>
              <a:t>Daniel, Sadrac, Mesac y Abednego se convirtieron en sabios de la corte del rey. Siempre amaron a Dios y trataron de obedecer Sus leyes. Aunque eran prisioneros, Dios los bendijo y cuidó de ellos.</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GB" sz="1100">
                <a:solidFill>
                  <a:schemeClr val="dk1"/>
                </a:solidFill>
                <a:latin typeface="Calibri"/>
                <a:ea typeface="Calibri"/>
                <a:cs typeface="Calibri"/>
                <a:sym typeface="Calibri"/>
              </a:rPr>
              <a:t>No era decisión de las cortes reales de Babilonia determinar qué alimentos podían ser consumidos. Daniel sabía que el reinado de Dios está por encima de todos los reinos terrenales. Él es el rey de todo el mundo; incluso nuestros cuerpos le pertenecen a Él.</a:t>
            </a:r>
            <a:endParaRPr sz="1600">
              <a:solidFill>
                <a:schemeClr val="dk1"/>
              </a:solidFill>
              <a:latin typeface="Calibri"/>
              <a:ea typeface="Calibri"/>
              <a:cs typeface="Calibri"/>
              <a:sym typeface="Calibri"/>
            </a:endParaRPr>
          </a:p>
        </p:txBody>
      </p:sp>
      <p:sp>
        <p:nvSpPr>
          <p:cNvPr id="230" name="Google Shape;230;g39fa3704831_2_118:notes"/>
          <p:cNvSpPr txBox="1"/>
          <p:nvPr>
            <p:ph idx="12" type="sldNum"/>
          </p:nvPr>
        </p:nvSpPr>
        <p:spPr>
          <a:xfrm>
            <a:off x="4282066" y="10155354"/>
            <a:ext cx="3275859" cy="53459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9fa3704831_0_0:notes"/>
          <p:cNvSpPr txBox="1"/>
          <p:nvPr>
            <p:ph idx="1" type="body"/>
          </p:nvPr>
        </p:nvSpPr>
        <p:spPr>
          <a:xfrm>
            <a:off x="755968" y="5078605"/>
            <a:ext cx="6047700" cy="4811400"/>
          </a:xfrm>
          <a:prstGeom prst="rect">
            <a:avLst/>
          </a:prstGeom>
          <a:noFill/>
          <a:ln>
            <a:noFill/>
          </a:ln>
        </p:spPr>
        <p:txBody>
          <a:bodyPr anchorCtr="0" anchor="ctr" bIns="102825" lIns="102825" spcFirstLastPara="1" rIns="102825" wrap="square" tIns="102825">
            <a:noAutofit/>
          </a:bodyPr>
          <a:lstStyle/>
          <a:p>
            <a:pPr indent="0" lvl="0" marL="0" rtl="0" algn="l">
              <a:spcBef>
                <a:spcPts val="0"/>
              </a:spcBef>
              <a:spcAft>
                <a:spcPts val="0"/>
              </a:spcAft>
              <a:buNone/>
            </a:pPr>
            <a:r>
              <a:t/>
            </a:r>
            <a:endParaRPr/>
          </a:p>
        </p:txBody>
      </p:sp>
      <p:sp>
        <p:nvSpPr>
          <p:cNvPr id="237" name="Google Shape;237;g39fa3704831_0_0:notes"/>
          <p:cNvSpPr/>
          <p:nvPr>
            <p:ph idx="2" type="sldImg"/>
          </p:nvPr>
        </p:nvSpPr>
        <p:spPr>
          <a:xfrm>
            <a:off x="1260286" y="801885"/>
            <a:ext cx="50397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5"/>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4" name="Google Shape;104;p15"/>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5" name="Google Shape;105;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 name="Shape 106"/>
        <p:cNvGrpSpPr/>
        <p:nvPr/>
      </p:nvGrpSpPr>
      <p:grpSpPr>
        <a:xfrm>
          <a:off x="0" y="0"/>
          <a:ext cx="0" cy="0"/>
          <a:chOff x="0" y="0"/>
          <a:chExt cx="0" cy="0"/>
        </a:xfrm>
      </p:grpSpPr>
      <p:sp>
        <p:nvSpPr>
          <p:cNvPr id="107" name="Google Shape;107;p16"/>
          <p:cNvSpPr txBox="1"/>
          <p:nvPr>
            <p:ph type="ctrTitle"/>
          </p:nvPr>
        </p:nvSpPr>
        <p:spPr>
          <a:xfrm>
            <a:off x="975360" y="3029938"/>
            <a:ext cx="11054080" cy="2090702"/>
          </a:xfrm>
          <a:prstGeom prst="rect">
            <a:avLst/>
          </a:prstGeom>
          <a:noFill/>
          <a:ln>
            <a:noFill/>
          </a:ln>
        </p:spPr>
        <p:txBody>
          <a:bodyPr anchorCtr="0" anchor="ctr" bIns="65000" lIns="130025" spcFirstLastPara="1" rIns="130025" wrap="square" tIns="65000">
            <a:normAutofit/>
          </a:bodyPr>
          <a:lstStyle>
            <a:lvl1pPr lvl="0" algn="ctr">
              <a:lnSpc>
                <a:spcPct val="10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8" name="Google Shape;108;p16"/>
          <p:cNvSpPr txBox="1"/>
          <p:nvPr>
            <p:ph idx="1" type="subTitle"/>
          </p:nvPr>
        </p:nvSpPr>
        <p:spPr>
          <a:xfrm>
            <a:off x="1950720" y="5527040"/>
            <a:ext cx="9103360" cy="2492587"/>
          </a:xfrm>
          <a:prstGeom prst="rect">
            <a:avLst/>
          </a:prstGeom>
          <a:noFill/>
          <a:ln>
            <a:noFill/>
          </a:ln>
        </p:spPr>
        <p:txBody>
          <a:bodyPr anchorCtr="0" anchor="t" bIns="65000" lIns="130025" spcFirstLastPara="1" rIns="130025" wrap="square" tIns="65000">
            <a:normAutofit/>
          </a:bodyPr>
          <a:lstStyle>
            <a:lvl1pPr lvl="0" algn="ctr">
              <a:lnSpc>
                <a:spcPct val="100000"/>
              </a:lnSpc>
              <a:spcBef>
                <a:spcPts val="900"/>
              </a:spcBef>
              <a:spcAft>
                <a:spcPts val="0"/>
              </a:spcAft>
              <a:buClr>
                <a:srgbClr val="888888"/>
              </a:buClr>
              <a:buSzPts val="4600"/>
              <a:buNone/>
              <a:defRPr>
                <a:solidFill>
                  <a:srgbClr val="888888"/>
                </a:solidFill>
              </a:defRPr>
            </a:lvl1pPr>
            <a:lvl2pPr lvl="1" algn="ctr">
              <a:lnSpc>
                <a:spcPct val="100000"/>
              </a:lnSpc>
              <a:spcBef>
                <a:spcPts val="800"/>
              </a:spcBef>
              <a:spcAft>
                <a:spcPts val="0"/>
              </a:spcAft>
              <a:buClr>
                <a:srgbClr val="888888"/>
              </a:buClr>
              <a:buSzPts val="4000"/>
              <a:buNone/>
              <a:defRPr>
                <a:solidFill>
                  <a:srgbClr val="888888"/>
                </a:solidFill>
              </a:defRPr>
            </a:lvl2pPr>
            <a:lvl3pPr lvl="2" algn="ctr">
              <a:lnSpc>
                <a:spcPct val="100000"/>
              </a:lnSpc>
              <a:spcBef>
                <a:spcPts val="700"/>
              </a:spcBef>
              <a:spcAft>
                <a:spcPts val="0"/>
              </a:spcAft>
              <a:buClr>
                <a:srgbClr val="888888"/>
              </a:buClr>
              <a:buSzPts val="3400"/>
              <a:buNone/>
              <a:defRPr>
                <a:solidFill>
                  <a:srgbClr val="888888"/>
                </a:solidFill>
              </a:defRPr>
            </a:lvl3pPr>
            <a:lvl4pPr lvl="3" algn="ctr">
              <a:lnSpc>
                <a:spcPct val="100000"/>
              </a:lnSpc>
              <a:spcBef>
                <a:spcPts val="600"/>
              </a:spcBef>
              <a:spcAft>
                <a:spcPts val="0"/>
              </a:spcAft>
              <a:buClr>
                <a:srgbClr val="888888"/>
              </a:buClr>
              <a:buSzPts val="2800"/>
              <a:buNone/>
              <a:defRPr>
                <a:solidFill>
                  <a:srgbClr val="888888"/>
                </a:solidFill>
              </a:defRPr>
            </a:lvl4pPr>
            <a:lvl5pPr lvl="4" algn="ctr">
              <a:lnSpc>
                <a:spcPct val="100000"/>
              </a:lnSpc>
              <a:spcBef>
                <a:spcPts val="600"/>
              </a:spcBef>
              <a:spcAft>
                <a:spcPts val="0"/>
              </a:spcAft>
              <a:buClr>
                <a:srgbClr val="888888"/>
              </a:buClr>
              <a:buSzPts val="2800"/>
              <a:buNone/>
              <a:defRPr>
                <a:solidFill>
                  <a:srgbClr val="888888"/>
                </a:solidFill>
              </a:defRPr>
            </a:lvl5pPr>
            <a:lvl6pPr lvl="5" algn="ctr">
              <a:lnSpc>
                <a:spcPct val="100000"/>
              </a:lnSpc>
              <a:spcBef>
                <a:spcPts val="600"/>
              </a:spcBef>
              <a:spcAft>
                <a:spcPts val="0"/>
              </a:spcAft>
              <a:buClr>
                <a:srgbClr val="888888"/>
              </a:buClr>
              <a:buSzPts val="2800"/>
              <a:buNone/>
              <a:defRPr>
                <a:solidFill>
                  <a:srgbClr val="888888"/>
                </a:solidFill>
              </a:defRPr>
            </a:lvl6pPr>
            <a:lvl7pPr lvl="6" algn="ctr">
              <a:lnSpc>
                <a:spcPct val="100000"/>
              </a:lnSpc>
              <a:spcBef>
                <a:spcPts val="600"/>
              </a:spcBef>
              <a:spcAft>
                <a:spcPts val="0"/>
              </a:spcAft>
              <a:buClr>
                <a:srgbClr val="888888"/>
              </a:buClr>
              <a:buSzPts val="2800"/>
              <a:buNone/>
              <a:defRPr>
                <a:solidFill>
                  <a:srgbClr val="888888"/>
                </a:solidFill>
              </a:defRPr>
            </a:lvl7pPr>
            <a:lvl8pPr lvl="7" algn="ctr">
              <a:lnSpc>
                <a:spcPct val="100000"/>
              </a:lnSpc>
              <a:spcBef>
                <a:spcPts val="600"/>
              </a:spcBef>
              <a:spcAft>
                <a:spcPts val="0"/>
              </a:spcAft>
              <a:buClr>
                <a:srgbClr val="888888"/>
              </a:buClr>
              <a:buSzPts val="2800"/>
              <a:buNone/>
              <a:defRPr>
                <a:solidFill>
                  <a:srgbClr val="888888"/>
                </a:solidFill>
              </a:defRPr>
            </a:lvl8pPr>
            <a:lvl9pPr lvl="8" algn="ctr">
              <a:lnSpc>
                <a:spcPct val="100000"/>
              </a:lnSpc>
              <a:spcBef>
                <a:spcPts val="600"/>
              </a:spcBef>
              <a:spcAft>
                <a:spcPts val="0"/>
              </a:spcAft>
              <a:buClr>
                <a:srgbClr val="888888"/>
              </a:buClr>
              <a:buSzPts val="2800"/>
              <a:buNone/>
              <a:defRPr>
                <a:solidFill>
                  <a:srgbClr val="888888"/>
                </a:solidFill>
              </a:defRPr>
            </a:lvl9pPr>
          </a:lstStyle>
          <a:p/>
        </p:txBody>
      </p:sp>
      <p:sp>
        <p:nvSpPr>
          <p:cNvPr id="109" name="Google Shape;109;p16"/>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0" name="Google Shape;110;p16"/>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1" name="Google Shape;111;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p17"/>
          <p:cNvSpPr txBox="1"/>
          <p:nvPr>
            <p:ph type="title"/>
          </p:nvPr>
        </p:nvSpPr>
        <p:spPr>
          <a:xfrm>
            <a:off x="650240" y="390596"/>
            <a:ext cx="11704320" cy="1625600"/>
          </a:xfrm>
          <a:prstGeom prst="rect">
            <a:avLst/>
          </a:prstGeom>
          <a:noFill/>
          <a:ln>
            <a:noFill/>
          </a:ln>
        </p:spPr>
        <p:txBody>
          <a:bodyPr anchorCtr="0" anchor="ctr" bIns="65000" lIns="130025" spcFirstLastPara="1" rIns="130025" wrap="square" tIns="65000">
            <a:normAutofit/>
          </a:bodyPr>
          <a:lstStyle>
            <a:lvl1pPr lvl="0" algn="ctr">
              <a:lnSpc>
                <a:spcPct val="10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4" name="Google Shape;114;p17"/>
          <p:cNvSpPr txBox="1"/>
          <p:nvPr>
            <p:ph idx="1" type="body"/>
          </p:nvPr>
        </p:nvSpPr>
        <p:spPr>
          <a:xfrm>
            <a:off x="650240" y="2275840"/>
            <a:ext cx="11704320" cy="6436925"/>
          </a:xfrm>
          <a:prstGeom prst="rect">
            <a:avLst/>
          </a:prstGeom>
          <a:noFill/>
          <a:ln>
            <a:noFill/>
          </a:ln>
        </p:spPr>
        <p:txBody>
          <a:bodyPr anchorCtr="0" anchor="t" bIns="65000" lIns="130025" spcFirstLastPara="1" rIns="130025" wrap="square" tIns="65000">
            <a:normAutofit/>
          </a:bodyPr>
          <a:lstStyle>
            <a:lvl1pPr indent="-393700" lvl="0" marL="457200" algn="l">
              <a:lnSpc>
                <a:spcPct val="100000"/>
              </a:lnSpc>
              <a:spcBef>
                <a:spcPts val="500"/>
              </a:spcBef>
              <a:spcAft>
                <a:spcPts val="0"/>
              </a:spcAft>
              <a:buClr>
                <a:schemeClr val="dk1"/>
              </a:buClr>
              <a:buSzPts val="2600"/>
              <a:buChar char="•"/>
              <a:defRPr/>
            </a:lvl1pPr>
            <a:lvl2pPr indent="-393700" lvl="1" marL="914400" algn="l">
              <a:lnSpc>
                <a:spcPct val="100000"/>
              </a:lnSpc>
              <a:spcBef>
                <a:spcPts val="500"/>
              </a:spcBef>
              <a:spcAft>
                <a:spcPts val="0"/>
              </a:spcAft>
              <a:buClr>
                <a:schemeClr val="dk1"/>
              </a:buClr>
              <a:buSzPts val="2600"/>
              <a:buChar char="–"/>
              <a:defRPr/>
            </a:lvl2pPr>
            <a:lvl3pPr indent="-393700" lvl="2" marL="1371600" algn="l">
              <a:lnSpc>
                <a:spcPct val="100000"/>
              </a:lnSpc>
              <a:spcBef>
                <a:spcPts val="500"/>
              </a:spcBef>
              <a:spcAft>
                <a:spcPts val="0"/>
              </a:spcAft>
              <a:buClr>
                <a:schemeClr val="dk1"/>
              </a:buClr>
              <a:buSzPts val="2600"/>
              <a:buChar char="•"/>
              <a:defRPr/>
            </a:lvl3pPr>
            <a:lvl4pPr indent="-393700" lvl="3" marL="1828800" algn="l">
              <a:lnSpc>
                <a:spcPct val="100000"/>
              </a:lnSpc>
              <a:spcBef>
                <a:spcPts val="500"/>
              </a:spcBef>
              <a:spcAft>
                <a:spcPts val="0"/>
              </a:spcAft>
              <a:buClr>
                <a:schemeClr val="dk1"/>
              </a:buClr>
              <a:buSzPts val="2600"/>
              <a:buChar char="–"/>
              <a:defRPr/>
            </a:lvl4pPr>
            <a:lvl5pPr indent="-393700" lvl="4" marL="2286000" algn="l">
              <a:lnSpc>
                <a:spcPct val="100000"/>
              </a:lnSpc>
              <a:spcBef>
                <a:spcPts val="500"/>
              </a:spcBef>
              <a:spcAft>
                <a:spcPts val="0"/>
              </a:spcAft>
              <a:buClr>
                <a:schemeClr val="dk1"/>
              </a:buClr>
              <a:buSzPts val="2600"/>
              <a:buChar char="»"/>
              <a:defRPr/>
            </a:lvl5pPr>
            <a:lvl6pPr indent="-393700" lvl="5" marL="2743200" algn="l">
              <a:lnSpc>
                <a:spcPct val="100000"/>
              </a:lnSpc>
              <a:spcBef>
                <a:spcPts val="500"/>
              </a:spcBef>
              <a:spcAft>
                <a:spcPts val="0"/>
              </a:spcAft>
              <a:buClr>
                <a:schemeClr val="dk1"/>
              </a:buClr>
              <a:buSzPts val="2600"/>
              <a:buChar char="•"/>
              <a:defRPr/>
            </a:lvl6pPr>
            <a:lvl7pPr indent="-393700" lvl="6" marL="3200400" algn="l">
              <a:lnSpc>
                <a:spcPct val="100000"/>
              </a:lnSpc>
              <a:spcBef>
                <a:spcPts val="500"/>
              </a:spcBef>
              <a:spcAft>
                <a:spcPts val="0"/>
              </a:spcAft>
              <a:buClr>
                <a:schemeClr val="dk1"/>
              </a:buClr>
              <a:buSzPts val="2600"/>
              <a:buChar char="•"/>
              <a:defRPr/>
            </a:lvl7pPr>
            <a:lvl8pPr indent="-393700" lvl="7" marL="3657600" algn="l">
              <a:lnSpc>
                <a:spcPct val="100000"/>
              </a:lnSpc>
              <a:spcBef>
                <a:spcPts val="500"/>
              </a:spcBef>
              <a:spcAft>
                <a:spcPts val="0"/>
              </a:spcAft>
              <a:buClr>
                <a:schemeClr val="dk1"/>
              </a:buClr>
              <a:buSzPts val="2600"/>
              <a:buChar char="•"/>
              <a:defRPr/>
            </a:lvl8pPr>
            <a:lvl9pPr indent="-393700" lvl="8" marL="4114800" algn="l">
              <a:lnSpc>
                <a:spcPct val="100000"/>
              </a:lnSpc>
              <a:spcBef>
                <a:spcPts val="500"/>
              </a:spcBef>
              <a:spcAft>
                <a:spcPts val="0"/>
              </a:spcAft>
              <a:buClr>
                <a:schemeClr val="dk1"/>
              </a:buClr>
              <a:buSzPts val="2600"/>
              <a:buChar char="•"/>
              <a:defRPr/>
            </a:lvl9pPr>
          </a:lstStyle>
          <a:p/>
        </p:txBody>
      </p:sp>
      <p:sp>
        <p:nvSpPr>
          <p:cNvPr id="115" name="Google Shape;115;p17"/>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6" name="Google Shape;116;p17"/>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7" name="Google Shape;117;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18"/>
          <p:cNvSpPr txBox="1"/>
          <p:nvPr>
            <p:ph type="title"/>
          </p:nvPr>
        </p:nvSpPr>
        <p:spPr>
          <a:xfrm>
            <a:off x="1027290" y="6267591"/>
            <a:ext cx="11054080" cy="1937173"/>
          </a:xfrm>
          <a:prstGeom prst="rect">
            <a:avLst/>
          </a:prstGeom>
          <a:noFill/>
          <a:ln>
            <a:noFill/>
          </a:ln>
        </p:spPr>
        <p:txBody>
          <a:bodyPr anchorCtr="0" anchor="t" bIns="65000" lIns="130025" spcFirstLastPara="1" rIns="130025" wrap="square" tIns="65000">
            <a:normAutofit/>
          </a:bodyPr>
          <a:lstStyle>
            <a:lvl1pPr lvl="0" algn="l">
              <a:lnSpc>
                <a:spcPct val="100000"/>
              </a:lnSpc>
              <a:spcBef>
                <a:spcPts val="0"/>
              </a:spcBef>
              <a:spcAft>
                <a:spcPts val="0"/>
              </a:spcAft>
              <a:buClr>
                <a:schemeClr val="dk1"/>
              </a:buClr>
              <a:buSzPts val="5700"/>
              <a:buFont typeface="Calibri"/>
              <a:buNone/>
              <a:defRPr b="1" sz="5700" cap="none"/>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0" name="Google Shape;120;p18"/>
          <p:cNvSpPr txBox="1"/>
          <p:nvPr>
            <p:ph idx="1" type="body"/>
          </p:nvPr>
        </p:nvSpPr>
        <p:spPr>
          <a:xfrm>
            <a:off x="1027290" y="4133992"/>
            <a:ext cx="11054080" cy="2133599"/>
          </a:xfrm>
          <a:prstGeom prst="rect">
            <a:avLst/>
          </a:prstGeom>
          <a:noFill/>
          <a:ln>
            <a:noFill/>
          </a:ln>
        </p:spPr>
        <p:txBody>
          <a:bodyPr anchorCtr="0" anchor="b" bIns="65000" lIns="130025" spcFirstLastPara="1" rIns="130025" wrap="square" tIns="65000">
            <a:normAutofit/>
          </a:bodyPr>
          <a:lstStyle>
            <a:lvl1pPr indent="-228600" lvl="0" marL="457200" algn="l">
              <a:lnSpc>
                <a:spcPct val="100000"/>
              </a:lnSpc>
              <a:spcBef>
                <a:spcPts val="600"/>
              </a:spcBef>
              <a:spcAft>
                <a:spcPts val="0"/>
              </a:spcAft>
              <a:buClr>
                <a:srgbClr val="888888"/>
              </a:buClr>
              <a:buSzPts val="2800"/>
              <a:buNone/>
              <a:defRPr sz="2800">
                <a:solidFill>
                  <a:srgbClr val="888888"/>
                </a:solidFill>
              </a:defRPr>
            </a:lvl1pPr>
            <a:lvl2pPr indent="-228600" lvl="1" marL="914400" algn="l">
              <a:lnSpc>
                <a:spcPct val="100000"/>
              </a:lnSpc>
              <a:spcBef>
                <a:spcPts val="500"/>
              </a:spcBef>
              <a:spcAft>
                <a:spcPts val="0"/>
              </a:spcAft>
              <a:buClr>
                <a:srgbClr val="888888"/>
              </a:buClr>
              <a:buSzPts val="2600"/>
              <a:buNone/>
              <a:defRPr sz="2600">
                <a:solidFill>
                  <a:srgbClr val="888888"/>
                </a:solidFill>
              </a:defRPr>
            </a:lvl2pPr>
            <a:lvl3pPr indent="-228600" lvl="2" marL="1371600" algn="l">
              <a:lnSpc>
                <a:spcPct val="100000"/>
              </a:lnSpc>
              <a:spcBef>
                <a:spcPts val="500"/>
              </a:spcBef>
              <a:spcAft>
                <a:spcPts val="0"/>
              </a:spcAft>
              <a:buClr>
                <a:srgbClr val="888888"/>
              </a:buClr>
              <a:buSzPts val="2300"/>
              <a:buNone/>
              <a:defRPr sz="2300">
                <a:solidFill>
                  <a:srgbClr val="888888"/>
                </a:solidFill>
              </a:defRPr>
            </a:lvl3pPr>
            <a:lvl4pPr indent="-228600" lvl="3" marL="1828800" algn="l">
              <a:lnSpc>
                <a:spcPct val="100000"/>
              </a:lnSpc>
              <a:spcBef>
                <a:spcPts val="400"/>
              </a:spcBef>
              <a:spcAft>
                <a:spcPts val="0"/>
              </a:spcAft>
              <a:buClr>
                <a:srgbClr val="888888"/>
              </a:buClr>
              <a:buSzPts val="2000"/>
              <a:buNone/>
              <a:defRPr sz="2000">
                <a:solidFill>
                  <a:srgbClr val="888888"/>
                </a:solidFill>
              </a:defRPr>
            </a:lvl4pPr>
            <a:lvl5pPr indent="-228600" lvl="4" marL="2286000" algn="l">
              <a:lnSpc>
                <a:spcPct val="100000"/>
              </a:lnSpc>
              <a:spcBef>
                <a:spcPts val="400"/>
              </a:spcBef>
              <a:spcAft>
                <a:spcPts val="0"/>
              </a:spcAft>
              <a:buClr>
                <a:srgbClr val="888888"/>
              </a:buClr>
              <a:buSzPts val="2000"/>
              <a:buNone/>
              <a:defRPr sz="2000">
                <a:solidFill>
                  <a:srgbClr val="888888"/>
                </a:solidFill>
              </a:defRPr>
            </a:lvl5pPr>
            <a:lvl6pPr indent="-228600" lvl="5" marL="2743200" algn="l">
              <a:lnSpc>
                <a:spcPct val="100000"/>
              </a:lnSpc>
              <a:spcBef>
                <a:spcPts val="400"/>
              </a:spcBef>
              <a:spcAft>
                <a:spcPts val="0"/>
              </a:spcAft>
              <a:buClr>
                <a:srgbClr val="888888"/>
              </a:buClr>
              <a:buSzPts val="2000"/>
              <a:buNone/>
              <a:defRPr sz="2000">
                <a:solidFill>
                  <a:srgbClr val="888888"/>
                </a:solidFill>
              </a:defRPr>
            </a:lvl6pPr>
            <a:lvl7pPr indent="-228600" lvl="6" marL="3200400" algn="l">
              <a:lnSpc>
                <a:spcPct val="100000"/>
              </a:lnSpc>
              <a:spcBef>
                <a:spcPts val="400"/>
              </a:spcBef>
              <a:spcAft>
                <a:spcPts val="0"/>
              </a:spcAft>
              <a:buClr>
                <a:srgbClr val="888888"/>
              </a:buClr>
              <a:buSzPts val="2000"/>
              <a:buNone/>
              <a:defRPr sz="2000">
                <a:solidFill>
                  <a:srgbClr val="888888"/>
                </a:solidFill>
              </a:defRPr>
            </a:lvl7pPr>
            <a:lvl8pPr indent="-228600" lvl="7" marL="3657600" algn="l">
              <a:lnSpc>
                <a:spcPct val="100000"/>
              </a:lnSpc>
              <a:spcBef>
                <a:spcPts val="400"/>
              </a:spcBef>
              <a:spcAft>
                <a:spcPts val="0"/>
              </a:spcAft>
              <a:buClr>
                <a:srgbClr val="888888"/>
              </a:buClr>
              <a:buSzPts val="2000"/>
              <a:buNone/>
              <a:defRPr sz="2000">
                <a:solidFill>
                  <a:srgbClr val="888888"/>
                </a:solidFill>
              </a:defRPr>
            </a:lvl8pPr>
            <a:lvl9pPr indent="-228600" lvl="8" marL="4114800" algn="l">
              <a:lnSpc>
                <a:spcPct val="100000"/>
              </a:lnSpc>
              <a:spcBef>
                <a:spcPts val="400"/>
              </a:spcBef>
              <a:spcAft>
                <a:spcPts val="0"/>
              </a:spcAft>
              <a:buClr>
                <a:srgbClr val="888888"/>
              </a:buClr>
              <a:buSzPts val="2000"/>
              <a:buNone/>
              <a:defRPr sz="2000">
                <a:solidFill>
                  <a:srgbClr val="888888"/>
                </a:solidFill>
              </a:defRPr>
            </a:lvl9pPr>
          </a:lstStyle>
          <a:p/>
        </p:txBody>
      </p:sp>
      <p:sp>
        <p:nvSpPr>
          <p:cNvPr id="121" name="Google Shape;121;p18"/>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2" name="Google Shape;122;p18"/>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3" name="Google Shape;123;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19"/>
          <p:cNvSpPr txBox="1"/>
          <p:nvPr>
            <p:ph type="title"/>
          </p:nvPr>
        </p:nvSpPr>
        <p:spPr>
          <a:xfrm>
            <a:off x="650240" y="390596"/>
            <a:ext cx="11704320" cy="1625600"/>
          </a:xfrm>
          <a:prstGeom prst="rect">
            <a:avLst/>
          </a:prstGeom>
          <a:noFill/>
          <a:ln>
            <a:noFill/>
          </a:ln>
        </p:spPr>
        <p:txBody>
          <a:bodyPr anchorCtr="0" anchor="ctr" bIns="65000" lIns="130025" spcFirstLastPara="1" rIns="130025" wrap="square" tIns="65000">
            <a:normAutofit/>
          </a:bodyPr>
          <a:lstStyle>
            <a:lvl1pPr lvl="0" algn="ctr">
              <a:lnSpc>
                <a:spcPct val="10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6" name="Google Shape;126;p19"/>
          <p:cNvSpPr txBox="1"/>
          <p:nvPr>
            <p:ph idx="1" type="body"/>
          </p:nvPr>
        </p:nvSpPr>
        <p:spPr>
          <a:xfrm>
            <a:off x="650240" y="2275840"/>
            <a:ext cx="5743787" cy="6436925"/>
          </a:xfrm>
          <a:prstGeom prst="rect">
            <a:avLst/>
          </a:prstGeom>
          <a:noFill/>
          <a:ln>
            <a:noFill/>
          </a:ln>
        </p:spPr>
        <p:txBody>
          <a:bodyPr anchorCtr="0" anchor="t" bIns="65000" lIns="130025" spcFirstLastPara="1" rIns="130025" wrap="square" tIns="65000">
            <a:normAutofit/>
          </a:bodyPr>
          <a:lstStyle>
            <a:lvl1pPr indent="-482600" lvl="0" marL="457200" algn="l">
              <a:lnSpc>
                <a:spcPct val="100000"/>
              </a:lnSpc>
              <a:spcBef>
                <a:spcPts val="800"/>
              </a:spcBef>
              <a:spcAft>
                <a:spcPts val="0"/>
              </a:spcAft>
              <a:buClr>
                <a:schemeClr val="dk1"/>
              </a:buClr>
              <a:buSzPts val="4000"/>
              <a:buChar char="•"/>
              <a:defRPr sz="4000"/>
            </a:lvl1pPr>
            <a:lvl2pPr indent="-444500" lvl="1" marL="914400" algn="l">
              <a:lnSpc>
                <a:spcPct val="100000"/>
              </a:lnSpc>
              <a:spcBef>
                <a:spcPts val="700"/>
              </a:spcBef>
              <a:spcAft>
                <a:spcPts val="0"/>
              </a:spcAft>
              <a:buClr>
                <a:schemeClr val="dk1"/>
              </a:buClr>
              <a:buSzPts val="3400"/>
              <a:buChar char="–"/>
              <a:defRPr sz="3400"/>
            </a:lvl2pPr>
            <a:lvl3pPr indent="-406400" lvl="2" marL="1371600" algn="l">
              <a:lnSpc>
                <a:spcPct val="100000"/>
              </a:lnSpc>
              <a:spcBef>
                <a:spcPts val="600"/>
              </a:spcBef>
              <a:spcAft>
                <a:spcPts val="0"/>
              </a:spcAft>
              <a:buClr>
                <a:schemeClr val="dk1"/>
              </a:buClr>
              <a:buSzPts val="2800"/>
              <a:buChar char="•"/>
              <a:defRPr sz="2800"/>
            </a:lvl3pPr>
            <a:lvl4pPr indent="-393700" lvl="3" marL="1828800" algn="l">
              <a:lnSpc>
                <a:spcPct val="100000"/>
              </a:lnSpc>
              <a:spcBef>
                <a:spcPts val="500"/>
              </a:spcBef>
              <a:spcAft>
                <a:spcPts val="0"/>
              </a:spcAft>
              <a:buClr>
                <a:schemeClr val="dk1"/>
              </a:buClr>
              <a:buSzPts val="2600"/>
              <a:buChar char="–"/>
              <a:defRPr sz="2600"/>
            </a:lvl4pPr>
            <a:lvl5pPr indent="-393700" lvl="4" marL="2286000" algn="l">
              <a:lnSpc>
                <a:spcPct val="100000"/>
              </a:lnSpc>
              <a:spcBef>
                <a:spcPts val="500"/>
              </a:spcBef>
              <a:spcAft>
                <a:spcPts val="0"/>
              </a:spcAft>
              <a:buClr>
                <a:schemeClr val="dk1"/>
              </a:buClr>
              <a:buSzPts val="2600"/>
              <a:buChar char="»"/>
              <a:defRPr sz="2600"/>
            </a:lvl5pPr>
            <a:lvl6pPr indent="-393700" lvl="5" marL="2743200" algn="l">
              <a:lnSpc>
                <a:spcPct val="100000"/>
              </a:lnSpc>
              <a:spcBef>
                <a:spcPts val="500"/>
              </a:spcBef>
              <a:spcAft>
                <a:spcPts val="0"/>
              </a:spcAft>
              <a:buClr>
                <a:schemeClr val="dk1"/>
              </a:buClr>
              <a:buSzPts val="2600"/>
              <a:buChar char="•"/>
              <a:defRPr sz="2600"/>
            </a:lvl6pPr>
            <a:lvl7pPr indent="-393700" lvl="6" marL="3200400" algn="l">
              <a:lnSpc>
                <a:spcPct val="100000"/>
              </a:lnSpc>
              <a:spcBef>
                <a:spcPts val="500"/>
              </a:spcBef>
              <a:spcAft>
                <a:spcPts val="0"/>
              </a:spcAft>
              <a:buClr>
                <a:schemeClr val="dk1"/>
              </a:buClr>
              <a:buSzPts val="2600"/>
              <a:buChar char="•"/>
              <a:defRPr sz="2600"/>
            </a:lvl7pPr>
            <a:lvl8pPr indent="-393700" lvl="7" marL="3657600" algn="l">
              <a:lnSpc>
                <a:spcPct val="100000"/>
              </a:lnSpc>
              <a:spcBef>
                <a:spcPts val="500"/>
              </a:spcBef>
              <a:spcAft>
                <a:spcPts val="0"/>
              </a:spcAft>
              <a:buClr>
                <a:schemeClr val="dk1"/>
              </a:buClr>
              <a:buSzPts val="2600"/>
              <a:buChar char="•"/>
              <a:defRPr sz="2600"/>
            </a:lvl8pPr>
            <a:lvl9pPr indent="-393700" lvl="8" marL="4114800" algn="l">
              <a:lnSpc>
                <a:spcPct val="100000"/>
              </a:lnSpc>
              <a:spcBef>
                <a:spcPts val="500"/>
              </a:spcBef>
              <a:spcAft>
                <a:spcPts val="0"/>
              </a:spcAft>
              <a:buClr>
                <a:schemeClr val="dk1"/>
              </a:buClr>
              <a:buSzPts val="2600"/>
              <a:buChar char="•"/>
              <a:defRPr sz="2600"/>
            </a:lvl9pPr>
          </a:lstStyle>
          <a:p/>
        </p:txBody>
      </p:sp>
      <p:sp>
        <p:nvSpPr>
          <p:cNvPr id="127" name="Google Shape;127;p19"/>
          <p:cNvSpPr txBox="1"/>
          <p:nvPr>
            <p:ph idx="2" type="body"/>
          </p:nvPr>
        </p:nvSpPr>
        <p:spPr>
          <a:xfrm>
            <a:off x="6610773" y="2275840"/>
            <a:ext cx="5743787" cy="6436925"/>
          </a:xfrm>
          <a:prstGeom prst="rect">
            <a:avLst/>
          </a:prstGeom>
          <a:noFill/>
          <a:ln>
            <a:noFill/>
          </a:ln>
        </p:spPr>
        <p:txBody>
          <a:bodyPr anchorCtr="0" anchor="t" bIns="65000" lIns="130025" spcFirstLastPara="1" rIns="130025" wrap="square" tIns="65000">
            <a:normAutofit/>
          </a:bodyPr>
          <a:lstStyle>
            <a:lvl1pPr indent="-482600" lvl="0" marL="457200" algn="l">
              <a:lnSpc>
                <a:spcPct val="100000"/>
              </a:lnSpc>
              <a:spcBef>
                <a:spcPts val="800"/>
              </a:spcBef>
              <a:spcAft>
                <a:spcPts val="0"/>
              </a:spcAft>
              <a:buClr>
                <a:schemeClr val="dk1"/>
              </a:buClr>
              <a:buSzPts val="4000"/>
              <a:buChar char="•"/>
              <a:defRPr sz="4000"/>
            </a:lvl1pPr>
            <a:lvl2pPr indent="-444500" lvl="1" marL="914400" algn="l">
              <a:lnSpc>
                <a:spcPct val="100000"/>
              </a:lnSpc>
              <a:spcBef>
                <a:spcPts val="700"/>
              </a:spcBef>
              <a:spcAft>
                <a:spcPts val="0"/>
              </a:spcAft>
              <a:buClr>
                <a:schemeClr val="dk1"/>
              </a:buClr>
              <a:buSzPts val="3400"/>
              <a:buChar char="–"/>
              <a:defRPr sz="3400"/>
            </a:lvl2pPr>
            <a:lvl3pPr indent="-406400" lvl="2" marL="1371600" algn="l">
              <a:lnSpc>
                <a:spcPct val="100000"/>
              </a:lnSpc>
              <a:spcBef>
                <a:spcPts val="600"/>
              </a:spcBef>
              <a:spcAft>
                <a:spcPts val="0"/>
              </a:spcAft>
              <a:buClr>
                <a:schemeClr val="dk1"/>
              </a:buClr>
              <a:buSzPts val="2800"/>
              <a:buChar char="•"/>
              <a:defRPr sz="2800"/>
            </a:lvl3pPr>
            <a:lvl4pPr indent="-393700" lvl="3" marL="1828800" algn="l">
              <a:lnSpc>
                <a:spcPct val="100000"/>
              </a:lnSpc>
              <a:spcBef>
                <a:spcPts val="500"/>
              </a:spcBef>
              <a:spcAft>
                <a:spcPts val="0"/>
              </a:spcAft>
              <a:buClr>
                <a:schemeClr val="dk1"/>
              </a:buClr>
              <a:buSzPts val="2600"/>
              <a:buChar char="–"/>
              <a:defRPr sz="2600"/>
            </a:lvl4pPr>
            <a:lvl5pPr indent="-393700" lvl="4" marL="2286000" algn="l">
              <a:lnSpc>
                <a:spcPct val="100000"/>
              </a:lnSpc>
              <a:spcBef>
                <a:spcPts val="500"/>
              </a:spcBef>
              <a:spcAft>
                <a:spcPts val="0"/>
              </a:spcAft>
              <a:buClr>
                <a:schemeClr val="dk1"/>
              </a:buClr>
              <a:buSzPts val="2600"/>
              <a:buChar char="»"/>
              <a:defRPr sz="2600"/>
            </a:lvl5pPr>
            <a:lvl6pPr indent="-393700" lvl="5" marL="2743200" algn="l">
              <a:lnSpc>
                <a:spcPct val="100000"/>
              </a:lnSpc>
              <a:spcBef>
                <a:spcPts val="500"/>
              </a:spcBef>
              <a:spcAft>
                <a:spcPts val="0"/>
              </a:spcAft>
              <a:buClr>
                <a:schemeClr val="dk1"/>
              </a:buClr>
              <a:buSzPts val="2600"/>
              <a:buChar char="•"/>
              <a:defRPr sz="2600"/>
            </a:lvl6pPr>
            <a:lvl7pPr indent="-393700" lvl="6" marL="3200400" algn="l">
              <a:lnSpc>
                <a:spcPct val="100000"/>
              </a:lnSpc>
              <a:spcBef>
                <a:spcPts val="500"/>
              </a:spcBef>
              <a:spcAft>
                <a:spcPts val="0"/>
              </a:spcAft>
              <a:buClr>
                <a:schemeClr val="dk1"/>
              </a:buClr>
              <a:buSzPts val="2600"/>
              <a:buChar char="•"/>
              <a:defRPr sz="2600"/>
            </a:lvl7pPr>
            <a:lvl8pPr indent="-393700" lvl="7" marL="3657600" algn="l">
              <a:lnSpc>
                <a:spcPct val="100000"/>
              </a:lnSpc>
              <a:spcBef>
                <a:spcPts val="500"/>
              </a:spcBef>
              <a:spcAft>
                <a:spcPts val="0"/>
              </a:spcAft>
              <a:buClr>
                <a:schemeClr val="dk1"/>
              </a:buClr>
              <a:buSzPts val="2600"/>
              <a:buChar char="•"/>
              <a:defRPr sz="2600"/>
            </a:lvl8pPr>
            <a:lvl9pPr indent="-393700" lvl="8" marL="4114800" algn="l">
              <a:lnSpc>
                <a:spcPct val="100000"/>
              </a:lnSpc>
              <a:spcBef>
                <a:spcPts val="500"/>
              </a:spcBef>
              <a:spcAft>
                <a:spcPts val="0"/>
              </a:spcAft>
              <a:buClr>
                <a:schemeClr val="dk1"/>
              </a:buClr>
              <a:buSzPts val="2600"/>
              <a:buChar char="•"/>
              <a:defRPr sz="2600"/>
            </a:lvl9pPr>
          </a:lstStyle>
          <a:p/>
        </p:txBody>
      </p:sp>
      <p:sp>
        <p:nvSpPr>
          <p:cNvPr id="128" name="Google Shape;128;p19"/>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9" name="Google Shape;129;p19"/>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0" name="Google Shape;130;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 name="Shape 131"/>
        <p:cNvGrpSpPr/>
        <p:nvPr/>
      </p:nvGrpSpPr>
      <p:grpSpPr>
        <a:xfrm>
          <a:off x="0" y="0"/>
          <a:ext cx="0" cy="0"/>
          <a:chOff x="0" y="0"/>
          <a:chExt cx="0" cy="0"/>
        </a:xfrm>
      </p:grpSpPr>
      <p:sp>
        <p:nvSpPr>
          <p:cNvPr id="132" name="Google Shape;132;p20"/>
          <p:cNvSpPr txBox="1"/>
          <p:nvPr>
            <p:ph type="title"/>
          </p:nvPr>
        </p:nvSpPr>
        <p:spPr>
          <a:xfrm>
            <a:off x="650240" y="390596"/>
            <a:ext cx="11704320" cy="1625600"/>
          </a:xfrm>
          <a:prstGeom prst="rect">
            <a:avLst/>
          </a:prstGeom>
          <a:noFill/>
          <a:ln>
            <a:noFill/>
          </a:ln>
        </p:spPr>
        <p:txBody>
          <a:bodyPr anchorCtr="0" anchor="ctr" bIns="65000" lIns="130025" spcFirstLastPara="1" rIns="130025" wrap="square" tIns="65000">
            <a:normAutofit/>
          </a:bodyPr>
          <a:lstStyle>
            <a:lvl1pPr lvl="0" algn="ctr">
              <a:lnSpc>
                <a:spcPct val="100000"/>
              </a:lnSpc>
              <a:spcBef>
                <a:spcPts val="0"/>
              </a:spcBef>
              <a:spcAft>
                <a:spcPts val="0"/>
              </a:spcAft>
              <a:buClr>
                <a:schemeClr val="dk1"/>
              </a:buClr>
              <a:buSzPts val="6300"/>
              <a:buFont typeface="Calibri"/>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3" name="Google Shape;133;p20"/>
          <p:cNvSpPr txBox="1"/>
          <p:nvPr>
            <p:ph idx="1" type="body"/>
          </p:nvPr>
        </p:nvSpPr>
        <p:spPr>
          <a:xfrm>
            <a:off x="650240" y="2183272"/>
            <a:ext cx="5746045" cy="909884"/>
          </a:xfrm>
          <a:prstGeom prst="rect">
            <a:avLst/>
          </a:prstGeom>
          <a:noFill/>
          <a:ln>
            <a:noFill/>
          </a:ln>
        </p:spPr>
        <p:txBody>
          <a:bodyPr anchorCtr="0" anchor="b" bIns="65000" lIns="130025" spcFirstLastPara="1" rIns="130025" wrap="square" tIns="65000">
            <a:normAutofit/>
          </a:bodyPr>
          <a:lstStyle>
            <a:lvl1pPr indent="-228600" lvl="0" marL="457200" algn="l">
              <a:lnSpc>
                <a:spcPct val="100000"/>
              </a:lnSpc>
              <a:spcBef>
                <a:spcPts val="700"/>
              </a:spcBef>
              <a:spcAft>
                <a:spcPts val="0"/>
              </a:spcAft>
              <a:buClr>
                <a:schemeClr val="dk1"/>
              </a:buClr>
              <a:buSzPts val="3400"/>
              <a:buNone/>
              <a:defRPr b="1" sz="3400"/>
            </a:lvl1pPr>
            <a:lvl2pPr indent="-228600" lvl="1" marL="914400" algn="l">
              <a:lnSpc>
                <a:spcPct val="100000"/>
              </a:lnSpc>
              <a:spcBef>
                <a:spcPts val="600"/>
              </a:spcBef>
              <a:spcAft>
                <a:spcPts val="0"/>
              </a:spcAft>
              <a:buClr>
                <a:schemeClr val="dk1"/>
              </a:buClr>
              <a:buSzPts val="2800"/>
              <a:buNone/>
              <a:defRPr b="1" sz="2800"/>
            </a:lvl2pPr>
            <a:lvl3pPr indent="-228600" lvl="2" marL="1371600" algn="l">
              <a:lnSpc>
                <a:spcPct val="100000"/>
              </a:lnSpc>
              <a:spcBef>
                <a:spcPts val="500"/>
              </a:spcBef>
              <a:spcAft>
                <a:spcPts val="0"/>
              </a:spcAft>
              <a:buClr>
                <a:schemeClr val="dk1"/>
              </a:buClr>
              <a:buSzPts val="2600"/>
              <a:buNone/>
              <a:defRPr b="1" sz="2600"/>
            </a:lvl3pPr>
            <a:lvl4pPr indent="-228600" lvl="3" marL="1828800" algn="l">
              <a:lnSpc>
                <a:spcPct val="100000"/>
              </a:lnSpc>
              <a:spcBef>
                <a:spcPts val="500"/>
              </a:spcBef>
              <a:spcAft>
                <a:spcPts val="0"/>
              </a:spcAft>
              <a:buClr>
                <a:schemeClr val="dk1"/>
              </a:buClr>
              <a:buSzPts val="2300"/>
              <a:buNone/>
              <a:defRPr b="1" sz="2300"/>
            </a:lvl4pPr>
            <a:lvl5pPr indent="-228600" lvl="4" marL="2286000" algn="l">
              <a:lnSpc>
                <a:spcPct val="100000"/>
              </a:lnSpc>
              <a:spcBef>
                <a:spcPts val="500"/>
              </a:spcBef>
              <a:spcAft>
                <a:spcPts val="0"/>
              </a:spcAft>
              <a:buClr>
                <a:schemeClr val="dk1"/>
              </a:buClr>
              <a:buSzPts val="2300"/>
              <a:buNone/>
              <a:defRPr b="1" sz="2300"/>
            </a:lvl5pPr>
            <a:lvl6pPr indent="-228600" lvl="5" marL="2743200" algn="l">
              <a:lnSpc>
                <a:spcPct val="100000"/>
              </a:lnSpc>
              <a:spcBef>
                <a:spcPts val="500"/>
              </a:spcBef>
              <a:spcAft>
                <a:spcPts val="0"/>
              </a:spcAft>
              <a:buClr>
                <a:schemeClr val="dk1"/>
              </a:buClr>
              <a:buSzPts val="2300"/>
              <a:buNone/>
              <a:defRPr b="1" sz="2300"/>
            </a:lvl6pPr>
            <a:lvl7pPr indent="-228600" lvl="6" marL="3200400" algn="l">
              <a:lnSpc>
                <a:spcPct val="100000"/>
              </a:lnSpc>
              <a:spcBef>
                <a:spcPts val="500"/>
              </a:spcBef>
              <a:spcAft>
                <a:spcPts val="0"/>
              </a:spcAft>
              <a:buClr>
                <a:schemeClr val="dk1"/>
              </a:buClr>
              <a:buSzPts val="2300"/>
              <a:buNone/>
              <a:defRPr b="1" sz="2300"/>
            </a:lvl7pPr>
            <a:lvl8pPr indent="-228600" lvl="7" marL="3657600" algn="l">
              <a:lnSpc>
                <a:spcPct val="100000"/>
              </a:lnSpc>
              <a:spcBef>
                <a:spcPts val="500"/>
              </a:spcBef>
              <a:spcAft>
                <a:spcPts val="0"/>
              </a:spcAft>
              <a:buClr>
                <a:schemeClr val="dk1"/>
              </a:buClr>
              <a:buSzPts val="2300"/>
              <a:buNone/>
              <a:defRPr b="1" sz="2300"/>
            </a:lvl8pPr>
            <a:lvl9pPr indent="-228600" lvl="8" marL="4114800" algn="l">
              <a:lnSpc>
                <a:spcPct val="100000"/>
              </a:lnSpc>
              <a:spcBef>
                <a:spcPts val="500"/>
              </a:spcBef>
              <a:spcAft>
                <a:spcPts val="0"/>
              </a:spcAft>
              <a:buClr>
                <a:schemeClr val="dk1"/>
              </a:buClr>
              <a:buSzPts val="2300"/>
              <a:buNone/>
              <a:defRPr b="1" sz="2300"/>
            </a:lvl9pPr>
          </a:lstStyle>
          <a:p/>
        </p:txBody>
      </p:sp>
      <p:sp>
        <p:nvSpPr>
          <p:cNvPr id="134" name="Google Shape;134;p20"/>
          <p:cNvSpPr txBox="1"/>
          <p:nvPr>
            <p:ph idx="2" type="body"/>
          </p:nvPr>
        </p:nvSpPr>
        <p:spPr>
          <a:xfrm>
            <a:off x="650240" y="3093156"/>
            <a:ext cx="5746045" cy="5619610"/>
          </a:xfrm>
          <a:prstGeom prst="rect">
            <a:avLst/>
          </a:prstGeom>
          <a:noFill/>
          <a:ln>
            <a:noFill/>
          </a:ln>
        </p:spPr>
        <p:txBody>
          <a:bodyPr anchorCtr="0" anchor="t" bIns="65000" lIns="130025" spcFirstLastPara="1" rIns="130025" wrap="square" tIns="65000">
            <a:normAutofit/>
          </a:bodyPr>
          <a:lstStyle>
            <a:lvl1pPr indent="-444500" lvl="0" marL="457200" algn="l">
              <a:lnSpc>
                <a:spcPct val="100000"/>
              </a:lnSpc>
              <a:spcBef>
                <a:spcPts val="700"/>
              </a:spcBef>
              <a:spcAft>
                <a:spcPts val="0"/>
              </a:spcAft>
              <a:buClr>
                <a:schemeClr val="dk1"/>
              </a:buClr>
              <a:buSzPts val="3400"/>
              <a:buChar char="•"/>
              <a:defRPr sz="3400"/>
            </a:lvl1pPr>
            <a:lvl2pPr indent="-406400" lvl="1" marL="914400" algn="l">
              <a:lnSpc>
                <a:spcPct val="100000"/>
              </a:lnSpc>
              <a:spcBef>
                <a:spcPts val="600"/>
              </a:spcBef>
              <a:spcAft>
                <a:spcPts val="0"/>
              </a:spcAft>
              <a:buClr>
                <a:schemeClr val="dk1"/>
              </a:buClr>
              <a:buSzPts val="2800"/>
              <a:buChar char="–"/>
              <a:defRPr sz="2800"/>
            </a:lvl2pPr>
            <a:lvl3pPr indent="-393700" lvl="2" marL="1371600" algn="l">
              <a:lnSpc>
                <a:spcPct val="100000"/>
              </a:lnSpc>
              <a:spcBef>
                <a:spcPts val="500"/>
              </a:spcBef>
              <a:spcAft>
                <a:spcPts val="0"/>
              </a:spcAft>
              <a:buClr>
                <a:schemeClr val="dk1"/>
              </a:buClr>
              <a:buSzPts val="2600"/>
              <a:buChar char="•"/>
              <a:defRPr sz="2600"/>
            </a:lvl3pPr>
            <a:lvl4pPr indent="-374650" lvl="3" marL="1828800" algn="l">
              <a:lnSpc>
                <a:spcPct val="100000"/>
              </a:lnSpc>
              <a:spcBef>
                <a:spcPts val="500"/>
              </a:spcBef>
              <a:spcAft>
                <a:spcPts val="0"/>
              </a:spcAft>
              <a:buClr>
                <a:schemeClr val="dk1"/>
              </a:buClr>
              <a:buSzPts val="2300"/>
              <a:buChar char="–"/>
              <a:defRPr sz="2300"/>
            </a:lvl4pPr>
            <a:lvl5pPr indent="-374650" lvl="4" marL="2286000" algn="l">
              <a:lnSpc>
                <a:spcPct val="100000"/>
              </a:lnSpc>
              <a:spcBef>
                <a:spcPts val="500"/>
              </a:spcBef>
              <a:spcAft>
                <a:spcPts val="0"/>
              </a:spcAft>
              <a:buClr>
                <a:schemeClr val="dk1"/>
              </a:buClr>
              <a:buSzPts val="2300"/>
              <a:buChar char="»"/>
              <a:defRPr sz="2300"/>
            </a:lvl5pPr>
            <a:lvl6pPr indent="-374650" lvl="5" marL="2743200" algn="l">
              <a:lnSpc>
                <a:spcPct val="100000"/>
              </a:lnSpc>
              <a:spcBef>
                <a:spcPts val="500"/>
              </a:spcBef>
              <a:spcAft>
                <a:spcPts val="0"/>
              </a:spcAft>
              <a:buClr>
                <a:schemeClr val="dk1"/>
              </a:buClr>
              <a:buSzPts val="2300"/>
              <a:buChar char="•"/>
              <a:defRPr sz="2300"/>
            </a:lvl6pPr>
            <a:lvl7pPr indent="-374650" lvl="6" marL="3200400" algn="l">
              <a:lnSpc>
                <a:spcPct val="100000"/>
              </a:lnSpc>
              <a:spcBef>
                <a:spcPts val="500"/>
              </a:spcBef>
              <a:spcAft>
                <a:spcPts val="0"/>
              </a:spcAft>
              <a:buClr>
                <a:schemeClr val="dk1"/>
              </a:buClr>
              <a:buSzPts val="2300"/>
              <a:buChar char="•"/>
              <a:defRPr sz="2300"/>
            </a:lvl7pPr>
            <a:lvl8pPr indent="-374650" lvl="7" marL="3657600" algn="l">
              <a:lnSpc>
                <a:spcPct val="100000"/>
              </a:lnSpc>
              <a:spcBef>
                <a:spcPts val="500"/>
              </a:spcBef>
              <a:spcAft>
                <a:spcPts val="0"/>
              </a:spcAft>
              <a:buClr>
                <a:schemeClr val="dk1"/>
              </a:buClr>
              <a:buSzPts val="2300"/>
              <a:buChar char="•"/>
              <a:defRPr sz="2300"/>
            </a:lvl8pPr>
            <a:lvl9pPr indent="-374650" lvl="8" marL="4114800" algn="l">
              <a:lnSpc>
                <a:spcPct val="100000"/>
              </a:lnSpc>
              <a:spcBef>
                <a:spcPts val="500"/>
              </a:spcBef>
              <a:spcAft>
                <a:spcPts val="0"/>
              </a:spcAft>
              <a:buClr>
                <a:schemeClr val="dk1"/>
              </a:buClr>
              <a:buSzPts val="2300"/>
              <a:buChar char="•"/>
              <a:defRPr sz="2300"/>
            </a:lvl9pPr>
          </a:lstStyle>
          <a:p/>
        </p:txBody>
      </p:sp>
      <p:sp>
        <p:nvSpPr>
          <p:cNvPr id="135" name="Google Shape;135;p20"/>
          <p:cNvSpPr txBox="1"/>
          <p:nvPr>
            <p:ph idx="3" type="body"/>
          </p:nvPr>
        </p:nvSpPr>
        <p:spPr>
          <a:xfrm>
            <a:off x="6606258" y="2183272"/>
            <a:ext cx="5748302" cy="909884"/>
          </a:xfrm>
          <a:prstGeom prst="rect">
            <a:avLst/>
          </a:prstGeom>
          <a:noFill/>
          <a:ln>
            <a:noFill/>
          </a:ln>
        </p:spPr>
        <p:txBody>
          <a:bodyPr anchorCtr="0" anchor="b" bIns="65000" lIns="130025" spcFirstLastPara="1" rIns="130025" wrap="square" tIns="65000">
            <a:normAutofit/>
          </a:bodyPr>
          <a:lstStyle>
            <a:lvl1pPr indent="-228600" lvl="0" marL="457200" algn="l">
              <a:lnSpc>
                <a:spcPct val="100000"/>
              </a:lnSpc>
              <a:spcBef>
                <a:spcPts val="700"/>
              </a:spcBef>
              <a:spcAft>
                <a:spcPts val="0"/>
              </a:spcAft>
              <a:buClr>
                <a:schemeClr val="dk1"/>
              </a:buClr>
              <a:buSzPts val="3400"/>
              <a:buNone/>
              <a:defRPr b="1" sz="3400"/>
            </a:lvl1pPr>
            <a:lvl2pPr indent="-228600" lvl="1" marL="914400" algn="l">
              <a:lnSpc>
                <a:spcPct val="100000"/>
              </a:lnSpc>
              <a:spcBef>
                <a:spcPts val="600"/>
              </a:spcBef>
              <a:spcAft>
                <a:spcPts val="0"/>
              </a:spcAft>
              <a:buClr>
                <a:schemeClr val="dk1"/>
              </a:buClr>
              <a:buSzPts val="2800"/>
              <a:buNone/>
              <a:defRPr b="1" sz="2800"/>
            </a:lvl2pPr>
            <a:lvl3pPr indent="-228600" lvl="2" marL="1371600" algn="l">
              <a:lnSpc>
                <a:spcPct val="100000"/>
              </a:lnSpc>
              <a:spcBef>
                <a:spcPts val="500"/>
              </a:spcBef>
              <a:spcAft>
                <a:spcPts val="0"/>
              </a:spcAft>
              <a:buClr>
                <a:schemeClr val="dk1"/>
              </a:buClr>
              <a:buSzPts val="2600"/>
              <a:buNone/>
              <a:defRPr b="1" sz="2600"/>
            </a:lvl3pPr>
            <a:lvl4pPr indent="-228600" lvl="3" marL="1828800" algn="l">
              <a:lnSpc>
                <a:spcPct val="100000"/>
              </a:lnSpc>
              <a:spcBef>
                <a:spcPts val="500"/>
              </a:spcBef>
              <a:spcAft>
                <a:spcPts val="0"/>
              </a:spcAft>
              <a:buClr>
                <a:schemeClr val="dk1"/>
              </a:buClr>
              <a:buSzPts val="2300"/>
              <a:buNone/>
              <a:defRPr b="1" sz="2300"/>
            </a:lvl4pPr>
            <a:lvl5pPr indent="-228600" lvl="4" marL="2286000" algn="l">
              <a:lnSpc>
                <a:spcPct val="100000"/>
              </a:lnSpc>
              <a:spcBef>
                <a:spcPts val="500"/>
              </a:spcBef>
              <a:spcAft>
                <a:spcPts val="0"/>
              </a:spcAft>
              <a:buClr>
                <a:schemeClr val="dk1"/>
              </a:buClr>
              <a:buSzPts val="2300"/>
              <a:buNone/>
              <a:defRPr b="1" sz="2300"/>
            </a:lvl5pPr>
            <a:lvl6pPr indent="-228600" lvl="5" marL="2743200" algn="l">
              <a:lnSpc>
                <a:spcPct val="100000"/>
              </a:lnSpc>
              <a:spcBef>
                <a:spcPts val="500"/>
              </a:spcBef>
              <a:spcAft>
                <a:spcPts val="0"/>
              </a:spcAft>
              <a:buClr>
                <a:schemeClr val="dk1"/>
              </a:buClr>
              <a:buSzPts val="2300"/>
              <a:buNone/>
              <a:defRPr b="1" sz="2300"/>
            </a:lvl6pPr>
            <a:lvl7pPr indent="-228600" lvl="6" marL="3200400" algn="l">
              <a:lnSpc>
                <a:spcPct val="100000"/>
              </a:lnSpc>
              <a:spcBef>
                <a:spcPts val="500"/>
              </a:spcBef>
              <a:spcAft>
                <a:spcPts val="0"/>
              </a:spcAft>
              <a:buClr>
                <a:schemeClr val="dk1"/>
              </a:buClr>
              <a:buSzPts val="2300"/>
              <a:buNone/>
              <a:defRPr b="1" sz="2300"/>
            </a:lvl7pPr>
            <a:lvl8pPr indent="-228600" lvl="7" marL="3657600" algn="l">
              <a:lnSpc>
                <a:spcPct val="100000"/>
              </a:lnSpc>
              <a:spcBef>
                <a:spcPts val="500"/>
              </a:spcBef>
              <a:spcAft>
                <a:spcPts val="0"/>
              </a:spcAft>
              <a:buClr>
                <a:schemeClr val="dk1"/>
              </a:buClr>
              <a:buSzPts val="2300"/>
              <a:buNone/>
              <a:defRPr b="1" sz="2300"/>
            </a:lvl8pPr>
            <a:lvl9pPr indent="-228600" lvl="8" marL="4114800" algn="l">
              <a:lnSpc>
                <a:spcPct val="100000"/>
              </a:lnSpc>
              <a:spcBef>
                <a:spcPts val="500"/>
              </a:spcBef>
              <a:spcAft>
                <a:spcPts val="0"/>
              </a:spcAft>
              <a:buClr>
                <a:schemeClr val="dk1"/>
              </a:buClr>
              <a:buSzPts val="2300"/>
              <a:buNone/>
              <a:defRPr b="1" sz="2300"/>
            </a:lvl9pPr>
          </a:lstStyle>
          <a:p/>
        </p:txBody>
      </p:sp>
      <p:sp>
        <p:nvSpPr>
          <p:cNvPr id="136" name="Google Shape;136;p20"/>
          <p:cNvSpPr txBox="1"/>
          <p:nvPr>
            <p:ph idx="4" type="body"/>
          </p:nvPr>
        </p:nvSpPr>
        <p:spPr>
          <a:xfrm>
            <a:off x="6606258" y="3093156"/>
            <a:ext cx="5748302" cy="5619610"/>
          </a:xfrm>
          <a:prstGeom prst="rect">
            <a:avLst/>
          </a:prstGeom>
          <a:noFill/>
          <a:ln>
            <a:noFill/>
          </a:ln>
        </p:spPr>
        <p:txBody>
          <a:bodyPr anchorCtr="0" anchor="t" bIns="65000" lIns="130025" spcFirstLastPara="1" rIns="130025" wrap="square" tIns="65000">
            <a:normAutofit/>
          </a:bodyPr>
          <a:lstStyle>
            <a:lvl1pPr indent="-444500" lvl="0" marL="457200" algn="l">
              <a:lnSpc>
                <a:spcPct val="100000"/>
              </a:lnSpc>
              <a:spcBef>
                <a:spcPts val="700"/>
              </a:spcBef>
              <a:spcAft>
                <a:spcPts val="0"/>
              </a:spcAft>
              <a:buClr>
                <a:schemeClr val="dk1"/>
              </a:buClr>
              <a:buSzPts val="3400"/>
              <a:buChar char="•"/>
              <a:defRPr sz="3400"/>
            </a:lvl1pPr>
            <a:lvl2pPr indent="-406400" lvl="1" marL="914400" algn="l">
              <a:lnSpc>
                <a:spcPct val="100000"/>
              </a:lnSpc>
              <a:spcBef>
                <a:spcPts val="600"/>
              </a:spcBef>
              <a:spcAft>
                <a:spcPts val="0"/>
              </a:spcAft>
              <a:buClr>
                <a:schemeClr val="dk1"/>
              </a:buClr>
              <a:buSzPts val="2800"/>
              <a:buChar char="–"/>
              <a:defRPr sz="2800"/>
            </a:lvl2pPr>
            <a:lvl3pPr indent="-393700" lvl="2" marL="1371600" algn="l">
              <a:lnSpc>
                <a:spcPct val="100000"/>
              </a:lnSpc>
              <a:spcBef>
                <a:spcPts val="500"/>
              </a:spcBef>
              <a:spcAft>
                <a:spcPts val="0"/>
              </a:spcAft>
              <a:buClr>
                <a:schemeClr val="dk1"/>
              </a:buClr>
              <a:buSzPts val="2600"/>
              <a:buChar char="•"/>
              <a:defRPr sz="2600"/>
            </a:lvl3pPr>
            <a:lvl4pPr indent="-374650" lvl="3" marL="1828800" algn="l">
              <a:lnSpc>
                <a:spcPct val="100000"/>
              </a:lnSpc>
              <a:spcBef>
                <a:spcPts val="500"/>
              </a:spcBef>
              <a:spcAft>
                <a:spcPts val="0"/>
              </a:spcAft>
              <a:buClr>
                <a:schemeClr val="dk1"/>
              </a:buClr>
              <a:buSzPts val="2300"/>
              <a:buChar char="–"/>
              <a:defRPr sz="2300"/>
            </a:lvl4pPr>
            <a:lvl5pPr indent="-374650" lvl="4" marL="2286000" algn="l">
              <a:lnSpc>
                <a:spcPct val="100000"/>
              </a:lnSpc>
              <a:spcBef>
                <a:spcPts val="500"/>
              </a:spcBef>
              <a:spcAft>
                <a:spcPts val="0"/>
              </a:spcAft>
              <a:buClr>
                <a:schemeClr val="dk1"/>
              </a:buClr>
              <a:buSzPts val="2300"/>
              <a:buChar char="»"/>
              <a:defRPr sz="2300"/>
            </a:lvl5pPr>
            <a:lvl6pPr indent="-374650" lvl="5" marL="2743200" algn="l">
              <a:lnSpc>
                <a:spcPct val="100000"/>
              </a:lnSpc>
              <a:spcBef>
                <a:spcPts val="500"/>
              </a:spcBef>
              <a:spcAft>
                <a:spcPts val="0"/>
              </a:spcAft>
              <a:buClr>
                <a:schemeClr val="dk1"/>
              </a:buClr>
              <a:buSzPts val="2300"/>
              <a:buChar char="•"/>
              <a:defRPr sz="2300"/>
            </a:lvl6pPr>
            <a:lvl7pPr indent="-374650" lvl="6" marL="3200400" algn="l">
              <a:lnSpc>
                <a:spcPct val="100000"/>
              </a:lnSpc>
              <a:spcBef>
                <a:spcPts val="500"/>
              </a:spcBef>
              <a:spcAft>
                <a:spcPts val="0"/>
              </a:spcAft>
              <a:buClr>
                <a:schemeClr val="dk1"/>
              </a:buClr>
              <a:buSzPts val="2300"/>
              <a:buChar char="•"/>
              <a:defRPr sz="2300"/>
            </a:lvl7pPr>
            <a:lvl8pPr indent="-374650" lvl="7" marL="3657600" algn="l">
              <a:lnSpc>
                <a:spcPct val="100000"/>
              </a:lnSpc>
              <a:spcBef>
                <a:spcPts val="500"/>
              </a:spcBef>
              <a:spcAft>
                <a:spcPts val="0"/>
              </a:spcAft>
              <a:buClr>
                <a:schemeClr val="dk1"/>
              </a:buClr>
              <a:buSzPts val="2300"/>
              <a:buChar char="•"/>
              <a:defRPr sz="2300"/>
            </a:lvl8pPr>
            <a:lvl9pPr indent="-374650" lvl="8" marL="4114800" algn="l">
              <a:lnSpc>
                <a:spcPct val="100000"/>
              </a:lnSpc>
              <a:spcBef>
                <a:spcPts val="500"/>
              </a:spcBef>
              <a:spcAft>
                <a:spcPts val="0"/>
              </a:spcAft>
              <a:buClr>
                <a:schemeClr val="dk1"/>
              </a:buClr>
              <a:buSzPts val="2300"/>
              <a:buChar char="•"/>
              <a:defRPr sz="2300"/>
            </a:lvl9pPr>
          </a:lstStyle>
          <a:p/>
        </p:txBody>
      </p:sp>
      <p:sp>
        <p:nvSpPr>
          <p:cNvPr id="137" name="Google Shape;137;p20"/>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8" name="Google Shape;138;p20"/>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9" name="Google Shape;139;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0" name="Shape 140"/>
        <p:cNvGrpSpPr/>
        <p:nvPr/>
      </p:nvGrpSpPr>
      <p:grpSpPr>
        <a:xfrm>
          <a:off x="0" y="0"/>
          <a:ext cx="0" cy="0"/>
          <a:chOff x="0" y="0"/>
          <a:chExt cx="0" cy="0"/>
        </a:xfrm>
      </p:grpSpPr>
      <p:sp>
        <p:nvSpPr>
          <p:cNvPr id="141" name="Google Shape;141;p21"/>
          <p:cNvSpPr txBox="1"/>
          <p:nvPr>
            <p:ph type="title"/>
          </p:nvPr>
        </p:nvSpPr>
        <p:spPr>
          <a:xfrm>
            <a:off x="650240" y="390596"/>
            <a:ext cx="11704320" cy="1625600"/>
          </a:xfrm>
          <a:prstGeom prst="rect">
            <a:avLst/>
          </a:prstGeom>
          <a:noFill/>
          <a:ln>
            <a:noFill/>
          </a:ln>
        </p:spPr>
        <p:txBody>
          <a:bodyPr anchorCtr="0" anchor="ctr" bIns="65000" lIns="130025" spcFirstLastPara="1" rIns="130025" wrap="square" tIns="65000">
            <a:normAutofit/>
          </a:bodyPr>
          <a:lstStyle>
            <a:lvl1pPr lvl="0" algn="ctr">
              <a:lnSpc>
                <a:spcPct val="10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2" name="Google Shape;142;p21"/>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3" name="Google Shape;143;p21"/>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4" name="Google Shape;144;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22"/>
          <p:cNvSpPr txBox="1"/>
          <p:nvPr>
            <p:ph type="title"/>
          </p:nvPr>
        </p:nvSpPr>
        <p:spPr>
          <a:xfrm>
            <a:off x="650240" y="388338"/>
            <a:ext cx="4278490" cy="1652693"/>
          </a:xfrm>
          <a:prstGeom prst="rect">
            <a:avLst/>
          </a:prstGeom>
          <a:noFill/>
          <a:ln>
            <a:noFill/>
          </a:ln>
        </p:spPr>
        <p:txBody>
          <a:bodyPr anchorCtr="0" anchor="b" bIns="65000" lIns="130025" spcFirstLastPara="1" rIns="130025" wrap="square" tIns="65000">
            <a:normAutofit/>
          </a:bodyPr>
          <a:lstStyle>
            <a:lvl1pPr lvl="0" algn="l">
              <a:lnSpc>
                <a:spcPct val="100000"/>
              </a:lnSpc>
              <a:spcBef>
                <a:spcPts val="0"/>
              </a:spcBef>
              <a:spcAft>
                <a:spcPts val="0"/>
              </a:spcAft>
              <a:buClr>
                <a:schemeClr val="dk1"/>
              </a:buClr>
              <a:buSzPts val="2800"/>
              <a:buFont typeface="Calibri"/>
              <a:buNone/>
              <a:defRPr b="1" sz="28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7" name="Google Shape;147;p22"/>
          <p:cNvSpPr txBox="1"/>
          <p:nvPr>
            <p:ph idx="1" type="body"/>
          </p:nvPr>
        </p:nvSpPr>
        <p:spPr>
          <a:xfrm>
            <a:off x="5084516" y="388338"/>
            <a:ext cx="7270044" cy="8324427"/>
          </a:xfrm>
          <a:prstGeom prst="rect">
            <a:avLst/>
          </a:prstGeom>
          <a:noFill/>
          <a:ln>
            <a:noFill/>
          </a:ln>
        </p:spPr>
        <p:txBody>
          <a:bodyPr anchorCtr="0" anchor="t" bIns="65000" lIns="130025" spcFirstLastPara="1" rIns="130025" wrap="square" tIns="65000">
            <a:normAutofit/>
          </a:bodyPr>
          <a:lstStyle>
            <a:lvl1pPr indent="-520700" lvl="0" marL="457200" algn="l">
              <a:lnSpc>
                <a:spcPct val="100000"/>
              </a:lnSpc>
              <a:spcBef>
                <a:spcPts val="900"/>
              </a:spcBef>
              <a:spcAft>
                <a:spcPts val="0"/>
              </a:spcAft>
              <a:buClr>
                <a:schemeClr val="dk1"/>
              </a:buClr>
              <a:buSzPts val="4600"/>
              <a:buChar char="•"/>
              <a:defRPr sz="4600"/>
            </a:lvl1pPr>
            <a:lvl2pPr indent="-482600" lvl="1" marL="914400" algn="l">
              <a:lnSpc>
                <a:spcPct val="100000"/>
              </a:lnSpc>
              <a:spcBef>
                <a:spcPts val="800"/>
              </a:spcBef>
              <a:spcAft>
                <a:spcPts val="0"/>
              </a:spcAft>
              <a:buClr>
                <a:schemeClr val="dk1"/>
              </a:buClr>
              <a:buSzPts val="4000"/>
              <a:buChar char="–"/>
              <a:defRPr sz="4000"/>
            </a:lvl2pPr>
            <a:lvl3pPr indent="-444500" lvl="2" marL="1371600" algn="l">
              <a:lnSpc>
                <a:spcPct val="100000"/>
              </a:lnSpc>
              <a:spcBef>
                <a:spcPts val="700"/>
              </a:spcBef>
              <a:spcAft>
                <a:spcPts val="0"/>
              </a:spcAft>
              <a:buClr>
                <a:schemeClr val="dk1"/>
              </a:buClr>
              <a:buSzPts val="3400"/>
              <a:buChar char="•"/>
              <a:defRPr sz="3400"/>
            </a:lvl3pPr>
            <a:lvl4pPr indent="-406400" lvl="3" marL="1828800" algn="l">
              <a:lnSpc>
                <a:spcPct val="100000"/>
              </a:lnSpc>
              <a:spcBef>
                <a:spcPts val="600"/>
              </a:spcBef>
              <a:spcAft>
                <a:spcPts val="0"/>
              </a:spcAft>
              <a:buClr>
                <a:schemeClr val="dk1"/>
              </a:buClr>
              <a:buSzPts val="2800"/>
              <a:buChar char="–"/>
              <a:defRPr sz="2800"/>
            </a:lvl4pPr>
            <a:lvl5pPr indent="-406400" lvl="4" marL="2286000" algn="l">
              <a:lnSpc>
                <a:spcPct val="100000"/>
              </a:lnSpc>
              <a:spcBef>
                <a:spcPts val="600"/>
              </a:spcBef>
              <a:spcAft>
                <a:spcPts val="0"/>
              </a:spcAft>
              <a:buClr>
                <a:schemeClr val="dk1"/>
              </a:buClr>
              <a:buSzPts val="2800"/>
              <a:buChar char="»"/>
              <a:defRPr sz="2800"/>
            </a:lvl5pPr>
            <a:lvl6pPr indent="-406400" lvl="5" marL="2743200" algn="l">
              <a:lnSpc>
                <a:spcPct val="100000"/>
              </a:lnSpc>
              <a:spcBef>
                <a:spcPts val="600"/>
              </a:spcBef>
              <a:spcAft>
                <a:spcPts val="0"/>
              </a:spcAft>
              <a:buClr>
                <a:schemeClr val="dk1"/>
              </a:buClr>
              <a:buSzPts val="2800"/>
              <a:buChar char="•"/>
              <a:defRPr sz="2800"/>
            </a:lvl6pPr>
            <a:lvl7pPr indent="-406400" lvl="6" marL="3200400" algn="l">
              <a:lnSpc>
                <a:spcPct val="100000"/>
              </a:lnSpc>
              <a:spcBef>
                <a:spcPts val="600"/>
              </a:spcBef>
              <a:spcAft>
                <a:spcPts val="0"/>
              </a:spcAft>
              <a:buClr>
                <a:schemeClr val="dk1"/>
              </a:buClr>
              <a:buSzPts val="2800"/>
              <a:buChar char="•"/>
              <a:defRPr sz="2800"/>
            </a:lvl7pPr>
            <a:lvl8pPr indent="-406400" lvl="7" marL="3657600" algn="l">
              <a:lnSpc>
                <a:spcPct val="100000"/>
              </a:lnSpc>
              <a:spcBef>
                <a:spcPts val="600"/>
              </a:spcBef>
              <a:spcAft>
                <a:spcPts val="0"/>
              </a:spcAft>
              <a:buClr>
                <a:schemeClr val="dk1"/>
              </a:buClr>
              <a:buSzPts val="2800"/>
              <a:buChar char="•"/>
              <a:defRPr sz="2800"/>
            </a:lvl8pPr>
            <a:lvl9pPr indent="-406400" lvl="8" marL="4114800" algn="l">
              <a:lnSpc>
                <a:spcPct val="100000"/>
              </a:lnSpc>
              <a:spcBef>
                <a:spcPts val="600"/>
              </a:spcBef>
              <a:spcAft>
                <a:spcPts val="0"/>
              </a:spcAft>
              <a:buClr>
                <a:schemeClr val="dk1"/>
              </a:buClr>
              <a:buSzPts val="2800"/>
              <a:buChar char="•"/>
              <a:defRPr sz="2800"/>
            </a:lvl9pPr>
          </a:lstStyle>
          <a:p/>
        </p:txBody>
      </p:sp>
      <p:sp>
        <p:nvSpPr>
          <p:cNvPr id="148" name="Google Shape;148;p22"/>
          <p:cNvSpPr txBox="1"/>
          <p:nvPr>
            <p:ph idx="2" type="body"/>
          </p:nvPr>
        </p:nvSpPr>
        <p:spPr>
          <a:xfrm>
            <a:off x="650240" y="2041031"/>
            <a:ext cx="4278490" cy="6671734"/>
          </a:xfrm>
          <a:prstGeom prst="rect">
            <a:avLst/>
          </a:prstGeom>
          <a:noFill/>
          <a:ln>
            <a:noFill/>
          </a:ln>
        </p:spPr>
        <p:txBody>
          <a:bodyPr anchorCtr="0" anchor="t" bIns="65000" lIns="130025" spcFirstLastPara="1" rIns="130025" wrap="square" tIns="65000">
            <a:normAutofit/>
          </a:bodyPr>
          <a:lstStyle>
            <a:lvl1pPr indent="-228600" lvl="0" marL="457200" algn="l">
              <a:lnSpc>
                <a:spcPct val="100000"/>
              </a:lnSpc>
              <a:spcBef>
                <a:spcPts val="400"/>
              </a:spcBef>
              <a:spcAft>
                <a:spcPts val="0"/>
              </a:spcAft>
              <a:buClr>
                <a:schemeClr val="dk1"/>
              </a:buClr>
              <a:buSzPts val="2000"/>
              <a:buNone/>
              <a:defRPr sz="2000"/>
            </a:lvl1pPr>
            <a:lvl2pPr indent="-228600" lvl="1" marL="914400" algn="l">
              <a:lnSpc>
                <a:spcPct val="100000"/>
              </a:lnSpc>
              <a:spcBef>
                <a:spcPts val="300"/>
              </a:spcBef>
              <a:spcAft>
                <a:spcPts val="0"/>
              </a:spcAft>
              <a:buClr>
                <a:schemeClr val="dk1"/>
              </a:buClr>
              <a:buSzPts val="1700"/>
              <a:buNone/>
              <a:defRPr sz="1700"/>
            </a:lvl2pPr>
            <a:lvl3pPr indent="-228600" lvl="2" marL="1371600" algn="l">
              <a:lnSpc>
                <a:spcPct val="100000"/>
              </a:lnSpc>
              <a:spcBef>
                <a:spcPts val="300"/>
              </a:spcBef>
              <a:spcAft>
                <a:spcPts val="0"/>
              </a:spcAft>
              <a:buClr>
                <a:schemeClr val="dk1"/>
              </a:buClr>
              <a:buSzPts val="1400"/>
              <a:buNone/>
              <a:defRPr sz="1400"/>
            </a:lvl3pPr>
            <a:lvl4pPr indent="-228600" lvl="3" marL="1828800" algn="l">
              <a:lnSpc>
                <a:spcPct val="100000"/>
              </a:lnSpc>
              <a:spcBef>
                <a:spcPts val="300"/>
              </a:spcBef>
              <a:spcAft>
                <a:spcPts val="0"/>
              </a:spcAft>
              <a:buClr>
                <a:schemeClr val="dk1"/>
              </a:buClr>
              <a:buSzPts val="1300"/>
              <a:buNone/>
              <a:defRPr sz="1300"/>
            </a:lvl4pPr>
            <a:lvl5pPr indent="-228600" lvl="4" marL="2286000" algn="l">
              <a:lnSpc>
                <a:spcPct val="100000"/>
              </a:lnSpc>
              <a:spcBef>
                <a:spcPts val="300"/>
              </a:spcBef>
              <a:spcAft>
                <a:spcPts val="0"/>
              </a:spcAft>
              <a:buClr>
                <a:schemeClr val="dk1"/>
              </a:buClr>
              <a:buSzPts val="1300"/>
              <a:buNone/>
              <a:defRPr sz="1300"/>
            </a:lvl5pPr>
            <a:lvl6pPr indent="-228600" lvl="5" marL="2743200" algn="l">
              <a:lnSpc>
                <a:spcPct val="100000"/>
              </a:lnSpc>
              <a:spcBef>
                <a:spcPts val="300"/>
              </a:spcBef>
              <a:spcAft>
                <a:spcPts val="0"/>
              </a:spcAft>
              <a:buClr>
                <a:schemeClr val="dk1"/>
              </a:buClr>
              <a:buSzPts val="1300"/>
              <a:buNone/>
              <a:defRPr sz="1300"/>
            </a:lvl6pPr>
            <a:lvl7pPr indent="-228600" lvl="6" marL="3200400" algn="l">
              <a:lnSpc>
                <a:spcPct val="100000"/>
              </a:lnSpc>
              <a:spcBef>
                <a:spcPts val="300"/>
              </a:spcBef>
              <a:spcAft>
                <a:spcPts val="0"/>
              </a:spcAft>
              <a:buClr>
                <a:schemeClr val="dk1"/>
              </a:buClr>
              <a:buSzPts val="1300"/>
              <a:buNone/>
              <a:defRPr sz="1300"/>
            </a:lvl7pPr>
            <a:lvl8pPr indent="-228600" lvl="7" marL="3657600" algn="l">
              <a:lnSpc>
                <a:spcPct val="100000"/>
              </a:lnSpc>
              <a:spcBef>
                <a:spcPts val="300"/>
              </a:spcBef>
              <a:spcAft>
                <a:spcPts val="0"/>
              </a:spcAft>
              <a:buClr>
                <a:schemeClr val="dk1"/>
              </a:buClr>
              <a:buSzPts val="1300"/>
              <a:buNone/>
              <a:defRPr sz="1300"/>
            </a:lvl8pPr>
            <a:lvl9pPr indent="-228600" lvl="8" marL="4114800" algn="l">
              <a:lnSpc>
                <a:spcPct val="100000"/>
              </a:lnSpc>
              <a:spcBef>
                <a:spcPts val="300"/>
              </a:spcBef>
              <a:spcAft>
                <a:spcPts val="0"/>
              </a:spcAft>
              <a:buClr>
                <a:schemeClr val="dk1"/>
              </a:buClr>
              <a:buSzPts val="1300"/>
              <a:buNone/>
              <a:defRPr sz="1300"/>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2549032" y="6827520"/>
            <a:ext cx="7802880" cy="806027"/>
          </a:xfrm>
          <a:prstGeom prst="rect">
            <a:avLst/>
          </a:prstGeom>
          <a:noFill/>
          <a:ln>
            <a:noFill/>
          </a:ln>
        </p:spPr>
        <p:txBody>
          <a:bodyPr anchorCtr="0" anchor="b" bIns="65000" lIns="130025" spcFirstLastPara="1" rIns="130025" wrap="square" tIns="65000">
            <a:normAutofit/>
          </a:bodyPr>
          <a:lstStyle>
            <a:lvl1pPr lvl="0" algn="l">
              <a:lnSpc>
                <a:spcPct val="100000"/>
              </a:lnSpc>
              <a:spcBef>
                <a:spcPts val="0"/>
              </a:spcBef>
              <a:spcAft>
                <a:spcPts val="0"/>
              </a:spcAft>
              <a:buClr>
                <a:schemeClr val="dk1"/>
              </a:buClr>
              <a:buSzPts val="2800"/>
              <a:buFont typeface="Calibri"/>
              <a:buNone/>
              <a:defRPr b="1" sz="28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4" name="Google Shape;154;p23"/>
          <p:cNvSpPr/>
          <p:nvPr>
            <p:ph idx="2" type="pic"/>
          </p:nvPr>
        </p:nvSpPr>
        <p:spPr>
          <a:xfrm>
            <a:off x="2549032" y="871502"/>
            <a:ext cx="7802880" cy="5852160"/>
          </a:xfrm>
          <a:prstGeom prst="rect">
            <a:avLst/>
          </a:prstGeom>
          <a:noFill/>
          <a:ln>
            <a:noFill/>
          </a:ln>
        </p:spPr>
      </p:sp>
      <p:sp>
        <p:nvSpPr>
          <p:cNvPr id="155" name="Google Shape;155;p23"/>
          <p:cNvSpPr txBox="1"/>
          <p:nvPr>
            <p:ph idx="1" type="body"/>
          </p:nvPr>
        </p:nvSpPr>
        <p:spPr>
          <a:xfrm>
            <a:off x="2549032" y="7633547"/>
            <a:ext cx="7802880" cy="1144693"/>
          </a:xfrm>
          <a:prstGeom prst="rect">
            <a:avLst/>
          </a:prstGeom>
          <a:noFill/>
          <a:ln>
            <a:noFill/>
          </a:ln>
        </p:spPr>
        <p:txBody>
          <a:bodyPr anchorCtr="0" anchor="t" bIns="65000" lIns="130025" spcFirstLastPara="1" rIns="130025" wrap="square" tIns="65000">
            <a:normAutofit/>
          </a:bodyPr>
          <a:lstStyle>
            <a:lvl1pPr indent="-228600" lvl="0" marL="457200" algn="l">
              <a:lnSpc>
                <a:spcPct val="100000"/>
              </a:lnSpc>
              <a:spcBef>
                <a:spcPts val="400"/>
              </a:spcBef>
              <a:spcAft>
                <a:spcPts val="0"/>
              </a:spcAft>
              <a:buClr>
                <a:schemeClr val="dk1"/>
              </a:buClr>
              <a:buSzPts val="2000"/>
              <a:buNone/>
              <a:defRPr sz="2000"/>
            </a:lvl1pPr>
            <a:lvl2pPr indent="-228600" lvl="1" marL="914400" algn="l">
              <a:lnSpc>
                <a:spcPct val="100000"/>
              </a:lnSpc>
              <a:spcBef>
                <a:spcPts val="300"/>
              </a:spcBef>
              <a:spcAft>
                <a:spcPts val="0"/>
              </a:spcAft>
              <a:buClr>
                <a:schemeClr val="dk1"/>
              </a:buClr>
              <a:buSzPts val="1700"/>
              <a:buNone/>
              <a:defRPr sz="1700"/>
            </a:lvl2pPr>
            <a:lvl3pPr indent="-228600" lvl="2" marL="1371600" algn="l">
              <a:lnSpc>
                <a:spcPct val="100000"/>
              </a:lnSpc>
              <a:spcBef>
                <a:spcPts val="300"/>
              </a:spcBef>
              <a:spcAft>
                <a:spcPts val="0"/>
              </a:spcAft>
              <a:buClr>
                <a:schemeClr val="dk1"/>
              </a:buClr>
              <a:buSzPts val="1400"/>
              <a:buNone/>
              <a:defRPr sz="1400"/>
            </a:lvl3pPr>
            <a:lvl4pPr indent="-228600" lvl="3" marL="1828800" algn="l">
              <a:lnSpc>
                <a:spcPct val="100000"/>
              </a:lnSpc>
              <a:spcBef>
                <a:spcPts val="300"/>
              </a:spcBef>
              <a:spcAft>
                <a:spcPts val="0"/>
              </a:spcAft>
              <a:buClr>
                <a:schemeClr val="dk1"/>
              </a:buClr>
              <a:buSzPts val="1300"/>
              <a:buNone/>
              <a:defRPr sz="1300"/>
            </a:lvl4pPr>
            <a:lvl5pPr indent="-228600" lvl="4" marL="2286000" algn="l">
              <a:lnSpc>
                <a:spcPct val="100000"/>
              </a:lnSpc>
              <a:spcBef>
                <a:spcPts val="300"/>
              </a:spcBef>
              <a:spcAft>
                <a:spcPts val="0"/>
              </a:spcAft>
              <a:buClr>
                <a:schemeClr val="dk1"/>
              </a:buClr>
              <a:buSzPts val="1300"/>
              <a:buNone/>
              <a:defRPr sz="1300"/>
            </a:lvl5pPr>
            <a:lvl6pPr indent="-228600" lvl="5" marL="2743200" algn="l">
              <a:lnSpc>
                <a:spcPct val="100000"/>
              </a:lnSpc>
              <a:spcBef>
                <a:spcPts val="300"/>
              </a:spcBef>
              <a:spcAft>
                <a:spcPts val="0"/>
              </a:spcAft>
              <a:buClr>
                <a:schemeClr val="dk1"/>
              </a:buClr>
              <a:buSzPts val="1300"/>
              <a:buNone/>
              <a:defRPr sz="1300"/>
            </a:lvl6pPr>
            <a:lvl7pPr indent="-228600" lvl="6" marL="3200400" algn="l">
              <a:lnSpc>
                <a:spcPct val="100000"/>
              </a:lnSpc>
              <a:spcBef>
                <a:spcPts val="300"/>
              </a:spcBef>
              <a:spcAft>
                <a:spcPts val="0"/>
              </a:spcAft>
              <a:buClr>
                <a:schemeClr val="dk1"/>
              </a:buClr>
              <a:buSzPts val="1300"/>
              <a:buNone/>
              <a:defRPr sz="1300"/>
            </a:lvl7pPr>
            <a:lvl8pPr indent="-228600" lvl="7" marL="3657600" algn="l">
              <a:lnSpc>
                <a:spcPct val="100000"/>
              </a:lnSpc>
              <a:spcBef>
                <a:spcPts val="300"/>
              </a:spcBef>
              <a:spcAft>
                <a:spcPts val="0"/>
              </a:spcAft>
              <a:buClr>
                <a:schemeClr val="dk1"/>
              </a:buClr>
              <a:buSzPts val="1300"/>
              <a:buNone/>
              <a:defRPr sz="1300"/>
            </a:lvl8pPr>
            <a:lvl9pPr indent="-228600" lvl="8" marL="4114800" algn="l">
              <a:lnSpc>
                <a:spcPct val="100000"/>
              </a:lnSpc>
              <a:spcBef>
                <a:spcPts val="300"/>
              </a:spcBef>
              <a:spcAft>
                <a:spcPts val="0"/>
              </a:spcAft>
              <a:buClr>
                <a:schemeClr val="dk1"/>
              </a:buClr>
              <a:buSzPts val="1300"/>
              <a:buNone/>
              <a:defRPr sz="1300"/>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650240" y="390596"/>
            <a:ext cx="11704320" cy="1625600"/>
          </a:xfrm>
          <a:prstGeom prst="rect">
            <a:avLst/>
          </a:prstGeom>
          <a:noFill/>
          <a:ln>
            <a:noFill/>
          </a:ln>
        </p:spPr>
        <p:txBody>
          <a:bodyPr anchorCtr="0" anchor="ctr" bIns="65000" lIns="130025" spcFirstLastPara="1" rIns="130025" wrap="square" tIns="65000">
            <a:normAutofit/>
          </a:bodyPr>
          <a:lstStyle>
            <a:lvl1pPr lvl="0" algn="ctr">
              <a:lnSpc>
                <a:spcPct val="10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1" name="Google Shape;161;p24"/>
          <p:cNvSpPr txBox="1"/>
          <p:nvPr>
            <p:ph idx="1" type="body"/>
          </p:nvPr>
        </p:nvSpPr>
        <p:spPr>
          <a:xfrm rot="5400000">
            <a:off x="3283938" y="-357857"/>
            <a:ext cx="6436925" cy="11704320"/>
          </a:xfrm>
          <a:prstGeom prst="rect">
            <a:avLst/>
          </a:prstGeom>
          <a:noFill/>
          <a:ln>
            <a:noFill/>
          </a:ln>
        </p:spPr>
        <p:txBody>
          <a:bodyPr anchorCtr="0" anchor="t" bIns="65000" lIns="130025" spcFirstLastPara="1" rIns="130025" wrap="square" tIns="65000">
            <a:normAutofit/>
          </a:bodyPr>
          <a:lstStyle>
            <a:lvl1pPr indent="-393700" lvl="0" marL="457200" algn="l">
              <a:lnSpc>
                <a:spcPct val="100000"/>
              </a:lnSpc>
              <a:spcBef>
                <a:spcPts val="500"/>
              </a:spcBef>
              <a:spcAft>
                <a:spcPts val="0"/>
              </a:spcAft>
              <a:buClr>
                <a:schemeClr val="dk1"/>
              </a:buClr>
              <a:buSzPts val="2600"/>
              <a:buChar char="•"/>
              <a:defRPr/>
            </a:lvl1pPr>
            <a:lvl2pPr indent="-393700" lvl="1" marL="914400" algn="l">
              <a:lnSpc>
                <a:spcPct val="100000"/>
              </a:lnSpc>
              <a:spcBef>
                <a:spcPts val="500"/>
              </a:spcBef>
              <a:spcAft>
                <a:spcPts val="0"/>
              </a:spcAft>
              <a:buClr>
                <a:schemeClr val="dk1"/>
              </a:buClr>
              <a:buSzPts val="2600"/>
              <a:buChar char="–"/>
              <a:defRPr/>
            </a:lvl2pPr>
            <a:lvl3pPr indent="-393700" lvl="2" marL="1371600" algn="l">
              <a:lnSpc>
                <a:spcPct val="100000"/>
              </a:lnSpc>
              <a:spcBef>
                <a:spcPts val="500"/>
              </a:spcBef>
              <a:spcAft>
                <a:spcPts val="0"/>
              </a:spcAft>
              <a:buClr>
                <a:schemeClr val="dk1"/>
              </a:buClr>
              <a:buSzPts val="2600"/>
              <a:buChar char="•"/>
              <a:defRPr/>
            </a:lvl3pPr>
            <a:lvl4pPr indent="-393700" lvl="3" marL="1828800" algn="l">
              <a:lnSpc>
                <a:spcPct val="100000"/>
              </a:lnSpc>
              <a:spcBef>
                <a:spcPts val="500"/>
              </a:spcBef>
              <a:spcAft>
                <a:spcPts val="0"/>
              </a:spcAft>
              <a:buClr>
                <a:schemeClr val="dk1"/>
              </a:buClr>
              <a:buSzPts val="2600"/>
              <a:buChar char="–"/>
              <a:defRPr/>
            </a:lvl4pPr>
            <a:lvl5pPr indent="-393700" lvl="4" marL="2286000" algn="l">
              <a:lnSpc>
                <a:spcPct val="100000"/>
              </a:lnSpc>
              <a:spcBef>
                <a:spcPts val="500"/>
              </a:spcBef>
              <a:spcAft>
                <a:spcPts val="0"/>
              </a:spcAft>
              <a:buClr>
                <a:schemeClr val="dk1"/>
              </a:buClr>
              <a:buSzPts val="2600"/>
              <a:buChar char="»"/>
              <a:defRPr/>
            </a:lvl5pPr>
            <a:lvl6pPr indent="-393700" lvl="5" marL="2743200" algn="l">
              <a:lnSpc>
                <a:spcPct val="100000"/>
              </a:lnSpc>
              <a:spcBef>
                <a:spcPts val="500"/>
              </a:spcBef>
              <a:spcAft>
                <a:spcPts val="0"/>
              </a:spcAft>
              <a:buClr>
                <a:schemeClr val="dk1"/>
              </a:buClr>
              <a:buSzPts val="2600"/>
              <a:buChar char="•"/>
              <a:defRPr/>
            </a:lvl6pPr>
            <a:lvl7pPr indent="-393700" lvl="6" marL="3200400" algn="l">
              <a:lnSpc>
                <a:spcPct val="100000"/>
              </a:lnSpc>
              <a:spcBef>
                <a:spcPts val="500"/>
              </a:spcBef>
              <a:spcAft>
                <a:spcPts val="0"/>
              </a:spcAft>
              <a:buClr>
                <a:schemeClr val="dk1"/>
              </a:buClr>
              <a:buSzPts val="2600"/>
              <a:buChar char="•"/>
              <a:defRPr/>
            </a:lvl7pPr>
            <a:lvl8pPr indent="-393700" lvl="7" marL="3657600" algn="l">
              <a:lnSpc>
                <a:spcPct val="100000"/>
              </a:lnSpc>
              <a:spcBef>
                <a:spcPts val="500"/>
              </a:spcBef>
              <a:spcAft>
                <a:spcPts val="0"/>
              </a:spcAft>
              <a:buClr>
                <a:schemeClr val="dk1"/>
              </a:buClr>
              <a:buSzPts val="2600"/>
              <a:buChar char="•"/>
              <a:defRPr/>
            </a:lvl8pPr>
            <a:lvl9pPr indent="-393700" lvl="8" marL="4114800" algn="l">
              <a:lnSpc>
                <a:spcPct val="100000"/>
              </a:lnSpc>
              <a:spcBef>
                <a:spcPts val="500"/>
              </a:spcBef>
              <a:spcAft>
                <a:spcPts val="0"/>
              </a:spcAft>
              <a:buClr>
                <a:schemeClr val="dk1"/>
              </a:buClr>
              <a:buSzPts val="2600"/>
              <a:buChar char="•"/>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730436" y="3088641"/>
            <a:ext cx="8322169" cy="2926080"/>
          </a:xfrm>
          <a:prstGeom prst="rect">
            <a:avLst/>
          </a:prstGeom>
          <a:noFill/>
          <a:ln>
            <a:noFill/>
          </a:ln>
        </p:spPr>
        <p:txBody>
          <a:bodyPr anchorCtr="0" anchor="ctr" bIns="65000" lIns="130025" spcFirstLastPara="1" rIns="130025" wrap="square" tIns="65000">
            <a:normAutofit/>
          </a:bodyPr>
          <a:lstStyle>
            <a:lvl1pPr lvl="0" algn="ctr">
              <a:lnSpc>
                <a:spcPct val="10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7" name="Google Shape;167;p25"/>
          <p:cNvSpPr txBox="1"/>
          <p:nvPr>
            <p:ph idx="1" type="body"/>
          </p:nvPr>
        </p:nvSpPr>
        <p:spPr>
          <a:xfrm rot="5400000">
            <a:off x="769903" y="270933"/>
            <a:ext cx="8322169" cy="8561493"/>
          </a:xfrm>
          <a:prstGeom prst="rect">
            <a:avLst/>
          </a:prstGeom>
          <a:noFill/>
          <a:ln>
            <a:noFill/>
          </a:ln>
        </p:spPr>
        <p:txBody>
          <a:bodyPr anchorCtr="0" anchor="t" bIns="65000" lIns="130025" spcFirstLastPara="1" rIns="130025" wrap="square" tIns="65000">
            <a:normAutofit/>
          </a:bodyPr>
          <a:lstStyle>
            <a:lvl1pPr indent="-393700" lvl="0" marL="457200" algn="l">
              <a:lnSpc>
                <a:spcPct val="100000"/>
              </a:lnSpc>
              <a:spcBef>
                <a:spcPts val="500"/>
              </a:spcBef>
              <a:spcAft>
                <a:spcPts val="0"/>
              </a:spcAft>
              <a:buClr>
                <a:schemeClr val="dk1"/>
              </a:buClr>
              <a:buSzPts val="2600"/>
              <a:buChar char="•"/>
              <a:defRPr/>
            </a:lvl1pPr>
            <a:lvl2pPr indent="-393700" lvl="1" marL="914400" algn="l">
              <a:lnSpc>
                <a:spcPct val="100000"/>
              </a:lnSpc>
              <a:spcBef>
                <a:spcPts val="500"/>
              </a:spcBef>
              <a:spcAft>
                <a:spcPts val="0"/>
              </a:spcAft>
              <a:buClr>
                <a:schemeClr val="dk1"/>
              </a:buClr>
              <a:buSzPts val="2600"/>
              <a:buChar char="–"/>
              <a:defRPr/>
            </a:lvl2pPr>
            <a:lvl3pPr indent="-393700" lvl="2" marL="1371600" algn="l">
              <a:lnSpc>
                <a:spcPct val="100000"/>
              </a:lnSpc>
              <a:spcBef>
                <a:spcPts val="500"/>
              </a:spcBef>
              <a:spcAft>
                <a:spcPts val="0"/>
              </a:spcAft>
              <a:buClr>
                <a:schemeClr val="dk1"/>
              </a:buClr>
              <a:buSzPts val="2600"/>
              <a:buChar char="•"/>
              <a:defRPr/>
            </a:lvl3pPr>
            <a:lvl4pPr indent="-393700" lvl="3" marL="1828800" algn="l">
              <a:lnSpc>
                <a:spcPct val="100000"/>
              </a:lnSpc>
              <a:spcBef>
                <a:spcPts val="500"/>
              </a:spcBef>
              <a:spcAft>
                <a:spcPts val="0"/>
              </a:spcAft>
              <a:buClr>
                <a:schemeClr val="dk1"/>
              </a:buClr>
              <a:buSzPts val="2600"/>
              <a:buChar char="–"/>
              <a:defRPr/>
            </a:lvl4pPr>
            <a:lvl5pPr indent="-393700" lvl="4" marL="2286000" algn="l">
              <a:lnSpc>
                <a:spcPct val="100000"/>
              </a:lnSpc>
              <a:spcBef>
                <a:spcPts val="500"/>
              </a:spcBef>
              <a:spcAft>
                <a:spcPts val="0"/>
              </a:spcAft>
              <a:buClr>
                <a:schemeClr val="dk1"/>
              </a:buClr>
              <a:buSzPts val="2600"/>
              <a:buChar char="»"/>
              <a:defRPr/>
            </a:lvl5pPr>
            <a:lvl6pPr indent="-393700" lvl="5" marL="2743200" algn="l">
              <a:lnSpc>
                <a:spcPct val="100000"/>
              </a:lnSpc>
              <a:spcBef>
                <a:spcPts val="500"/>
              </a:spcBef>
              <a:spcAft>
                <a:spcPts val="0"/>
              </a:spcAft>
              <a:buClr>
                <a:schemeClr val="dk1"/>
              </a:buClr>
              <a:buSzPts val="2600"/>
              <a:buChar char="•"/>
              <a:defRPr/>
            </a:lvl6pPr>
            <a:lvl7pPr indent="-393700" lvl="6" marL="3200400" algn="l">
              <a:lnSpc>
                <a:spcPct val="100000"/>
              </a:lnSpc>
              <a:spcBef>
                <a:spcPts val="500"/>
              </a:spcBef>
              <a:spcAft>
                <a:spcPts val="0"/>
              </a:spcAft>
              <a:buClr>
                <a:schemeClr val="dk1"/>
              </a:buClr>
              <a:buSzPts val="2600"/>
              <a:buChar char="•"/>
              <a:defRPr/>
            </a:lvl7pPr>
            <a:lvl8pPr indent="-393700" lvl="7" marL="3657600" algn="l">
              <a:lnSpc>
                <a:spcPct val="100000"/>
              </a:lnSpc>
              <a:spcBef>
                <a:spcPts val="500"/>
              </a:spcBef>
              <a:spcAft>
                <a:spcPts val="0"/>
              </a:spcAft>
              <a:buClr>
                <a:schemeClr val="dk1"/>
              </a:buClr>
              <a:buSzPts val="2600"/>
              <a:buChar char="•"/>
              <a:defRPr/>
            </a:lvl8pPr>
            <a:lvl9pPr indent="-393700" lvl="8" marL="4114800" algn="l">
              <a:lnSpc>
                <a:spcPct val="100000"/>
              </a:lnSpc>
              <a:spcBef>
                <a:spcPts val="500"/>
              </a:spcBef>
              <a:spcAft>
                <a:spcPts val="0"/>
              </a:spcAft>
              <a:buClr>
                <a:schemeClr val="dk1"/>
              </a:buClr>
              <a:buSzPts val="2600"/>
              <a:buChar char="•"/>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6"/>
            <a:ext cx="11704320" cy="1625600"/>
          </a:xfrm>
          <a:prstGeom prst="rect">
            <a:avLst/>
          </a:prstGeom>
          <a:noFill/>
          <a:ln>
            <a:noFill/>
          </a:ln>
        </p:spPr>
        <p:txBody>
          <a:bodyPr anchorCtr="0" anchor="ctr" bIns="65000" lIns="130025" spcFirstLastPara="1" rIns="130025" wrap="square" tIns="65000">
            <a:normAutofit/>
          </a:bodyPr>
          <a:lstStyle>
            <a:lvl1pPr lvl="0"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650240" y="2275840"/>
            <a:ext cx="11704320" cy="6436925"/>
          </a:xfrm>
          <a:prstGeom prst="rect">
            <a:avLst/>
          </a:prstGeom>
          <a:noFill/>
          <a:ln>
            <a:noFill/>
          </a:ln>
        </p:spPr>
        <p:txBody>
          <a:bodyPr anchorCtr="0" anchor="t" bIns="65000" lIns="130025" spcFirstLastPara="1" rIns="130025" wrap="square" tIns="65000">
            <a:norm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https://misionleccionesbiblicas.org/" TargetMode="External"/><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https://misionleccionesbiblicas.org/" TargetMode="External"/><Relationship Id="rId4" Type="http://schemas.openxmlformats.org/officeDocument/2006/relationships/hyperlink" Target="http://www.missionbiblelessons.org" TargetMode="External"/><Relationship Id="rId9" Type="http://schemas.openxmlformats.org/officeDocument/2006/relationships/hyperlink" Target="https://creativecommons.org/licenses/by-nc-sa/4.0/deed.es" TargetMode="External"/><Relationship Id="rId5" Type="http://schemas.openxmlformats.org/officeDocument/2006/relationships/hyperlink" Target="http://www.missionbiblelessons.org" TargetMode="External"/><Relationship Id="rId6" Type="http://schemas.openxmlformats.org/officeDocument/2006/relationships/hyperlink" Target="http://www.missionbiblelessons.org" TargetMode="External"/><Relationship Id="rId7" Type="http://schemas.openxmlformats.org/officeDocument/2006/relationships/image" Target="../media/image9.png"/><Relationship Id="rId8" Type="http://schemas.openxmlformats.org/officeDocument/2006/relationships/hyperlink" Target="http://www.missionbibleclas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6" title="08.05 Daniel y la comida del rey_COVER .png"/>
          <p:cNvPicPr preferRelativeResize="0"/>
          <p:nvPr/>
        </p:nvPicPr>
        <p:blipFill rotWithShape="1">
          <a:blip r:embed="rId3">
            <a:alphaModFix/>
          </a:blip>
          <a:srcRect b="0" l="0" r="0" t="0"/>
          <a:stretch/>
        </p:blipFill>
        <p:spPr>
          <a:xfrm>
            <a:off x="224412" y="142475"/>
            <a:ext cx="12555974" cy="9416975"/>
          </a:xfrm>
          <a:prstGeom prst="rect">
            <a:avLst/>
          </a:prstGeom>
          <a:noFill/>
          <a:ln>
            <a:noFill/>
          </a:ln>
        </p:spPr>
      </p:pic>
      <p:sp>
        <p:nvSpPr>
          <p:cNvPr id="177" name="Google Shape;177;p26"/>
          <p:cNvSpPr txBox="1"/>
          <p:nvPr>
            <p:ph idx="11" type="ftr"/>
          </p:nvPr>
        </p:nvSpPr>
        <p:spPr>
          <a:xfrm>
            <a:off x="4443300" y="9145748"/>
            <a:ext cx="7456800" cy="4137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solidFill>
                  <a:srgbClr val="3C78D8"/>
                </a:solidFill>
              </a:rPr>
              <a:t>misionleccionesbiblicas.org     Daniel y la comida del rey</a:t>
            </a:r>
            <a:endParaRPr sz="1100">
              <a:solidFill>
                <a:srgbClr val="3C78D8"/>
              </a:solidFill>
            </a:endParaRPr>
          </a:p>
        </p:txBody>
      </p:sp>
      <p:sp>
        <p:nvSpPr>
          <p:cNvPr id="178" name="Google Shape;178;p26"/>
          <p:cNvSpPr txBox="1"/>
          <p:nvPr>
            <p:ph idx="12" type="sldNum"/>
          </p:nvPr>
        </p:nvSpPr>
        <p:spPr>
          <a:xfrm>
            <a:off x="11900250" y="9145748"/>
            <a:ext cx="630600" cy="4137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solidFill>
                  <a:srgbClr val="3C78D8"/>
                </a:solidFill>
              </a:rPr>
              <a:t>‹#›</a:t>
            </a:fld>
            <a:endParaRPr sz="1100">
              <a:solidFill>
                <a:srgbClr val="3C78D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5"/>
          <p:cNvSpPr txBox="1"/>
          <p:nvPr/>
        </p:nvSpPr>
        <p:spPr>
          <a:xfrm>
            <a:off x="894080" y="7845902"/>
            <a:ext cx="6673200" cy="119430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lang="en-GB" sz="1800">
                <a:solidFill>
                  <a:schemeClr val="dk1"/>
                </a:solidFill>
                <a:latin typeface="Calibri"/>
                <a:ea typeface="Calibri"/>
                <a:cs typeface="Calibri"/>
                <a:sym typeface="Calibri"/>
              </a:rPr>
              <a:t>Recursos gratuitos para compartir la Palabra de Dios con los niños:</a:t>
            </a:r>
            <a:endParaRPr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lang="en-GB" sz="1800" u="sng">
                <a:solidFill>
                  <a:schemeClr val="hlink"/>
                </a:solidFill>
                <a:latin typeface="Calibri"/>
                <a:ea typeface="Calibri"/>
                <a:cs typeface="Calibri"/>
                <a:sym typeface="Calibri"/>
                <a:hlinkClick r:id="rId3"/>
              </a:rPr>
              <a:t>misionleccionesbiblicas.org</a:t>
            </a:r>
            <a:r>
              <a:rPr lang="en-GB" sz="1800">
                <a:solidFill>
                  <a:schemeClr val="dk1"/>
                </a:solidFill>
                <a:latin typeface="Calibri"/>
                <a:ea typeface="Calibri"/>
                <a:cs typeface="Calibri"/>
                <a:sym typeface="Calibri"/>
              </a:rPr>
              <a:t> (en español)</a:t>
            </a:r>
            <a:endParaRPr sz="1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i="0" lang="en-GB" sz="1800" u="sng" cap="none" strike="noStrike">
                <a:solidFill>
                  <a:schemeClr val="hlink"/>
                </a:solidFill>
                <a:latin typeface="Calibri"/>
                <a:ea typeface="Calibri"/>
                <a:cs typeface="Calibri"/>
                <a:sym typeface="Calibri"/>
                <a:hlinkClick r:id="rId4"/>
              </a:rPr>
              <a:t>www.missionbible</a:t>
            </a:r>
            <a:r>
              <a:rPr lang="en-GB" sz="1800" u="sng">
                <a:solidFill>
                  <a:schemeClr val="hlink"/>
                </a:solidFill>
                <a:latin typeface="Calibri"/>
                <a:ea typeface="Calibri"/>
                <a:cs typeface="Calibri"/>
                <a:sym typeface="Calibri"/>
                <a:hlinkClick r:id="rId5"/>
              </a:rPr>
              <a:t>lessons</a:t>
            </a:r>
            <a:r>
              <a:rPr i="0" lang="en-GB" sz="1800" u="sng" cap="none" strike="noStrike">
                <a:solidFill>
                  <a:schemeClr val="hlink"/>
                </a:solidFill>
                <a:latin typeface="Calibri"/>
                <a:ea typeface="Calibri"/>
                <a:cs typeface="Calibri"/>
                <a:sym typeface="Calibri"/>
                <a:hlinkClick r:id="rId6"/>
              </a:rPr>
              <a:t>.org</a:t>
            </a:r>
            <a:r>
              <a:rPr i="0" lang="en-GB" sz="1800" cap="none" strike="noStrike">
                <a:solidFill>
                  <a:schemeClr val="dk1"/>
                </a:solidFill>
                <a:latin typeface="Calibri"/>
                <a:ea typeface="Calibri"/>
                <a:cs typeface="Calibri"/>
                <a:sym typeface="Calibri"/>
              </a:rPr>
              <a:t> </a:t>
            </a:r>
            <a:r>
              <a:rPr i="0" lang="en-GB" sz="1800" u="none" cap="none" strike="noStrike">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in English)</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i="0" sz="2800" u="none" cap="none" strike="noStrike">
              <a:solidFill>
                <a:schemeClr val="dk1"/>
              </a:solidFill>
              <a:latin typeface="Calibri"/>
              <a:ea typeface="Calibri"/>
              <a:cs typeface="Calibri"/>
              <a:sym typeface="Calibri"/>
            </a:endParaRPr>
          </a:p>
        </p:txBody>
      </p:sp>
      <p:pic>
        <p:nvPicPr>
          <p:cNvPr id="251" name="Google Shape;251;p35"/>
          <p:cNvPicPr preferRelativeResize="0"/>
          <p:nvPr/>
        </p:nvPicPr>
        <p:blipFill>
          <a:blip r:embed="rId7">
            <a:alphaModFix/>
          </a:blip>
          <a:stretch>
            <a:fillRect/>
          </a:stretch>
        </p:blipFill>
        <p:spPr>
          <a:xfrm>
            <a:off x="894080" y="6278720"/>
            <a:ext cx="3902080" cy="1567183"/>
          </a:xfrm>
          <a:prstGeom prst="rect">
            <a:avLst/>
          </a:prstGeom>
          <a:noFill/>
          <a:ln>
            <a:noFill/>
          </a:ln>
        </p:spPr>
      </p:pic>
      <p:sp>
        <p:nvSpPr>
          <p:cNvPr id="252" name="Google Shape;252;p35"/>
          <p:cNvSpPr txBox="1"/>
          <p:nvPr>
            <p:ph type="title"/>
          </p:nvPr>
        </p:nvSpPr>
        <p:spPr>
          <a:xfrm>
            <a:off x="894080" y="3560251"/>
            <a:ext cx="11847600" cy="2542500"/>
          </a:xfrm>
          <a:prstGeom prst="rect">
            <a:avLst/>
          </a:prstGeom>
          <a:noFill/>
          <a:ln>
            <a:noFill/>
          </a:ln>
        </p:spPr>
        <p:txBody>
          <a:bodyPr anchorCtr="0" anchor="ctr" bIns="130025" lIns="130025" spcFirstLastPara="1" rIns="130025" wrap="square" tIns="130025">
            <a:normAutofit/>
          </a:bodyPr>
          <a:lstStyle/>
          <a:p>
            <a:pPr indent="0" lvl="0" marL="0" rtl="0" algn="l">
              <a:lnSpc>
                <a:spcPct val="90000"/>
              </a:lnSpc>
              <a:spcBef>
                <a:spcPts val="0"/>
              </a:spcBef>
              <a:spcAft>
                <a:spcPts val="0"/>
              </a:spcAft>
              <a:buClr>
                <a:schemeClr val="dk1"/>
              </a:buClr>
              <a:buSzPts val="2600"/>
              <a:buFont typeface="Calibri"/>
              <a:buNone/>
            </a:pPr>
            <a:r>
              <a:rPr b="1" lang="en-GB" sz="2300"/>
              <a:t>Atribución: </a:t>
            </a:r>
            <a:r>
              <a:rPr lang="en-GB" sz="2300"/>
              <a:t>Esta ayuda visual fue construida por Mary Nelson </a:t>
            </a:r>
            <a:r>
              <a:rPr lang="en-GB" sz="2300" u="sng">
                <a:solidFill>
                  <a:schemeClr val="hlink"/>
                </a:solidFill>
                <a:hlinkClick r:id="rId8"/>
              </a:rPr>
              <a:t>www.missionbibleclass.org</a:t>
            </a:r>
            <a:r>
              <a:rPr lang="en-GB" sz="2300"/>
              <a:t>  utilizando:</a:t>
            </a:r>
            <a:endParaRPr sz="2300"/>
          </a:p>
          <a:p>
            <a:pPr indent="-444500" lvl="0" marL="647700" rtl="0" algn="l">
              <a:lnSpc>
                <a:spcPct val="100000"/>
              </a:lnSpc>
              <a:spcBef>
                <a:spcPts val="1400"/>
              </a:spcBef>
              <a:spcAft>
                <a:spcPts val="0"/>
              </a:spcAft>
              <a:buSzPts val="2000"/>
              <a:buChar char="●"/>
            </a:pPr>
            <a:r>
              <a:rPr lang="en-GB" sz="2300"/>
              <a:t>Recopilación de textos y diapositivas de Mary Nelson</a:t>
            </a:r>
            <a:endParaRPr sz="2300"/>
          </a:p>
          <a:p>
            <a:pPr indent="-444500" lvl="0" marL="647700" rtl="0" algn="l">
              <a:lnSpc>
                <a:spcPct val="100000"/>
              </a:lnSpc>
              <a:spcBef>
                <a:spcPts val="0"/>
              </a:spcBef>
              <a:spcAft>
                <a:spcPts val="0"/>
              </a:spcAft>
              <a:buSzPts val="2000"/>
              <a:buChar char="●"/>
            </a:pPr>
            <a:r>
              <a:rPr lang="en-GB" sz="2300"/>
              <a:t>F</a:t>
            </a:r>
            <a:r>
              <a:rPr lang="en-GB" sz="2300"/>
              <a:t>otografía original gestionada por Mary Nelson</a:t>
            </a:r>
            <a:endParaRPr sz="2300">
              <a:highlight>
                <a:srgbClr val="FFFF00"/>
              </a:highlight>
            </a:endParaRPr>
          </a:p>
        </p:txBody>
      </p:sp>
      <p:sp>
        <p:nvSpPr>
          <p:cNvPr id="253" name="Google Shape;253;p35"/>
          <p:cNvSpPr txBox="1"/>
          <p:nvPr/>
        </p:nvSpPr>
        <p:spPr>
          <a:xfrm>
            <a:off x="894080" y="2292148"/>
            <a:ext cx="11030100" cy="114930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lang="en-GB" sz="2300">
                <a:latin typeface="Calibri"/>
                <a:ea typeface="Calibri"/>
                <a:cs typeface="Calibri"/>
                <a:sym typeface="Calibri"/>
              </a:rPr>
              <a:t>Atribución/Reconocimiento-NoComercial-CompartirIgual 4.0 Internacional</a:t>
            </a:r>
            <a:endParaRPr sz="23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sz="21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lang="en-GB" sz="2000" u="sng">
                <a:solidFill>
                  <a:schemeClr val="hlink"/>
                </a:solidFill>
                <a:latin typeface="Calibri"/>
                <a:ea typeface="Calibri"/>
                <a:cs typeface="Calibri"/>
                <a:sym typeface="Calibri"/>
                <a:hlinkClick r:id="rId9"/>
              </a:rPr>
              <a:t>https://creativecommons.org/licenses/by-nc-sa/4.0/deed.es</a:t>
            </a:r>
            <a:r>
              <a:rPr lang="en-GB" sz="2000">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254" name="Google Shape;254;p35"/>
          <p:cNvSpPr txBox="1"/>
          <p:nvPr/>
        </p:nvSpPr>
        <p:spPr>
          <a:xfrm>
            <a:off x="5570311" y="1244764"/>
            <a:ext cx="6354000" cy="705900"/>
          </a:xfrm>
          <a:prstGeom prst="rect">
            <a:avLst/>
          </a:prstGeom>
          <a:solidFill>
            <a:srgbClr val="F1C232"/>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lang="en-GB" sz="1600">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lang="en-GB" sz="1600" u="sng">
                <a:solidFill>
                  <a:schemeClr val="hlink"/>
                </a:solidFill>
                <a:latin typeface="Calibri"/>
                <a:ea typeface="Calibri"/>
                <a:cs typeface="Calibri"/>
                <a:sym typeface="Calibri"/>
                <a:hlinkClick r:id="rId10"/>
              </a:rPr>
              <a:t>misionleccionesbiblicas.org</a:t>
            </a:r>
            <a:r>
              <a:rPr b="1" lang="en-GB" sz="1600">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255" name="Google Shape;255;p35"/>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solidFill>
                  <a:schemeClr val="dk1"/>
                </a:solidFill>
              </a:rPr>
              <a:t>misionleccionesbiblicas.org     </a:t>
            </a:r>
            <a:r>
              <a:rPr lang="en-GB" sz="1100">
                <a:solidFill>
                  <a:schemeClr val="dk1"/>
                </a:solidFill>
              </a:rPr>
              <a:t>Daniel y la comida del rey</a:t>
            </a:r>
            <a:endParaRPr sz="1100">
              <a:solidFill>
                <a:schemeClr val="dk1"/>
              </a:solidFill>
            </a:endParaRPr>
          </a:p>
        </p:txBody>
      </p:sp>
      <p:sp>
        <p:nvSpPr>
          <p:cNvPr id="256" name="Google Shape;256;p35"/>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Clr>
                <a:srgbClr val="000000"/>
              </a:buClr>
              <a:buSzPts val="1700"/>
              <a:buFont typeface="Arial"/>
              <a:buNone/>
            </a:pPr>
            <a:fld id="{00000000-1234-1234-1234-123412341234}" type="slidenum">
              <a:rPr lang="en-GB" sz="1100">
                <a:solidFill>
                  <a:schemeClr val="dk1"/>
                </a:solidFill>
              </a:rPr>
              <a:t>‹#›</a:t>
            </a:fld>
            <a:endParaRPr sz="1100">
              <a:solidFill>
                <a:schemeClr val="dk1"/>
              </a:solidFill>
            </a:endParaRPr>
          </a:p>
        </p:txBody>
      </p:sp>
      <p:pic>
        <p:nvPicPr>
          <p:cNvPr id="257" name="Google Shape;257;p35" title="by-nc-sa.png"/>
          <p:cNvPicPr preferRelativeResize="0"/>
          <p:nvPr/>
        </p:nvPicPr>
        <p:blipFill>
          <a:blip r:embed="rId11">
            <a:alphaModFix/>
          </a:blip>
          <a:stretch>
            <a:fillRect/>
          </a:stretch>
        </p:blipFill>
        <p:spPr>
          <a:xfrm>
            <a:off x="1036907" y="744249"/>
            <a:ext cx="3629155" cy="1269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3N 1.jpg" id="184" name="Google Shape;184;p2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185" name="Google Shape;185;p27"/>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t>misionleccionesbiblicas.org     Daniel y la comida del rey</a:t>
            </a:r>
            <a:endParaRPr sz="1100"/>
          </a:p>
        </p:txBody>
      </p:sp>
      <p:sp>
        <p:nvSpPr>
          <p:cNvPr id="186" name="Google Shape;186;p27"/>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t>‹#›</a:t>
            </a:fld>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3N 2.JPG" id="192" name="Google Shape;192;p28"/>
          <p:cNvPicPr preferRelativeResize="0"/>
          <p:nvPr/>
        </p:nvPicPr>
        <p:blipFill rotWithShape="1">
          <a:blip r:embed="rId3">
            <a:alphaModFix/>
          </a:blip>
          <a:srcRect b="0" l="0" r="0" t="0"/>
          <a:stretch/>
        </p:blipFill>
        <p:spPr>
          <a:xfrm>
            <a:off x="0" y="1189990"/>
            <a:ext cx="13004800" cy="6966738"/>
          </a:xfrm>
          <a:prstGeom prst="rect">
            <a:avLst/>
          </a:prstGeom>
          <a:noFill/>
          <a:ln>
            <a:noFill/>
          </a:ln>
        </p:spPr>
      </p:pic>
      <p:sp>
        <p:nvSpPr>
          <p:cNvPr id="193" name="Google Shape;193;p28"/>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solidFill>
                  <a:schemeClr val="dk1"/>
                </a:solidFill>
              </a:rPr>
              <a:t>misionleccionesbiblicas.org     Daniel y la comida del rey</a:t>
            </a:r>
            <a:endParaRPr sz="1100">
              <a:solidFill>
                <a:schemeClr val="dk1"/>
              </a:solidFill>
            </a:endParaRPr>
          </a:p>
        </p:txBody>
      </p:sp>
      <p:sp>
        <p:nvSpPr>
          <p:cNvPr id="194" name="Google Shape;194;p28"/>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solidFill>
                  <a:schemeClr val="dk1"/>
                </a:solidFill>
              </a:rPr>
              <a:t>‹#›</a:t>
            </a:fld>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3N 3.JPG" id="200" name="Google Shape;200;p2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01" name="Google Shape;201;p29"/>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t>misionleccionesbiblicas.org     Daniel y la comida del rey</a:t>
            </a:r>
            <a:endParaRPr sz="1100"/>
          </a:p>
        </p:txBody>
      </p:sp>
      <p:sp>
        <p:nvSpPr>
          <p:cNvPr id="202" name="Google Shape;202;p29"/>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t>‹#›</a:t>
            </a:fld>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3N 4.JPG" id="208" name="Google Shape;208;p3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09" name="Google Shape;209;p30"/>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t>misionleccionesbiblicas.org     Daniel y la comida del rey</a:t>
            </a:r>
            <a:endParaRPr sz="1100"/>
          </a:p>
        </p:txBody>
      </p:sp>
      <p:sp>
        <p:nvSpPr>
          <p:cNvPr id="210" name="Google Shape;210;p30"/>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t>‹#›</a:t>
            </a:fld>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3N 5.JPG" id="216" name="Google Shape;216;p31"/>
          <p:cNvPicPr preferRelativeResize="0"/>
          <p:nvPr/>
        </p:nvPicPr>
        <p:blipFill rotWithShape="1">
          <a:blip r:embed="rId3">
            <a:alphaModFix/>
          </a:blip>
          <a:srcRect b="0" l="0" r="0" t="0"/>
          <a:stretch/>
        </p:blipFill>
        <p:spPr>
          <a:xfrm>
            <a:off x="0" y="0"/>
            <a:ext cx="13466374" cy="10099780"/>
          </a:xfrm>
          <a:prstGeom prst="rect">
            <a:avLst/>
          </a:prstGeom>
          <a:noFill/>
          <a:ln>
            <a:noFill/>
          </a:ln>
        </p:spPr>
      </p:pic>
      <p:sp>
        <p:nvSpPr>
          <p:cNvPr id="217" name="Google Shape;217;p31"/>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t>misionleccionesbiblicas.org     Daniel y la comida del rey</a:t>
            </a:r>
            <a:endParaRPr sz="1100"/>
          </a:p>
        </p:txBody>
      </p:sp>
      <p:sp>
        <p:nvSpPr>
          <p:cNvPr id="218" name="Google Shape;218;p31"/>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t>‹#›</a:t>
            </a:fld>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3N 6.JPG" id="224" name="Google Shape;224;p3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25" name="Google Shape;225;p32"/>
          <p:cNvSpPr txBox="1"/>
          <p:nvPr>
            <p:ph idx="11" type="ftr"/>
          </p:nvPr>
        </p:nvSpPr>
        <p:spPr>
          <a:xfrm>
            <a:off x="4595707" y="91925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t>misionleccionesbiblicas.org     Daniel y la comida del rey</a:t>
            </a:r>
            <a:endParaRPr sz="1100"/>
          </a:p>
        </p:txBody>
      </p:sp>
      <p:sp>
        <p:nvSpPr>
          <p:cNvPr id="226" name="Google Shape;226;p32"/>
          <p:cNvSpPr txBox="1"/>
          <p:nvPr>
            <p:ph idx="12" type="sldNum"/>
          </p:nvPr>
        </p:nvSpPr>
        <p:spPr>
          <a:xfrm>
            <a:off x="12052661" y="91925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t>‹#›</a:t>
            </a:fld>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3N 7.JPG" id="232" name="Google Shape;232;p33"/>
          <p:cNvPicPr preferRelativeResize="0"/>
          <p:nvPr/>
        </p:nvPicPr>
        <p:blipFill rotWithShape="1">
          <a:blip r:embed="rId3">
            <a:alphaModFix/>
          </a:blip>
          <a:srcRect b="0" l="0" r="0" t="0"/>
          <a:stretch/>
        </p:blipFill>
        <p:spPr>
          <a:xfrm>
            <a:off x="-158171" y="-102411"/>
            <a:ext cx="13141349" cy="9856011"/>
          </a:xfrm>
          <a:prstGeom prst="rect">
            <a:avLst/>
          </a:prstGeom>
          <a:noFill/>
          <a:ln>
            <a:noFill/>
          </a:ln>
        </p:spPr>
      </p:pic>
      <p:sp>
        <p:nvSpPr>
          <p:cNvPr id="233" name="Google Shape;233;p33"/>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solidFill>
                  <a:schemeClr val="dk1"/>
                </a:solidFill>
              </a:rPr>
              <a:t>misionleccionesbiblicas.org     Daniel y la comida del rey</a:t>
            </a:r>
            <a:endParaRPr sz="1100">
              <a:solidFill>
                <a:schemeClr val="dk1"/>
              </a:solidFill>
            </a:endParaRPr>
          </a:p>
        </p:txBody>
      </p:sp>
      <p:sp>
        <p:nvSpPr>
          <p:cNvPr id="234" name="Google Shape;234;p33"/>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solidFill>
                  <a:schemeClr val="dk1"/>
                </a:solidFill>
              </a:rPr>
              <a:t>‹#›</a:t>
            </a:fld>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680000" y="464533"/>
            <a:ext cx="5499600" cy="519300"/>
          </a:xfrm>
          <a:prstGeom prst="rect">
            <a:avLst/>
          </a:prstGeom>
          <a:noFill/>
          <a:ln>
            <a:noFill/>
          </a:ln>
        </p:spPr>
        <p:txBody>
          <a:bodyPr anchorCtr="0" anchor="b" bIns="0" lIns="0" spcFirstLastPara="1" rIns="0" wrap="square" tIns="0">
            <a:normAutofit/>
          </a:bodyPr>
          <a:lstStyle/>
          <a:p>
            <a:pPr indent="0" lvl="0" marL="0" marR="0" rtl="0" algn="l">
              <a:lnSpc>
                <a:spcPct val="100000"/>
              </a:lnSpc>
              <a:spcBef>
                <a:spcPts val="0"/>
              </a:spcBef>
              <a:spcAft>
                <a:spcPts val="0"/>
              </a:spcAft>
              <a:buClr>
                <a:schemeClr val="dk1"/>
              </a:buClr>
              <a:buFont typeface="Calibri"/>
              <a:buNone/>
            </a:pPr>
            <a:r>
              <a:rPr lang="en-GB"/>
              <a:t>Notas para las diapositivas</a:t>
            </a:r>
            <a:endParaRPr b="1" i="0" sz="2800" u="none" cap="none" strike="noStrike">
              <a:solidFill>
                <a:schemeClr val="dk1"/>
              </a:solidFill>
              <a:latin typeface="Calibri"/>
              <a:ea typeface="Calibri"/>
              <a:cs typeface="Calibri"/>
              <a:sym typeface="Calibri"/>
            </a:endParaRPr>
          </a:p>
        </p:txBody>
      </p:sp>
      <p:sp>
        <p:nvSpPr>
          <p:cNvPr id="240" name="Google Shape;240;p34"/>
          <p:cNvSpPr txBox="1"/>
          <p:nvPr/>
        </p:nvSpPr>
        <p:spPr>
          <a:xfrm>
            <a:off x="6811716" y="1803965"/>
            <a:ext cx="4899300" cy="7021800"/>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Arial"/>
              <a:buNone/>
            </a:pPr>
            <a:r>
              <a:t/>
            </a:r>
            <a:endParaRPr b="0" i="0" sz="1700" u="none" cap="none" strike="noStrike">
              <a:solidFill>
                <a:srgbClr val="FF0000"/>
              </a:solidFill>
              <a:latin typeface="Calibri"/>
              <a:ea typeface="Calibri"/>
              <a:cs typeface="Calibri"/>
              <a:sym typeface="Calibri"/>
            </a:endParaRPr>
          </a:p>
        </p:txBody>
      </p:sp>
      <p:sp>
        <p:nvSpPr>
          <p:cNvPr id="241" name="Google Shape;241;p34"/>
          <p:cNvSpPr/>
          <p:nvPr/>
        </p:nvSpPr>
        <p:spPr>
          <a:xfrm>
            <a:off x="6811731" y="1259520"/>
            <a:ext cx="5392800" cy="780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6. Había un gran problema. Daniel y sus amigos sabían que la comida del rey era comida que Dios no permitía. Probablemente, esa comida incluso había sido usada en la adoración de ídolos. Si la comían, estarían desobedeciendo la ley de Dios. Daniel les dijo a los oficiales del rey que no comerían la comida del rey.</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El oficial apreciaba a Daniel y a sus amigos. Notó que eran jóvenes buenos y que siempre se esforzaban por dar lo mejor de sí. No quería obligarlos a comer la comida del rey, pero tenía miedo de que el rey se enojara con él. Entonces, Daniel tuvo una buena idea. Le dijo al oficial que hiciera una prueba. Daniel y sus amigos solo comerían verduras y beberían agua durante diez días. Al final de los diez días, el oficial podría juzgar si estaban tan saludables como los otros jóvenes del palacio.</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7. Daniel y los otros tres hombres comieron verduras y bebieron agua durante diez días. Al final de los diez días, el oficial notó que estos cuatro jóvenes estaban más saludables que todos los otros jóvenes del palacio. Desde ese momento, les permitió comer la comida que Dios permitía. No tuvieron que comer la comida del rey.</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8. Al final del tiempo de estudio, los jóvenes fueron presentados ante el rey para que él los evaluara con preguntas. El rey decidió que Daniel y sus amigos eran los mejores de todos los jóvenes del palacio. Eran sabios e inteligentes, diez veces mejores que todos los magos y sabios de todo el reino.</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Daniel, Sadrac, Mesac y Abednego se convirtieron en sabios de la corte del rey. Siempre amaron a Dios y trataron de obedecer Sus leyes. Aunque eran prisioneros, Dios los bendijo y cuidó de ellos.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GB" sz="1200">
                <a:solidFill>
                  <a:schemeClr val="dk1"/>
                </a:solidFill>
                <a:latin typeface="Calibri"/>
                <a:ea typeface="Calibri"/>
                <a:cs typeface="Calibri"/>
                <a:sym typeface="Calibri"/>
              </a:rPr>
              <a:t>No era decisión de las cortes reales de Babilonia determinar qué alimentos podían ser consumidos. Daniel sabía que el reinado de Dios está por encima de todos los reinos terrenales. Él es el rey de todo el mundo; incluso nuestros cuerpos le pertenecen a Él.</a:t>
            </a:r>
            <a:endParaRPr sz="1700">
              <a:solidFill>
                <a:schemeClr val="dk1"/>
              </a:solidFill>
              <a:latin typeface="Calibri"/>
              <a:ea typeface="Calibri"/>
              <a:cs typeface="Calibri"/>
              <a:sym typeface="Calibri"/>
            </a:endParaRPr>
          </a:p>
        </p:txBody>
      </p:sp>
      <p:sp>
        <p:nvSpPr>
          <p:cNvPr id="242" name="Google Shape;242;p34"/>
          <p:cNvSpPr/>
          <p:nvPr/>
        </p:nvSpPr>
        <p:spPr>
          <a:xfrm>
            <a:off x="680960" y="1259520"/>
            <a:ext cx="5392800" cy="780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1. Portada: Daniel y la comida del rey (Daniel capítulo 1)</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2. Dios advirtió repetidamente a Su pueblo que no los protegería de sus enemigos si no le obedecían. Uno de esos enemigos fue el rey Nabucodonosor, gobernante del poderoso país de Babilonia. El rey Nabucodonosor quería destruir la ciudad especial de Jerusalén y el hermoso templo de Dios. Debido a que los reyes y muchas personas no obedecieron a Dios, Él permitió que el rey Nabucodonosor conquistara al pueblo.</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3. El rey Nabucodonosor vino a Jerusalén tres veces. La primera vez, tomó a muchas personas como prisioneras, incluidos muchos jóvenes. La segunda vez, capturó al rey y al ejército y se llevó a 10,000 personas como prisioneras. Finalmente, en la tercera conquista, el rey Nabucodonosor derribó el templo y destruyó la ciudad de Jerusalén. Se llevó a casi todas las personas restantes. Todos tuvieron que mudarse al país de Babilonia. Ahora, el pueblo de Dios no podía vivir en su propio país. Las cosas malas sucedieron porque la mayoría de las personas había elegido no obedecer a Dios.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4. No todas las personas eran malas. Cuatro jóvenes judíos buenos, Daniel, Hananías, Misael y Azarías, fueron llevados como prisioneros durante la primera conquista. Eran hombres buenos que amaban a Dios, obedecían Sus leyes, lo adoraban y oraban. También eran cuidadosos de obedecer las reglas de Dios sobre los alimentos que podían y no podían comer. ¡Ahora eran prisioneros! Tuvieron que dejar a sus padres y vivir lejos en Babilonia.</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Calibri"/>
                <a:ea typeface="Calibri"/>
                <a:cs typeface="Calibri"/>
                <a:sym typeface="Calibri"/>
              </a:rPr>
              <a:t>5. Mientras estos hombres vivían en Babilonia, el rey Nabucodonosor eligió de todos los prisioneros los más inteligentes y saludables para que fueran sus ayudantes especiales. Daniel y sus tres amigos fueron seleccionados. El rey quería que los prisioneros aprendieran a apreciar Babilonia y lo ayudaran. Fueron llevados al palacio y se les enseñaron todas las leyes de Babilonia.</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GB" sz="1200">
                <a:solidFill>
                  <a:schemeClr val="dk1"/>
                </a:solidFill>
                <a:latin typeface="Calibri"/>
                <a:ea typeface="Calibri"/>
                <a:cs typeface="Calibri"/>
                <a:sym typeface="Calibri"/>
              </a:rPr>
              <a:t>Sus nombres fueron cambiados a nombres babilónicos: Beltsasar, Sadrac, Mesac y Abednego. Aprendieron ciencias, matemáticas y todo sobre las estrellas. Mientras los jóvenes estaban aprendiendo, el rey puso a un oficial a cargo de ellos. Este oficial tenía la tarea de darles a los jóvenes la mejor comida de Babilonia.</a:t>
            </a:r>
            <a:endParaRPr sz="1200">
              <a:solidFill>
                <a:schemeClr val="dk1"/>
              </a:solidFill>
              <a:latin typeface="Calibri"/>
              <a:ea typeface="Calibri"/>
              <a:cs typeface="Calibri"/>
              <a:sym typeface="Calibri"/>
            </a:endParaRPr>
          </a:p>
        </p:txBody>
      </p:sp>
      <p:sp>
        <p:nvSpPr>
          <p:cNvPr id="243" name="Google Shape;243;p34"/>
          <p:cNvSpPr txBox="1"/>
          <p:nvPr>
            <p:ph idx="11" type="ftr"/>
          </p:nvPr>
        </p:nvSpPr>
        <p:spPr>
          <a:xfrm>
            <a:off x="4443307" y="9040142"/>
            <a:ext cx="7456800" cy="519300"/>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100">
                <a:solidFill>
                  <a:schemeClr val="dk1"/>
                </a:solidFill>
              </a:rPr>
              <a:t>misionleccionesbiblicas.org     Daniel y la comida del rey</a:t>
            </a:r>
            <a:endParaRPr sz="1100">
              <a:solidFill>
                <a:schemeClr val="dk1"/>
              </a:solidFill>
            </a:endParaRPr>
          </a:p>
        </p:txBody>
      </p:sp>
      <p:sp>
        <p:nvSpPr>
          <p:cNvPr id="244" name="Google Shape;244;p34"/>
          <p:cNvSpPr txBox="1"/>
          <p:nvPr>
            <p:ph idx="12" type="sldNum"/>
          </p:nvPr>
        </p:nvSpPr>
        <p:spPr>
          <a:xfrm>
            <a:off x="11900261" y="9040142"/>
            <a:ext cx="6306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100">
                <a:solidFill>
                  <a:schemeClr val="dk1"/>
                </a:solidFill>
              </a:rPr>
              <a:t>‹#›</a:t>
            </a:fld>
            <a:endParaRPr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