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8" r:id="rId3"/>
    <p:sldMasterId id="2147483689" r:id="rId4"/>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dc21eafb2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1. Portada: La armadura cristiana (Efesios 6:10-18)</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57" name="Google Shape;257;g37dc21eafb2_2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dc21eafb2_2_2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7dc21eafb2_2_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400"/>
              <a:buFont typeface="Arial"/>
              <a:buNone/>
            </a:pPr>
            <a:r>
              <a:rPr lang="en">
                <a:solidFill>
                  <a:schemeClr val="dk1"/>
                </a:solidFill>
              </a:rPr>
              <a:t>10. La salvación es como un casco que el soldado usa cuando va a la batalla. Confiar en la salvación de Dios es saber que Él nos salvará de cada pelea. Nuestro enemigo quiere engañar nuestras mentes, pero la salvación de Dios lo mantiene lejos de nuestras cabezas. Esta pieza de la armadura de Dios se llama el CASCO DE LA SALVACIÓN.</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SzPts val="1400"/>
              <a:buNone/>
            </a:pPr>
            <a:r>
              <a:t/>
            </a:r>
            <a:endParaRPr>
              <a:latin typeface="Calibri"/>
              <a:ea typeface="Calibri"/>
              <a:cs typeface="Calibri"/>
              <a:sym typeface="Calibri"/>
            </a:endParaRPr>
          </a:p>
        </p:txBody>
      </p:sp>
      <p:sp>
        <p:nvSpPr>
          <p:cNvPr id="330" name="Google Shape;330;g37dc21eafb2_2_2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7dc21eafb2_2_2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7dc21eafb2_2_2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400"/>
              <a:buNone/>
            </a:pPr>
            <a:r>
              <a:rPr lang="en"/>
              <a:t>11. Finalmente, como parte de la armadura de Dios tenemos la ESPADA DEL ESPÍRITU. </a:t>
            </a:r>
            <a:endParaRPr/>
          </a:p>
          <a:p>
            <a:pPr indent="0" lvl="0" marL="0" rtl="0" algn="l">
              <a:lnSpc>
                <a:spcPct val="107000"/>
              </a:lnSpc>
              <a:spcBef>
                <a:spcPts val="800"/>
              </a:spcBef>
              <a:spcAft>
                <a:spcPts val="0"/>
              </a:spcAft>
              <a:buSzPts val="1400"/>
              <a:buNone/>
            </a:pPr>
            <a:r>
              <a:rPr lang="en"/>
              <a:t>La espada del </a:t>
            </a:r>
            <a:r>
              <a:rPr lang="en"/>
              <a:t>E</a:t>
            </a:r>
            <a:r>
              <a:rPr lang="en"/>
              <a:t>spíritu es la Palabra de </a:t>
            </a:r>
            <a:r>
              <a:rPr lang="en"/>
              <a:t>D</a:t>
            </a:r>
            <a:r>
              <a:rPr lang="en"/>
              <a:t>ios. Si el enemigo intenta engañarnos o atacarnos, siempre podemos recordar las palabras poderosas de Dios.</a:t>
            </a:r>
            <a:endParaRPr/>
          </a:p>
          <a:p>
            <a:pPr indent="0" lvl="0" marL="0" rtl="0" algn="l">
              <a:lnSpc>
                <a:spcPct val="107000"/>
              </a:lnSpc>
              <a:spcBef>
                <a:spcPts val="800"/>
              </a:spcBef>
              <a:spcAft>
                <a:spcPts val="0"/>
              </a:spcAft>
              <a:buSzPts val="1400"/>
              <a:buNone/>
            </a:pPr>
            <a:r>
              <a:t/>
            </a:r>
            <a:endParaRPr/>
          </a:p>
        </p:txBody>
      </p:sp>
      <p:sp>
        <p:nvSpPr>
          <p:cNvPr id="338" name="Google Shape;338;g37dc21eafb2_2_2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dc21eafb2_2_2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7dc21eafb2_2_2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Clr>
                <a:schemeClr val="dk1"/>
              </a:buClr>
              <a:buSzPts val="1400"/>
              <a:buFont typeface="Arial"/>
              <a:buNone/>
            </a:pPr>
            <a:r>
              <a:rPr lang="en">
                <a:solidFill>
                  <a:schemeClr val="dk1"/>
                </a:solidFill>
              </a:rPr>
              <a:t>12. Incluso Jesús usó la espada del Espíritu. Hace mucho tiempo atrás, el diablo intentó engañar a Jesús, tentándole a hacer cosas malas. Pero ¿sabes lo que hizo Jesús? Usó las palabras poderosas de Dios y el diablo dejó de molestarlo.</a:t>
            </a:r>
            <a:endParaRPr>
              <a:solidFill>
                <a:schemeClr val="dk1"/>
              </a:solidFill>
            </a:endParaRPr>
          </a:p>
          <a:p>
            <a:pPr indent="0" lvl="0" marL="0" rtl="0" algn="l">
              <a:lnSpc>
                <a:spcPct val="107000"/>
              </a:lnSpc>
              <a:spcBef>
                <a:spcPts val="80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800"/>
              </a:spcBef>
              <a:spcAft>
                <a:spcPts val="0"/>
              </a:spcAft>
              <a:buClr>
                <a:schemeClr val="dk1"/>
              </a:buClr>
              <a:buSzPts val="1400"/>
              <a:buFont typeface="Arial"/>
              <a:buNone/>
            </a:pPr>
            <a:r>
              <a:rPr lang="en">
                <a:solidFill>
                  <a:schemeClr val="dk1"/>
                </a:solidFill>
              </a:rPr>
              <a:t>Si tienes una Biblia, tienes una espada. En el libro de los Hebreos, en el capítulo 4, versículo 12 leemos, «La palabra de Dios vive, es poderosa y es más cortante que cualquier espada de dos filos, …» Si aprendemos de la Biblia y aplicamos la Palabra de Dios a nuestras vidas, el enemigo jamás ganará.</a:t>
            </a:r>
            <a:endParaRPr>
              <a:solidFill>
                <a:schemeClr val="dk1"/>
              </a:solidFill>
            </a:endParaRPr>
          </a:p>
          <a:p>
            <a:pPr indent="0" lvl="0" marL="0" rtl="0" algn="l">
              <a:lnSpc>
                <a:spcPct val="107000"/>
              </a:lnSpc>
              <a:spcBef>
                <a:spcPts val="80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800"/>
              </a:spcBef>
              <a:spcAft>
                <a:spcPts val="0"/>
              </a:spcAft>
              <a:buSzPts val="1400"/>
              <a:buNone/>
            </a:pPr>
            <a:r>
              <a:t/>
            </a:r>
            <a:endParaRPr>
              <a:latin typeface="Calibri"/>
              <a:ea typeface="Calibri"/>
              <a:cs typeface="Calibri"/>
              <a:sym typeface="Calibri"/>
            </a:endParaRPr>
          </a:p>
        </p:txBody>
      </p:sp>
      <p:sp>
        <p:nvSpPr>
          <p:cNvPr id="346" name="Google Shape;346;g37dc21eafb2_2_2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dc21eafb2_2_2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7dc21eafb2_2_2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chemeClr val="dk1"/>
                </a:solidFill>
              </a:rPr>
              <a:t>13. El diablo es nuestro enemigo, pero Dios nos ha dado a todos una armadura especial que necesitamos para luchar contra él. Ponte toda la armadura de Dios y no tendrás de qué preocuparte o tener miedo. ¿Puedes recordar todas las piezas de la armadura de Dios?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El cinturón de la verdad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 coraza de la justicia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 calzado del evangelio de la Paz</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 escudo de la fe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 casco de la salvación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 espada del Espíritu</a:t>
            </a:r>
            <a:endParaRPr>
              <a:solidFill>
                <a:schemeClr val="dk1"/>
              </a:solidFill>
            </a:endParaRPr>
          </a:p>
          <a:p>
            <a:pPr indent="0" lvl="0" marL="457200" rtl="0" algn="l">
              <a:lnSpc>
                <a:spcPct val="107000"/>
              </a:lnSpc>
              <a:spcBef>
                <a:spcPts val="1200"/>
              </a:spcBef>
              <a:spcAft>
                <a:spcPts val="0"/>
              </a:spcAft>
              <a:buNone/>
            </a:pPr>
            <a:r>
              <a:t/>
            </a:r>
            <a:endParaRPr>
              <a:latin typeface="Calibri"/>
              <a:ea typeface="Calibri"/>
              <a:cs typeface="Calibri"/>
              <a:sym typeface="Calibri"/>
            </a:endParaRPr>
          </a:p>
        </p:txBody>
      </p:sp>
      <p:sp>
        <p:nvSpPr>
          <p:cNvPr id="354" name="Google Shape;354;g37dc21eafb2_2_2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7dc21eafb2_2_2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37dc21eafb2_2_2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400"/>
              <a:buNone/>
            </a:pPr>
            <a:r>
              <a:rPr lang="en"/>
              <a:t>14. La Palabra de Dios dice que debemos orar y pedir lo que necesitamos. Oremos hoy que jamás se nos olvide llevar la armadura de Dios.</a:t>
            </a:r>
            <a:endParaRPr/>
          </a:p>
          <a:p>
            <a:pPr indent="0" lvl="0" marL="0" rtl="0" algn="l">
              <a:lnSpc>
                <a:spcPct val="107000"/>
              </a:lnSpc>
              <a:spcBef>
                <a:spcPts val="800"/>
              </a:spcBef>
              <a:spcAft>
                <a:spcPts val="0"/>
              </a:spcAft>
              <a:buSzPts val="1400"/>
              <a:buNone/>
            </a:pPr>
            <a:r>
              <a:t/>
            </a:r>
            <a:endParaRPr/>
          </a:p>
          <a:p>
            <a:pPr indent="0" lvl="0" marL="0" rtl="0" algn="l">
              <a:lnSpc>
                <a:spcPct val="107000"/>
              </a:lnSpc>
              <a:spcBef>
                <a:spcPts val="800"/>
              </a:spcBef>
              <a:spcAft>
                <a:spcPts val="0"/>
              </a:spcAft>
              <a:buSzPts val="1400"/>
              <a:buNone/>
            </a:pPr>
            <a:r>
              <a:t/>
            </a:r>
            <a:endParaRPr/>
          </a:p>
        </p:txBody>
      </p:sp>
      <p:sp>
        <p:nvSpPr>
          <p:cNvPr id="368" name="Google Shape;368;g37dc21eafb2_2_2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dc21eafb2_2_2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7dc21eafb2_2_25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377" name="Google Shape;377;g37dc21eafb2_2_2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7dc21eafb2_2_2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37dc21eafb2_2_26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387" name="Google Shape;387;g37dc21eafb2_2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7dc21eafb2_4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6" name="Google Shape;396;g37dc21eafb2_4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97" name="Google Shape;397;g37dc21eafb2_4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dc21eafb2_2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37dc21eafb2_2_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
              <a:t>2. ¿Alguna vez has visto a un soldado? Si un enemigo tratara de hacerte daño a ti o a tu país, podría salir un soldado a tu defensa. Un soldado que pelea en una batalla lleva armas y ropa y equipamiento especiales para protegerse.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p:txBody>
      </p:sp>
      <p:sp>
        <p:nvSpPr>
          <p:cNvPr id="265" name="Google Shape;265;g37dc21eafb2_2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dc21eafb2_2_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7dc21eafb2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400"/>
              <a:buNone/>
            </a:pPr>
            <a:r>
              <a:rPr lang="en"/>
              <a:t>3. Los soldados en el tiempo en que se escribió el Nuevo Testamento también usaban un equipamiento especial que se llamaba ARMADURA.</a:t>
            </a:r>
            <a:endParaRPr/>
          </a:p>
          <a:p>
            <a:pPr indent="0" lvl="0" marL="0" rtl="0" algn="l">
              <a:lnSpc>
                <a:spcPct val="107000"/>
              </a:lnSpc>
              <a:spcBef>
                <a:spcPts val="800"/>
              </a:spcBef>
              <a:spcAft>
                <a:spcPts val="0"/>
              </a:spcAft>
              <a:buSzPts val="1400"/>
              <a:buNone/>
            </a:pPr>
            <a:r>
              <a:rPr lang="en"/>
              <a:t>En el libro de Efesios en la Biblia, podemos leer de un tipo armadura muy diferente a cualquier otra. Se llama LA ARMADURA DE DIOS. En el capítulo 6, versículos 10 y 11, leemos, confíen en el gran poder del Señor para fortalecerse.  Protéjanse contra los engaños del diablo con toda la armadura que les da Dios.»</a:t>
            </a:r>
            <a:endParaRPr/>
          </a:p>
          <a:p>
            <a:pPr indent="0" lvl="0" marL="0" rtl="0" algn="l">
              <a:lnSpc>
                <a:spcPct val="107000"/>
              </a:lnSpc>
              <a:spcBef>
                <a:spcPts val="800"/>
              </a:spcBef>
              <a:spcAft>
                <a:spcPts val="0"/>
              </a:spcAft>
              <a:buSzPts val="1400"/>
              <a:buNone/>
            </a:pPr>
            <a:r>
              <a:t/>
            </a:r>
            <a:endParaRPr/>
          </a:p>
          <a:p>
            <a:pPr indent="0" lvl="0" marL="0" rtl="0" algn="l">
              <a:lnSpc>
                <a:spcPct val="107000"/>
              </a:lnSpc>
              <a:spcBef>
                <a:spcPts val="800"/>
              </a:spcBef>
              <a:spcAft>
                <a:spcPts val="0"/>
              </a:spcAft>
              <a:buSzPts val="1400"/>
              <a:buNone/>
            </a:pPr>
            <a:r>
              <a:t/>
            </a:r>
            <a:endParaRPr/>
          </a:p>
          <a:p>
            <a:pPr indent="0" lvl="0" marL="0" rtl="0" algn="l">
              <a:lnSpc>
                <a:spcPct val="107000"/>
              </a:lnSpc>
              <a:spcBef>
                <a:spcPts val="800"/>
              </a:spcBef>
              <a:spcAft>
                <a:spcPts val="0"/>
              </a:spcAft>
              <a:buSzPts val="1400"/>
              <a:buNone/>
            </a:pPr>
            <a:r>
              <a:t/>
            </a:r>
            <a:endParaRPr/>
          </a:p>
        </p:txBody>
      </p:sp>
      <p:sp>
        <p:nvSpPr>
          <p:cNvPr id="273" name="Google Shape;273;g37dc21eafb2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dc21eafb2_2_1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7dc21eafb2_2_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400"/>
              <a:buNone/>
            </a:pPr>
            <a:r>
              <a:rPr lang="en">
                <a:latin typeface="Calibri"/>
                <a:ea typeface="Calibri"/>
                <a:cs typeface="Calibri"/>
                <a:sym typeface="Calibri"/>
              </a:rPr>
              <a:t>4. En los próximos versículos vemos por qué necesitamos una armadura distinta a la normal: «Nuestra lucha no es contra seres humanos, sino contra gobernantes, contra autoridades, contra poderes de este mundo oscuro y contra fuerzas espirituales malignas del cielo. Por esa razón, vístanse con toda la armadura de Dios. Así soportarán con firmeza cuando llegue el día del ataque de Satanás y después de haber luchado mucho todavía podrán resistir.»</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rPr lang="en">
                <a:latin typeface="Calibri"/>
                <a:ea typeface="Calibri"/>
                <a:cs typeface="Calibri"/>
                <a:sym typeface="Calibri"/>
              </a:rPr>
              <a:t>El diablo es un enemigo con muchos trucos malos.  A veces se conoce como «Satanás» (el acusador) o el «Diablo» (el calumniador).</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rPr lang="en">
                <a:latin typeface="Calibri"/>
                <a:ea typeface="Calibri"/>
                <a:cs typeface="Calibri"/>
                <a:sym typeface="Calibri"/>
              </a:rPr>
              <a:t>El diablo es un enemigo terrible porque odia a todo el mundo. Jamás quiere hacer lo bueno. Es tan malo que solo quiere lastimar a las personas y meter a otros en problemas.</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rPr lang="en">
                <a:latin typeface="Calibri"/>
                <a:ea typeface="Calibri"/>
                <a:cs typeface="Calibri"/>
                <a:sym typeface="Calibri"/>
              </a:rPr>
              <a:t>Es tan engañoso que incluso ¡es invisible! No quiere que las personas sepan que él está presente. Pero el diablo no puede engañar a Dios. Dios tiene una armadura que siempre funciona contra el diablo.</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t/>
            </a:r>
            <a:endParaRPr>
              <a:latin typeface="Calibri"/>
              <a:ea typeface="Calibri"/>
              <a:cs typeface="Calibri"/>
              <a:sym typeface="Calibri"/>
            </a:endParaRPr>
          </a:p>
          <a:p>
            <a:pPr indent="0" lvl="0" marL="0" rtl="0" algn="l">
              <a:lnSpc>
                <a:spcPct val="107000"/>
              </a:lnSpc>
              <a:spcBef>
                <a:spcPts val="800"/>
              </a:spcBef>
              <a:spcAft>
                <a:spcPts val="0"/>
              </a:spcAft>
              <a:buSzPts val="1400"/>
              <a:buNone/>
            </a:pPr>
            <a:r>
              <a:t/>
            </a:r>
            <a:endParaRPr>
              <a:latin typeface="Calibri"/>
              <a:ea typeface="Calibri"/>
              <a:cs typeface="Calibri"/>
              <a:sym typeface="Calibri"/>
            </a:endParaRPr>
          </a:p>
        </p:txBody>
      </p:sp>
      <p:sp>
        <p:nvSpPr>
          <p:cNvPr id="282" name="Google Shape;282;g37dc21eafb2_2_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dc21eafb2_2_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7dc21eafb2_2_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
              <a:t>5. Si tu fueras un soldado ¿irías a la batalla sin armadura? ¡Claro que no! En esta batalla contra el diablo, somos como soldados. Dios nos tiene la armadura perfecta, distinta a cualquier otra.</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p:txBody>
      </p:sp>
      <p:sp>
        <p:nvSpPr>
          <p:cNvPr id="290" name="Google Shape;290;g37dc21eafb2_2_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dc21eafb2_2_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37dc21eafb2_2_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
              <a:t>6. La primera pieza de esta armadura es el CINTURÓN DE LA VERDAD que nos ponemos en la cintura. El diablo es un mentiroso y quiere que todos creamos sus mentiras. Si confiamos en Dios y sabemos que Sus palabras siempre son verdaderas, seremos protegidos de nuestros enemigos.</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p:txBody>
      </p:sp>
      <p:sp>
        <p:nvSpPr>
          <p:cNvPr id="298" name="Google Shape;298;g37dc21eafb2_2_1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dc21eafb2_2_1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7dc21eafb2_2_1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
              <a:t>7. La armadura del soldado que cubre su pecho protege su corazón, pulmones y otras partes muy importantes de su cuerpo. Se llama coraza. Cuando el diablo intenta convencer a las personas a hacer cosas malas, está atacando sus corazones. Dios saber que nuestro buen comportamiento nos protege del enemigo. Esta pieza de armadura se llama la CORAZA DE LA JUSTICIA.</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p:txBody>
      </p:sp>
      <p:sp>
        <p:nvSpPr>
          <p:cNvPr id="306" name="Google Shape;306;g37dc21eafb2_2_1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dc21eafb2_2_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7dc21eafb2_2_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
              <a:t>8. Un soldado tiene que estar listo para la batalla. Dios dice que tal como un soldado siempre lleva sus zapatos para estar listo para la pelea, nosotros debemos ponernos EL CALZADO DEL EVANGELIO DE LA PAZ. Cuando entendemos la paz de Dios, el enemigo no nos puede preocupar o hacer que perdamos la confianza. Podemos estar firmes con Dios.</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a:p>
            <a:pPr indent="0" lvl="0" marL="0" rtl="0" algn="l">
              <a:lnSpc>
                <a:spcPct val="107000"/>
              </a:lnSpc>
              <a:spcBef>
                <a:spcPts val="0"/>
              </a:spcBef>
              <a:spcAft>
                <a:spcPts val="0"/>
              </a:spcAft>
              <a:buSzPts val="1400"/>
              <a:buNone/>
            </a:pPr>
            <a:r>
              <a:t/>
            </a:r>
            <a:endParaRPr/>
          </a:p>
        </p:txBody>
      </p:sp>
      <p:sp>
        <p:nvSpPr>
          <p:cNvPr id="314" name="Google Shape;314;g37dc21eafb2_2_2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dc21eafb2_2_2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7dc21eafb2_2_2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400"/>
              <a:buFont typeface="Arial"/>
              <a:buNone/>
            </a:pPr>
            <a:r>
              <a:rPr lang="en">
                <a:solidFill>
                  <a:schemeClr val="dk1"/>
                </a:solidFill>
              </a:rPr>
              <a:t>9. La próxima pieza de la armadura de Dios es el ESCUDO DE LA FE. Tener fe en Dios es como un escudo que nos protege contra todas las cosas malas que el enemigo intenta usar para destruirnos. ¿Tienes fe en Dios? Tener fe en Dios significa que no tienes que tener miedo de lo que el enemigo intenta hacer para engañarte.</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000"/>
              </a:lnSpc>
              <a:spcBef>
                <a:spcPts val="0"/>
              </a:spcBef>
              <a:spcAft>
                <a:spcPts val="0"/>
              </a:spcAft>
              <a:buSzPts val="1400"/>
              <a:buNone/>
            </a:pPr>
            <a:r>
              <a:t/>
            </a:r>
            <a:endParaRPr>
              <a:latin typeface="Calibri"/>
              <a:ea typeface="Calibri"/>
              <a:cs typeface="Calibri"/>
              <a:sym typeface="Calibri"/>
            </a:endParaRPr>
          </a:p>
        </p:txBody>
      </p:sp>
      <p:sp>
        <p:nvSpPr>
          <p:cNvPr id="322" name="Google Shape;322;g37dc21eafb2_2_2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6"/>
            <a:ext cx="85206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5200">
                <a:solidFill>
                  <a:schemeClr val="dk1"/>
                </a:solidFill>
              </a:defRPr>
            </a:lvl2pPr>
            <a:lvl3pPr lvl="2" algn="ctr">
              <a:lnSpc>
                <a:spcPct val="100000"/>
              </a:lnSpc>
              <a:spcBef>
                <a:spcPts val="0"/>
              </a:spcBef>
              <a:spcAft>
                <a:spcPts val="0"/>
              </a:spcAft>
              <a:buClr>
                <a:schemeClr val="dk1"/>
              </a:buClr>
              <a:buSzPts val="1400"/>
              <a:buFont typeface="Arial"/>
              <a:buNone/>
              <a:defRPr sz="5200">
                <a:solidFill>
                  <a:schemeClr val="dk1"/>
                </a:solidFill>
              </a:defRPr>
            </a:lvl3pPr>
            <a:lvl4pPr lvl="3" algn="ctr">
              <a:lnSpc>
                <a:spcPct val="100000"/>
              </a:lnSpc>
              <a:spcBef>
                <a:spcPts val="0"/>
              </a:spcBef>
              <a:spcAft>
                <a:spcPts val="0"/>
              </a:spcAft>
              <a:buClr>
                <a:schemeClr val="dk1"/>
              </a:buClr>
              <a:buSzPts val="1400"/>
              <a:buFont typeface="Arial"/>
              <a:buNone/>
              <a:defRPr sz="5200">
                <a:solidFill>
                  <a:schemeClr val="dk1"/>
                </a:solidFill>
              </a:defRPr>
            </a:lvl4pPr>
            <a:lvl5pPr lvl="4" algn="ctr">
              <a:lnSpc>
                <a:spcPct val="100000"/>
              </a:lnSpc>
              <a:spcBef>
                <a:spcPts val="0"/>
              </a:spcBef>
              <a:spcAft>
                <a:spcPts val="0"/>
              </a:spcAft>
              <a:buClr>
                <a:schemeClr val="dk1"/>
              </a:buClr>
              <a:buSzPts val="1400"/>
              <a:buFont typeface="Arial"/>
              <a:buNone/>
              <a:defRPr sz="5200">
                <a:solidFill>
                  <a:schemeClr val="dk1"/>
                </a:solidFill>
              </a:defRPr>
            </a:lvl5pPr>
            <a:lvl6pPr lvl="5" algn="ctr">
              <a:lnSpc>
                <a:spcPct val="100000"/>
              </a:lnSpc>
              <a:spcBef>
                <a:spcPts val="0"/>
              </a:spcBef>
              <a:spcAft>
                <a:spcPts val="0"/>
              </a:spcAft>
              <a:buClr>
                <a:schemeClr val="dk1"/>
              </a:buClr>
              <a:buSzPts val="1400"/>
              <a:buFont typeface="Arial"/>
              <a:buNone/>
              <a:defRPr sz="5200">
                <a:solidFill>
                  <a:schemeClr val="dk1"/>
                </a:solidFill>
              </a:defRPr>
            </a:lvl6pPr>
            <a:lvl7pPr lvl="6" algn="ctr">
              <a:lnSpc>
                <a:spcPct val="100000"/>
              </a:lnSpc>
              <a:spcBef>
                <a:spcPts val="0"/>
              </a:spcBef>
              <a:spcAft>
                <a:spcPts val="0"/>
              </a:spcAft>
              <a:buClr>
                <a:schemeClr val="dk1"/>
              </a:buClr>
              <a:buSzPts val="1400"/>
              <a:buFont typeface="Arial"/>
              <a:buNone/>
              <a:defRPr sz="5200">
                <a:solidFill>
                  <a:schemeClr val="dk1"/>
                </a:solidFill>
              </a:defRPr>
            </a:lvl7pPr>
            <a:lvl8pPr lvl="7" algn="ctr">
              <a:lnSpc>
                <a:spcPct val="100000"/>
              </a:lnSpc>
              <a:spcBef>
                <a:spcPts val="0"/>
              </a:spcBef>
              <a:spcAft>
                <a:spcPts val="0"/>
              </a:spcAft>
              <a:buClr>
                <a:schemeClr val="dk1"/>
              </a:buClr>
              <a:buSzPts val="1400"/>
              <a:buFont typeface="Arial"/>
              <a:buNone/>
              <a:defRPr sz="5200">
                <a:solidFill>
                  <a:schemeClr val="dk1"/>
                </a:solidFill>
              </a:defRPr>
            </a:lvl8pPr>
            <a:lvl9pPr lvl="8" algn="ctr">
              <a:lnSpc>
                <a:spcPct val="100000"/>
              </a:lnSpc>
              <a:spcBef>
                <a:spcPts val="0"/>
              </a:spcBef>
              <a:spcAft>
                <a:spcPts val="0"/>
              </a:spcAft>
              <a:buClr>
                <a:schemeClr val="dk1"/>
              </a:buClr>
              <a:buSzPts val="1400"/>
              <a:buFont typeface="Arial"/>
              <a:buNone/>
              <a:defRPr sz="5200">
                <a:solidFill>
                  <a:schemeClr val="dk1"/>
                </a:solidFill>
              </a:defRPr>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 name="Google Shape;80;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1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p:nvPr>
            <p:ph idx="2" type="pic"/>
          </p:nvPr>
        </p:nvSpPr>
        <p:spPr>
          <a:xfrm>
            <a:off x="3887391" y="987426"/>
            <a:ext cx="4629150" cy="4873625"/>
          </a:xfrm>
          <a:prstGeom prst="rect">
            <a:avLst/>
          </a:prstGeom>
          <a:noFill/>
          <a:ln>
            <a:noFill/>
          </a:ln>
        </p:spPr>
      </p:sp>
      <p:sp>
        <p:nvSpPr>
          <p:cNvPr id="106" name="Google Shape;106;p2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7" name="Google Shape;107;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5" name="Google Shape;15;p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6" name="Google Shape;16;p3"/>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2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5"/>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30" name="Google Shape;130;p25"/>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31" name="Google Shape;131;p25"/>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26"/>
          <p:cNvSpPr txBox="1"/>
          <p:nvPr>
            <p:ph type="title"/>
          </p:nvPr>
        </p:nvSpPr>
        <p:spPr>
          <a:xfrm>
            <a:off x="321469" y="193105"/>
            <a:ext cx="5786438" cy="803672"/>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34" name="Google Shape;134;p26"/>
          <p:cNvSpPr txBox="1"/>
          <p:nvPr>
            <p:ph idx="1" type="body"/>
          </p:nvPr>
        </p:nvSpPr>
        <p:spPr>
          <a:xfrm>
            <a:off x="321469" y="1125141"/>
            <a:ext cx="5786438" cy="3182318"/>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35" name="Google Shape;135;p26"/>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36" name="Google Shape;136;p26"/>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37" name="Google Shape;137;p26"/>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27"/>
          <p:cNvSpPr txBox="1"/>
          <p:nvPr>
            <p:ph type="ctrTitle"/>
          </p:nvPr>
        </p:nvSpPr>
        <p:spPr>
          <a:xfrm>
            <a:off x="1143000" y="1122908"/>
            <a:ext cx="6858000" cy="2387576"/>
          </a:xfrm>
          <a:prstGeom prst="rect">
            <a:avLst/>
          </a:prstGeom>
          <a:noFill/>
          <a:ln>
            <a:noFill/>
          </a:ln>
        </p:spPr>
        <p:txBody>
          <a:bodyPr anchorCtr="0" anchor="b" bIns="32125" lIns="64275" spcFirstLastPara="1" rIns="64275" wrap="square" tIns="32125">
            <a:noAutofit/>
          </a:bodyPr>
          <a:lstStyle>
            <a:lvl1pPr lvl="0" algn="ctr">
              <a:lnSpc>
                <a:spcPct val="100000"/>
              </a:lnSpc>
              <a:spcBef>
                <a:spcPts val="0"/>
              </a:spcBef>
              <a:spcAft>
                <a:spcPts val="0"/>
              </a:spcAft>
              <a:buSzPts val="1000"/>
              <a:buNone/>
              <a:defRPr sz="4200"/>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40" name="Google Shape;140;p27"/>
          <p:cNvSpPr txBox="1"/>
          <p:nvPr>
            <p:ph idx="1" type="subTitle"/>
          </p:nvPr>
        </p:nvSpPr>
        <p:spPr>
          <a:xfrm>
            <a:off x="1143000" y="3602013"/>
            <a:ext cx="6858000" cy="1655340"/>
          </a:xfrm>
          <a:prstGeom prst="rect">
            <a:avLst/>
          </a:prstGeom>
          <a:noFill/>
          <a:ln>
            <a:noFill/>
          </a:ln>
        </p:spPr>
        <p:txBody>
          <a:bodyPr anchorCtr="0" anchor="t" bIns="32125" lIns="64275" spcFirstLastPara="1" rIns="64275" wrap="square" tIns="32125">
            <a:noAutofit/>
          </a:bodyPr>
          <a:lstStyle>
            <a:lvl1pPr lvl="0" algn="ctr">
              <a:lnSpc>
                <a:spcPct val="100000"/>
              </a:lnSpc>
              <a:spcBef>
                <a:spcPts val="300"/>
              </a:spcBef>
              <a:spcAft>
                <a:spcPts val="0"/>
              </a:spcAft>
              <a:buClr>
                <a:schemeClr val="dk1"/>
              </a:buClr>
              <a:buSzPts val="1700"/>
              <a:buFont typeface="Arial"/>
              <a:buNone/>
              <a:defRPr sz="1700"/>
            </a:lvl1pPr>
            <a:lvl2pPr lvl="1" algn="ctr">
              <a:lnSpc>
                <a:spcPct val="100000"/>
              </a:lnSpc>
              <a:spcBef>
                <a:spcPts val="300"/>
              </a:spcBef>
              <a:spcAft>
                <a:spcPts val="0"/>
              </a:spcAft>
              <a:buClr>
                <a:schemeClr val="dk1"/>
              </a:buClr>
              <a:buSzPts val="1400"/>
              <a:buFont typeface="Arial"/>
              <a:buNone/>
              <a:defRPr sz="1400"/>
            </a:lvl2pPr>
            <a:lvl3pPr lvl="2" algn="ctr">
              <a:lnSpc>
                <a:spcPct val="100000"/>
              </a:lnSpc>
              <a:spcBef>
                <a:spcPts val="300"/>
              </a:spcBef>
              <a:spcAft>
                <a:spcPts val="0"/>
              </a:spcAft>
              <a:buClr>
                <a:schemeClr val="dk1"/>
              </a:buClr>
              <a:buSzPts val="1300"/>
              <a:buFont typeface="Arial"/>
              <a:buNone/>
              <a:defRPr sz="1300"/>
            </a:lvl3pPr>
            <a:lvl4pPr lvl="3" algn="ctr">
              <a:lnSpc>
                <a:spcPct val="100000"/>
              </a:lnSpc>
              <a:spcBef>
                <a:spcPts val="200"/>
              </a:spcBef>
              <a:spcAft>
                <a:spcPts val="0"/>
              </a:spcAft>
              <a:buClr>
                <a:schemeClr val="dk1"/>
              </a:buClr>
              <a:buSzPts val="1100"/>
              <a:buFont typeface="Arial"/>
              <a:buNone/>
              <a:defRPr sz="1100"/>
            </a:lvl4pPr>
            <a:lvl5pPr lvl="4" algn="ctr">
              <a:lnSpc>
                <a:spcPct val="100000"/>
              </a:lnSpc>
              <a:spcBef>
                <a:spcPts val="200"/>
              </a:spcBef>
              <a:spcAft>
                <a:spcPts val="0"/>
              </a:spcAft>
              <a:buClr>
                <a:schemeClr val="dk1"/>
              </a:buClr>
              <a:buSzPts val="1100"/>
              <a:buFont typeface="Arial"/>
              <a:buNone/>
              <a:defRPr sz="1100"/>
            </a:lvl5pPr>
            <a:lvl6pPr lvl="5" algn="ctr">
              <a:lnSpc>
                <a:spcPct val="90000"/>
              </a:lnSpc>
              <a:spcBef>
                <a:spcPts val="400"/>
              </a:spcBef>
              <a:spcAft>
                <a:spcPts val="0"/>
              </a:spcAft>
              <a:buClr>
                <a:schemeClr val="dk1"/>
              </a:buClr>
              <a:buSzPts val="1100"/>
              <a:buNone/>
              <a:defRPr sz="1100"/>
            </a:lvl6pPr>
            <a:lvl7pPr lvl="6" algn="ctr">
              <a:lnSpc>
                <a:spcPct val="90000"/>
              </a:lnSpc>
              <a:spcBef>
                <a:spcPts val="400"/>
              </a:spcBef>
              <a:spcAft>
                <a:spcPts val="0"/>
              </a:spcAft>
              <a:buClr>
                <a:schemeClr val="dk1"/>
              </a:buClr>
              <a:buSzPts val="1100"/>
              <a:buNone/>
              <a:defRPr sz="1100"/>
            </a:lvl7pPr>
            <a:lvl8pPr lvl="7" algn="ctr">
              <a:lnSpc>
                <a:spcPct val="90000"/>
              </a:lnSpc>
              <a:spcBef>
                <a:spcPts val="400"/>
              </a:spcBef>
              <a:spcAft>
                <a:spcPts val="0"/>
              </a:spcAft>
              <a:buClr>
                <a:schemeClr val="dk1"/>
              </a:buClr>
              <a:buSzPts val="1100"/>
              <a:buNone/>
              <a:defRPr sz="1100"/>
            </a:lvl8pPr>
            <a:lvl9pPr lvl="8" algn="ctr">
              <a:lnSpc>
                <a:spcPct val="90000"/>
              </a:lnSpc>
              <a:spcBef>
                <a:spcPts val="400"/>
              </a:spcBef>
              <a:spcAft>
                <a:spcPts val="0"/>
              </a:spcAft>
              <a:buClr>
                <a:schemeClr val="dk1"/>
              </a:buClr>
              <a:buSzPts val="1100"/>
              <a:buNone/>
              <a:defRPr sz="1100"/>
            </a:lvl9pPr>
          </a:lstStyle>
          <a:p/>
        </p:txBody>
      </p:sp>
      <p:sp>
        <p:nvSpPr>
          <p:cNvPr id="141" name="Google Shape;141;p27"/>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42" name="Google Shape;142;p27"/>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43" name="Google Shape;143;p27"/>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 name="Shape 144"/>
        <p:cNvGrpSpPr/>
        <p:nvPr/>
      </p:nvGrpSpPr>
      <p:grpSpPr>
        <a:xfrm>
          <a:off x="0" y="0"/>
          <a:ext cx="0" cy="0"/>
          <a:chOff x="0" y="0"/>
          <a:chExt cx="0" cy="0"/>
        </a:xfrm>
      </p:grpSpPr>
      <p:sp>
        <p:nvSpPr>
          <p:cNvPr id="145" name="Google Shape;145;p28"/>
          <p:cNvSpPr txBox="1"/>
          <p:nvPr>
            <p:ph type="title"/>
          </p:nvPr>
        </p:nvSpPr>
        <p:spPr>
          <a:xfrm>
            <a:off x="623962" y="1710035"/>
            <a:ext cx="7887146" cy="2851919"/>
          </a:xfrm>
          <a:prstGeom prst="rect">
            <a:avLst/>
          </a:prstGeom>
          <a:noFill/>
          <a:ln>
            <a:noFill/>
          </a:ln>
        </p:spPr>
        <p:txBody>
          <a:bodyPr anchorCtr="0" anchor="b" bIns="32125" lIns="64275" spcFirstLastPara="1" rIns="64275" wrap="square" tIns="32125">
            <a:noAutofit/>
          </a:bodyPr>
          <a:lstStyle>
            <a:lvl1pPr lvl="0" algn="ctr">
              <a:lnSpc>
                <a:spcPct val="100000"/>
              </a:lnSpc>
              <a:spcBef>
                <a:spcPts val="0"/>
              </a:spcBef>
              <a:spcAft>
                <a:spcPts val="0"/>
              </a:spcAft>
              <a:buSzPts val="1000"/>
              <a:buNone/>
              <a:defRPr sz="4200"/>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46" name="Google Shape;146;p28"/>
          <p:cNvSpPr txBox="1"/>
          <p:nvPr>
            <p:ph idx="1" type="body"/>
          </p:nvPr>
        </p:nvSpPr>
        <p:spPr>
          <a:xfrm>
            <a:off x="623962" y="4589859"/>
            <a:ext cx="7887146" cy="1500187"/>
          </a:xfrm>
          <a:prstGeom prst="rect">
            <a:avLst/>
          </a:prstGeom>
          <a:noFill/>
          <a:ln>
            <a:noFill/>
          </a:ln>
        </p:spPr>
        <p:txBody>
          <a:bodyPr anchorCtr="0" anchor="t" bIns="32125" lIns="64275" spcFirstLastPara="1" rIns="64275" wrap="square" tIns="32125">
            <a:noAutofit/>
          </a:bodyPr>
          <a:lstStyle>
            <a:lvl1pPr indent="-228600" lvl="0" marL="457200" algn="l">
              <a:lnSpc>
                <a:spcPct val="100000"/>
              </a:lnSpc>
              <a:spcBef>
                <a:spcPts val="300"/>
              </a:spcBef>
              <a:spcAft>
                <a:spcPts val="0"/>
              </a:spcAft>
              <a:buClr>
                <a:schemeClr val="dk1"/>
              </a:buClr>
              <a:buSzPts val="1700"/>
              <a:buFont typeface="Arial"/>
              <a:buNone/>
              <a:defRPr sz="1700"/>
            </a:lvl1pPr>
            <a:lvl2pPr indent="-228600" lvl="1" marL="914400" algn="l">
              <a:lnSpc>
                <a:spcPct val="100000"/>
              </a:lnSpc>
              <a:spcBef>
                <a:spcPts val="300"/>
              </a:spcBef>
              <a:spcAft>
                <a:spcPts val="0"/>
              </a:spcAft>
              <a:buClr>
                <a:schemeClr val="dk1"/>
              </a:buClr>
              <a:buSzPts val="1400"/>
              <a:buFont typeface="Arial"/>
              <a:buNone/>
              <a:defRPr sz="1400"/>
            </a:lvl2pPr>
            <a:lvl3pPr indent="-228600" lvl="2" marL="1371600" algn="l">
              <a:lnSpc>
                <a:spcPct val="100000"/>
              </a:lnSpc>
              <a:spcBef>
                <a:spcPts val="300"/>
              </a:spcBef>
              <a:spcAft>
                <a:spcPts val="0"/>
              </a:spcAft>
              <a:buClr>
                <a:schemeClr val="dk1"/>
              </a:buClr>
              <a:buSzPts val="1300"/>
              <a:buFont typeface="Arial"/>
              <a:buNone/>
              <a:defRPr sz="1300"/>
            </a:lvl3pPr>
            <a:lvl4pPr indent="-228600" lvl="3" marL="1828800" algn="l">
              <a:lnSpc>
                <a:spcPct val="100000"/>
              </a:lnSpc>
              <a:spcBef>
                <a:spcPts val="200"/>
              </a:spcBef>
              <a:spcAft>
                <a:spcPts val="0"/>
              </a:spcAft>
              <a:buClr>
                <a:schemeClr val="dk1"/>
              </a:buClr>
              <a:buSzPts val="1100"/>
              <a:buFont typeface="Arial"/>
              <a:buNone/>
              <a:defRPr sz="1100"/>
            </a:lvl4pPr>
            <a:lvl5pPr indent="-228600" lvl="4" marL="2286000" algn="l">
              <a:lnSpc>
                <a:spcPct val="100000"/>
              </a:lnSpc>
              <a:spcBef>
                <a:spcPts val="200"/>
              </a:spcBef>
              <a:spcAft>
                <a:spcPts val="0"/>
              </a:spcAft>
              <a:buClr>
                <a:schemeClr val="dk1"/>
              </a:buClr>
              <a:buSzPts val="1100"/>
              <a:buFont typeface="Arial"/>
              <a:buNone/>
              <a:defRPr sz="1100"/>
            </a:lvl5pPr>
            <a:lvl6pPr indent="-228600" lvl="5" marL="2743200" algn="l">
              <a:lnSpc>
                <a:spcPct val="90000"/>
              </a:lnSpc>
              <a:spcBef>
                <a:spcPts val="400"/>
              </a:spcBef>
              <a:spcAft>
                <a:spcPts val="0"/>
              </a:spcAft>
              <a:buClr>
                <a:schemeClr val="dk1"/>
              </a:buClr>
              <a:buSzPts val="1100"/>
              <a:buNone/>
              <a:defRPr sz="1100"/>
            </a:lvl6pPr>
            <a:lvl7pPr indent="-228600" lvl="6" marL="3200400" algn="l">
              <a:lnSpc>
                <a:spcPct val="90000"/>
              </a:lnSpc>
              <a:spcBef>
                <a:spcPts val="400"/>
              </a:spcBef>
              <a:spcAft>
                <a:spcPts val="0"/>
              </a:spcAft>
              <a:buClr>
                <a:schemeClr val="dk1"/>
              </a:buClr>
              <a:buSzPts val="1100"/>
              <a:buNone/>
              <a:defRPr sz="1100"/>
            </a:lvl7pPr>
            <a:lvl8pPr indent="-228600" lvl="7" marL="3657600" algn="l">
              <a:lnSpc>
                <a:spcPct val="90000"/>
              </a:lnSpc>
              <a:spcBef>
                <a:spcPts val="400"/>
              </a:spcBef>
              <a:spcAft>
                <a:spcPts val="0"/>
              </a:spcAft>
              <a:buClr>
                <a:schemeClr val="dk1"/>
              </a:buClr>
              <a:buSzPts val="1100"/>
              <a:buNone/>
              <a:defRPr sz="1100"/>
            </a:lvl8pPr>
            <a:lvl9pPr indent="-228600" lvl="8" marL="4114800" algn="l">
              <a:lnSpc>
                <a:spcPct val="90000"/>
              </a:lnSpc>
              <a:spcBef>
                <a:spcPts val="400"/>
              </a:spcBef>
              <a:spcAft>
                <a:spcPts val="0"/>
              </a:spcAft>
              <a:buClr>
                <a:schemeClr val="dk1"/>
              </a:buClr>
              <a:buSzPts val="1100"/>
              <a:buNone/>
              <a:defRPr sz="1100"/>
            </a:lvl9pPr>
          </a:lstStyle>
          <a:p/>
        </p:txBody>
      </p:sp>
      <p:sp>
        <p:nvSpPr>
          <p:cNvPr id="147" name="Google Shape;147;p28"/>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48" name="Google Shape;148;p28"/>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49" name="Google Shape;149;p28"/>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29"/>
          <p:cNvSpPr txBox="1"/>
          <p:nvPr>
            <p:ph type="title"/>
          </p:nvPr>
        </p:nvSpPr>
        <p:spPr>
          <a:xfrm>
            <a:off x="321469" y="193105"/>
            <a:ext cx="5786438" cy="803672"/>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52" name="Google Shape;152;p29"/>
          <p:cNvSpPr txBox="1"/>
          <p:nvPr>
            <p:ph idx="1" type="body"/>
          </p:nvPr>
        </p:nvSpPr>
        <p:spPr>
          <a:xfrm>
            <a:off x="321469" y="1125141"/>
            <a:ext cx="2839641" cy="3182318"/>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53" name="Google Shape;153;p29"/>
          <p:cNvSpPr txBox="1"/>
          <p:nvPr>
            <p:ph idx="2" type="body"/>
          </p:nvPr>
        </p:nvSpPr>
        <p:spPr>
          <a:xfrm>
            <a:off x="3268266" y="1125141"/>
            <a:ext cx="2839641" cy="3182318"/>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54" name="Google Shape;154;p29"/>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55" name="Google Shape;155;p29"/>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56" name="Google Shape;156;p29"/>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30"/>
          <p:cNvSpPr txBox="1"/>
          <p:nvPr>
            <p:ph type="title"/>
          </p:nvPr>
        </p:nvSpPr>
        <p:spPr>
          <a:xfrm>
            <a:off x="629543" y="365001"/>
            <a:ext cx="7887146" cy="1326059"/>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59" name="Google Shape;159;p30"/>
          <p:cNvSpPr txBox="1"/>
          <p:nvPr>
            <p:ph idx="1" type="body"/>
          </p:nvPr>
        </p:nvSpPr>
        <p:spPr>
          <a:xfrm>
            <a:off x="629543" y="1681014"/>
            <a:ext cx="3868787" cy="823764"/>
          </a:xfrm>
          <a:prstGeom prst="rect">
            <a:avLst/>
          </a:prstGeom>
          <a:noFill/>
          <a:ln>
            <a:noFill/>
          </a:ln>
        </p:spPr>
        <p:txBody>
          <a:bodyPr anchorCtr="0" anchor="b" bIns="32125" lIns="64275" spcFirstLastPara="1" rIns="64275" wrap="square" tIns="32125">
            <a:noAutofit/>
          </a:bodyPr>
          <a:lstStyle>
            <a:lvl1pPr indent="-228600" lvl="0" marL="457200" algn="l">
              <a:lnSpc>
                <a:spcPct val="100000"/>
              </a:lnSpc>
              <a:spcBef>
                <a:spcPts val="300"/>
              </a:spcBef>
              <a:spcAft>
                <a:spcPts val="0"/>
              </a:spcAft>
              <a:buClr>
                <a:schemeClr val="dk1"/>
              </a:buClr>
              <a:buSzPts val="1700"/>
              <a:buFont typeface="Arial"/>
              <a:buNone/>
              <a:defRPr b="1" sz="1700"/>
            </a:lvl1pPr>
            <a:lvl2pPr indent="-228600" lvl="1" marL="914400" algn="l">
              <a:lnSpc>
                <a:spcPct val="100000"/>
              </a:lnSpc>
              <a:spcBef>
                <a:spcPts val="300"/>
              </a:spcBef>
              <a:spcAft>
                <a:spcPts val="0"/>
              </a:spcAft>
              <a:buClr>
                <a:schemeClr val="dk1"/>
              </a:buClr>
              <a:buSzPts val="1400"/>
              <a:buFont typeface="Arial"/>
              <a:buNone/>
              <a:defRPr b="1" sz="1400"/>
            </a:lvl2pPr>
            <a:lvl3pPr indent="-228600" lvl="2" marL="1371600" algn="l">
              <a:lnSpc>
                <a:spcPct val="100000"/>
              </a:lnSpc>
              <a:spcBef>
                <a:spcPts val="300"/>
              </a:spcBef>
              <a:spcAft>
                <a:spcPts val="0"/>
              </a:spcAft>
              <a:buClr>
                <a:schemeClr val="dk1"/>
              </a:buClr>
              <a:buSzPts val="1300"/>
              <a:buFont typeface="Arial"/>
              <a:buNone/>
              <a:defRPr b="1" sz="1300"/>
            </a:lvl3pPr>
            <a:lvl4pPr indent="-228600" lvl="3" marL="1828800" algn="l">
              <a:lnSpc>
                <a:spcPct val="100000"/>
              </a:lnSpc>
              <a:spcBef>
                <a:spcPts val="200"/>
              </a:spcBef>
              <a:spcAft>
                <a:spcPts val="0"/>
              </a:spcAft>
              <a:buClr>
                <a:schemeClr val="dk1"/>
              </a:buClr>
              <a:buSzPts val="1100"/>
              <a:buFont typeface="Arial"/>
              <a:buNone/>
              <a:defRPr b="1" sz="1100"/>
            </a:lvl4pPr>
            <a:lvl5pPr indent="-228600" lvl="4" marL="2286000" algn="l">
              <a:lnSpc>
                <a:spcPct val="100000"/>
              </a:lnSpc>
              <a:spcBef>
                <a:spcPts val="200"/>
              </a:spcBef>
              <a:spcAft>
                <a:spcPts val="0"/>
              </a:spcAft>
              <a:buClr>
                <a:schemeClr val="dk1"/>
              </a:buClr>
              <a:buSzPts val="1100"/>
              <a:buFont typeface="Arial"/>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160" name="Google Shape;160;p30"/>
          <p:cNvSpPr txBox="1"/>
          <p:nvPr>
            <p:ph idx="2" type="body"/>
          </p:nvPr>
        </p:nvSpPr>
        <p:spPr>
          <a:xfrm>
            <a:off x="629543" y="2504777"/>
            <a:ext cx="3868787" cy="3684613"/>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61" name="Google Shape;161;p30"/>
          <p:cNvSpPr txBox="1"/>
          <p:nvPr>
            <p:ph idx="3" type="body"/>
          </p:nvPr>
        </p:nvSpPr>
        <p:spPr>
          <a:xfrm>
            <a:off x="4628927" y="1681014"/>
            <a:ext cx="3887762" cy="823764"/>
          </a:xfrm>
          <a:prstGeom prst="rect">
            <a:avLst/>
          </a:prstGeom>
          <a:noFill/>
          <a:ln>
            <a:noFill/>
          </a:ln>
        </p:spPr>
        <p:txBody>
          <a:bodyPr anchorCtr="0" anchor="b" bIns="32125" lIns="64275" spcFirstLastPara="1" rIns="64275" wrap="square" tIns="32125">
            <a:noAutofit/>
          </a:bodyPr>
          <a:lstStyle>
            <a:lvl1pPr indent="-228600" lvl="0" marL="457200" algn="l">
              <a:lnSpc>
                <a:spcPct val="100000"/>
              </a:lnSpc>
              <a:spcBef>
                <a:spcPts val="300"/>
              </a:spcBef>
              <a:spcAft>
                <a:spcPts val="0"/>
              </a:spcAft>
              <a:buClr>
                <a:schemeClr val="dk1"/>
              </a:buClr>
              <a:buSzPts val="1700"/>
              <a:buFont typeface="Arial"/>
              <a:buNone/>
              <a:defRPr b="1" sz="1700"/>
            </a:lvl1pPr>
            <a:lvl2pPr indent="-228600" lvl="1" marL="914400" algn="l">
              <a:lnSpc>
                <a:spcPct val="100000"/>
              </a:lnSpc>
              <a:spcBef>
                <a:spcPts val="300"/>
              </a:spcBef>
              <a:spcAft>
                <a:spcPts val="0"/>
              </a:spcAft>
              <a:buClr>
                <a:schemeClr val="dk1"/>
              </a:buClr>
              <a:buSzPts val="1400"/>
              <a:buFont typeface="Arial"/>
              <a:buNone/>
              <a:defRPr b="1" sz="1400"/>
            </a:lvl2pPr>
            <a:lvl3pPr indent="-228600" lvl="2" marL="1371600" algn="l">
              <a:lnSpc>
                <a:spcPct val="100000"/>
              </a:lnSpc>
              <a:spcBef>
                <a:spcPts val="300"/>
              </a:spcBef>
              <a:spcAft>
                <a:spcPts val="0"/>
              </a:spcAft>
              <a:buClr>
                <a:schemeClr val="dk1"/>
              </a:buClr>
              <a:buSzPts val="1300"/>
              <a:buFont typeface="Arial"/>
              <a:buNone/>
              <a:defRPr b="1" sz="1300"/>
            </a:lvl3pPr>
            <a:lvl4pPr indent="-228600" lvl="3" marL="1828800" algn="l">
              <a:lnSpc>
                <a:spcPct val="100000"/>
              </a:lnSpc>
              <a:spcBef>
                <a:spcPts val="200"/>
              </a:spcBef>
              <a:spcAft>
                <a:spcPts val="0"/>
              </a:spcAft>
              <a:buClr>
                <a:schemeClr val="dk1"/>
              </a:buClr>
              <a:buSzPts val="1100"/>
              <a:buFont typeface="Arial"/>
              <a:buNone/>
              <a:defRPr b="1" sz="1100"/>
            </a:lvl4pPr>
            <a:lvl5pPr indent="-228600" lvl="4" marL="2286000" algn="l">
              <a:lnSpc>
                <a:spcPct val="100000"/>
              </a:lnSpc>
              <a:spcBef>
                <a:spcPts val="200"/>
              </a:spcBef>
              <a:spcAft>
                <a:spcPts val="0"/>
              </a:spcAft>
              <a:buClr>
                <a:schemeClr val="dk1"/>
              </a:buClr>
              <a:buSzPts val="1100"/>
              <a:buFont typeface="Arial"/>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162" name="Google Shape;162;p30"/>
          <p:cNvSpPr txBox="1"/>
          <p:nvPr>
            <p:ph idx="4" type="body"/>
          </p:nvPr>
        </p:nvSpPr>
        <p:spPr>
          <a:xfrm>
            <a:off x="4628927" y="2504777"/>
            <a:ext cx="3887762" cy="3684613"/>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63" name="Google Shape;163;p30"/>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64" name="Google Shape;164;p30"/>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65" name="Google Shape;165;p30"/>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31"/>
          <p:cNvSpPr txBox="1"/>
          <p:nvPr>
            <p:ph type="title"/>
          </p:nvPr>
        </p:nvSpPr>
        <p:spPr>
          <a:xfrm>
            <a:off x="321469" y="193105"/>
            <a:ext cx="5786438" cy="803672"/>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68" name="Google Shape;168;p31"/>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69" name="Google Shape;169;p31"/>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70" name="Google Shape;170;p31"/>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32"/>
          <p:cNvSpPr txBox="1"/>
          <p:nvPr>
            <p:ph type="title"/>
          </p:nvPr>
        </p:nvSpPr>
        <p:spPr>
          <a:xfrm>
            <a:off x="629543" y="457646"/>
            <a:ext cx="2949029" cy="1599531"/>
          </a:xfrm>
          <a:prstGeom prst="rect">
            <a:avLst/>
          </a:prstGeom>
          <a:noFill/>
          <a:ln>
            <a:noFill/>
          </a:ln>
        </p:spPr>
        <p:txBody>
          <a:bodyPr anchorCtr="0" anchor="b" bIns="32125" lIns="64275" spcFirstLastPara="1" rIns="64275" wrap="square" tIns="32125">
            <a:noAutofit/>
          </a:bodyPr>
          <a:lstStyle>
            <a:lvl1pPr lvl="0" algn="ctr">
              <a:lnSpc>
                <a:spcPct val="100000"/>
              </a:lnSpc>
              <a:spcBef>
                <a:spcPts val="0"/>
              </a:spcBef>
              <a:spcAft>
                <a:spcPts val="0"/>
              </a:spcAft>
              <a:buSzPts val="1000"/>
              <a:buNone/>
              <a:defRPr sz="2300"/>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73" name="Google Shape;173;p32"/>
          <p:cNvSpPr txBox="1"/>
          <p:nvPr>
            <p:ph idx="1" type="body"/>
          </p:nvPr>
        </p:nvSpPr>
        <p:spPr>
          <a:xfrm>
            <a:off x="3887763" y="987847"/>
            <a:ext cx="4628926" cy="4873377"/>
          </a:xfrm>
          <a:prstGeom prst="rect">
            <a:avLst/>
          </a:prstGeom>
          <a:noFill/>
          <a:ln>
            <a:noFill/>
          </a:ln>
        </p:spPr>
        <p:txBody>
          <a:bodyPr anchorCtr="0" anchor="t" bIns="32125" lIns="64275" spcFirstLastPara="1" rIns="64275" wrap="square" tIns="32125">
            <a:noAutofit/>
          </a:bodyPr>
          <a:lstStyle>
            <a:lvl1pPr indent="-374650" lvl="0" marL="457200" algn="l">
              <a:lnSpc>
                <a:spcPct val="100000"/>
              </a:lnSpc>
              <a:spcBef>
                <a:spcPts val="500"/>
              </a:spcBef>
              <a:spcAft>
                <a:spcPts val="0"/>
              </a:spcAft>
              <a:buClr>
                <a:schemeClr val="dk1"/>
              </a:buClr>
              <a:buSzPts val="2300"/>
              <a:buFont typeface="Arial"/>
              <a:buChar char="•"/>
              <a:defRPr sz="2300"/>
            </a:lvl1pPr>
            <a:lvl2pPr indent="-355600" lvl="1" marL="914400" algn="l">
              <a:lnSpc>
                <a:spcPct val="100000"/>
              </a:lnSpc>
              <a:spcBef>
                <a:spcPts val="400"/>
              </a:spcBef>
              <a:spcAft>
                <a:spcPts val="0"/>
              </a:spcAft>
              <a:buClr>
                <a:schemeClr val="dk1"/>
              </a:buClr>
              <a:buSzPts val="2000"/>
              <a:buFont typeface="Arial"/>
              <a:buChar char="–"/>
              <a:defRPr sz="2000"/>
            </a:lvl2pPr>
            <a:lvl3pPr indent="-336550" lvl="2" marL="1371600" algn="l">
              <a:lnSpc>
                <a:spcPct val="100000"/>
              </a:lnSpc>
              <a:spcBef>
                <a:spcPts val="300"/>
              </a:spcBef>
              <a:spcAft>
                <a:spcPts val="0"/>
              </a:spcAft>
              <a:buClr>
                <a:schemeClr val="dk1"/>
              </a:buClr>
              <a:buSzPts val="1700"/>
              <a:buFont typeface="Arial"/>
              <a:buChar char="•"/>
              <a:defRPr sz="1700"/>
            </a:lvl3pPr>
            <a:lvl4pPr indent="-317500" lvl="3" marL="1828800" algn="l">
              <a:lnSpc>
                <a:spcPct val="100000"/>
              </a:lnSpc>
              <a:spcBef>
                <a:spcPts val="300"/>
              </a:spcBef>
              <a:spcAft>
                <a:spcPts val="0"/>
              </a:spcAft>
              <a:buClr>
                <a:schemeClr val="dk1"/>
              </a:buClr>
              <a:buSzPts val="1400"/>
              <a:buFont typeface="Arial"/>
              <a:buChar char="–"/>
              <a:defRPr sz="1400"/>
            </a:lvl4pPr>
            <a:lvl5pPr indent="-317500" lvl="4" marL="2286000" algn="l">
              <a:lnSpc>
                <a:spcPct val="100000"/>
              </a:lnSpc>
              <a:spcBef>
                <a:spcPts val="300"/>
              </a:spcBef>
              <a:spcAft>
                <a:spcPts val="0"/>
              </a:spcAft>
              <a:buClr>
                <a:schemeClr val="dk1"/>
              </a:buClr>
              <a:buSzPts val="1400"/>
              <a:buFont typeface="Arial"/>
              <a:buChar char="»"/>
              <a:defRPr sz="1400"/>
            </a:lvl5pPr>
            <a:lvl6pPr indent="-317500" lvl="5" marL="2743200" algn="l">
              <a:lnSpc>
                <a:spcPct val="90000"/>
              </a:lnSpc>
              <a:spcBef>
                <a:spcPts val="400"/>
              </a:spcBef>
              <a:spcAft>
                <a:spcPts val="0"/>
              </a:spcAft>
              <a:buClr>
                <a:schemeClr val="dk1"/>
              </a:buClr>
              <a:buSzPts val="1400"/>
              <a:buChar char="•"/>
              <a:defRPr sz="1400"/>
            </a:lvl6pPr>
            <a:lvl7pPr indent="-317500" lvl="6" marL="3200400" algn="l">
              <a:lnSpc>
                <a:spcPct val="90000"/>
              </a:lnSpc>
              <a:spcBef>
                <a:spcPts val="400"/>
              </a:spcBef>
              <a:spcAft>
                <a:spcPts val="0"/>
              </a:spcAft>
              <a:buClr>
                <a:schemeClr val="dk1"/>
              </a:buClr>
              <a:buSzPts val="1400"/>
              <a:buChar char="•"/>
              <a:defRPr sz="1400"/>
            </a:lvl7pPr>
            <a:lvl8pPr indent="-317500" lvl="7" marL="3657600" algn="l">
              <a:lnSpc>
                <a:spcPct val="90000"/>
              </a:lnSpc>
              <a:spcBef>
                <a:spcPts val="400"/>
              </a:spcBef>
              <a:spcAft>
                <a:spcPts val="0"/>
              </a:spcAft>
              <a:buClr>
                <a:schemeClr val="dk1"/>
              </a:buClr>
              <a:buSzPts val="1400"/>
              <a:buChar char="•"/>
              <a:defRPr sz="1400"/>
            </a:lvl8pPr>
            <a:lvl9pPr indent="-317500" lvl="8" marL="4114800" algn="l">
              <a:lnSpc>
                <a:spcPct val="90000"/>
              </a:lnSpc>
              <a:spcBef>
                <a:spcPts val="400"/>
              </a:spcBef>
              <a:spcAft>
                <a:spcPts val="0"/>
              </a:spcAft>
              <a:buClr>
                <a:schemeClr val="dk1"/>
              </a:buClr>
              <a:buSzPts val="1400"/>
              <a:buChar char="•"/>
              <a:defRPr sz="1400"/>
            </a:lvl9pPr>
          </a:lstStyle>
          <a:p/>
        </p:txBody>
      </p:sp>
      <p:sp>
        <p:nvSpPr>
          <p:cNvPr id="174" name="Google Shape;174;p32"/>
          <p:cNvSpPr txBox="1"/>
          <p:nvPr>
            <p:ph idx="2" type="body"/>
          </p:nvPr>
        </p:nvSpPr>
        <p:spPr>
          <a:xfrm>
            <a:off x="629543" y="2057177"/>
            <a:ext cx="2949029" cy="3811860"/>
          </a:xfrm>
          <a:prstGeom prst="rect">
            <a:avLst/>
          </a:prstGeom>
          <a:noFill/>
          <a:ln>
            <a:noFill/>
          </a:ln>
        </p:spPr>
        <p:txBody>
          <a:bodyPr anchorCtr="0" anchor="t" bIns="32125" lIns="64275" spcFirstLastPara="1" rIns="64275" wrap="square" tIns="32125">
            <a:noAutofit/>
          </a:bodyPr>
          <a:lstStyle>
            <a:lvl1pPr indent="-228600" lvl="0" marL="457200" algn="l">
              <a:lnSpc>
                <a:spcPct val="100000"/>
              </a:lnSpc>
              <a:spcBef>
                <a:spcPts val="200"/>
              </a:spcBef>
              <a:spcAft>
                <a:spcPts val="0"/>
              </a:spcAft>
              <a:buClr>
                <a:schemeClr val="dk1"/>
              </a:buClr>
              <a:buSzPts val="1100"/>
              <a:buFont typeface="Arial"/>
              <a:buNone/>
              <a:defRPr sz="1100"/>
            </a:lvl1pPr>
            <a:lvl2pPr indent="-228600" lvl="1" marL="914400" algn="l">
              <a:lnSpc>
                <a:spcPct val="100000"/>
              </a:lnSpc>
              <a:spcBef>
                <a:spcPts val="200"/>
              </a:spcBef>
              <a:spcAft>
                <a:spcPts val="0"/>
              </a:spcAft>
              <a:buClr>
                <a:schemeClr val="dk1"/>
              </a:buClr>
              <a:buSzPts val="1000"/>
              <a:buFont typeface="Arial"/>
              <a:buNone/>
              <a:defRPr sz="10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700"/>
              <a:buFont typeface="Arial"/>
              <a:buNone/>
              <a:defRPr sz="700"/>
            </a:lvl4pPr>
            <a:lvl5pPr indent="-228600" lvl="4" marL="2286000" algn="l">
              <a:lnSpc>
                <a:spcPct val="100000"/>
              </a:lnSpc>
              <a:spcBef>
                <a:spcPts val="100"/>
              </a:spcBef>
              <a:spcAft>
                <a:spcPts val="0"/>
              </a:spcAft>
              <a:buClr>
                <a:schemeClr val="dk1"/>
              </a:buClr>
              <a:buSzPts val="700"/>
              <a:buFont typeface="Arial"/>
              <a:buNone/>
              <a:defRPr sz="700"/>
            </a:lvl5pPr>
            <a:lvl6pPr indent="-228600" lvl="5" marL="2743200" algn="l">
              <a:lnSpc>
                <a:spcPct val="90000"/>
              </a:lnSpc>
              <a:spcBef>
                <a:spcPts val="400"/>
              </a:spcBef>
              <a:spcAft>
                <a:spcPts val="0"/>
              </a:spcAft>
              <a:buClr>
                <a:schemeClr val="dk1"/>
              </a:buClr>
              <a:buSzPts val="700"/>
              <a:buNone/>
              <a:defRPr sz="700"/>
            </a:lvl6pPr>
            <a:lvl7pPr indent="-228600" lvl="6" marL="3200400" algn="l">
              <a:lnSpc>
                <a:spcPct val="90000"/>
              </a:lnSpc>
              <a:spcBef>
                <a:spcPts val="400"/>
              </a:spcBef>
              <a:spcAft>
                <a:spcPts val="0"/>
              </a:spcAft>
              <a:buClr>
                <a:schemeClr val="dk1"/>
              </a:buClr>
              <a:buSzPts val="700"/>
              <a:buNone/>
              <a:defRPr sz="700"/>
            </a:lvl7pPr>
            <a:lvl8pPr indent="-228600" lvl="7" marL="3657600" algn="l">
              <a:lnSpc>
                <a:spcPct val="90000"/>
              </a:lnSpc>
              <a:spcBef>
                <a:spcPts val="400"/>
              </a:spcBef>
              <a:spcAft>
                <a:spcPts val="0"/>
              </a:spcAft>
              <a:buClr>
                <a:schemeClr val="dk1"/>
              </a:buClr>
              <a:buSzPts val="700"/>
              <a:buNone/>
              <a:defRPr sz="700"/>
            </a:lvl8pPr>
            <a:lvl9pPr indent="-228600" lvl="8" marL="4114800" algn="l">
              <a:lnSpc>
                <a:spcPct val="90000"/>
              </a:lnSpc>
              <a:spcBef>
                <a:spcPts val="400"/>
              </a:spcBef>
              <a:spcAft>
                <a:spcPts val="0"/>
              </a:spcAft>
              <a:buClr>
                <a:schemeClr val="dk1"/>
              </a:buClr>
              <a:buSzPts val="700"/>
              <a:buNone/>
              <a:defRPr sz="700"/>
            </a:lvl9pPr>
          </a:lstStyle>
          <a:p/>
        </p:txBody>
      </p:sp>
      <p:sp>
        <p:nvSpPr>
          <p:cNvPr id="175" name="Google Shape;175;p32"/>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76" name="Google Shape;176;p32"/>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77" name="Google Shape;177;p32"/>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9" name="Google Shape;19;p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0" name="Google Shape;20;p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1" name="Google Shape;21;p4"/>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33"/>
          <p:cNvSpPr txBox="1"/>
          <p:nvPr>
            <p:ph type="title"/>
          </p:nvPr>
        </p:nvSpPr>
        <p:spPr>
          <a:xfrm>
            <a:off x="629543" y="457646"/>
            <a:ext cx="2949029" cy="1599531"/>
          </a:xfrm>
          <a:prstGeom prst="rect">
            <a:avLst/>
          </a:prstGeom>
          <a:noFill/>
          <a:ln>
            <a:noFill/>
          </a:ln>
        </p:spPr>
        <p:txBody>
          <a:bodyPr anchorCtr="0" anchor="b" bIns="32125" lIns="64275" spcFirstLastPara="1" rIns="64275" wrap="square" tIns="32125">
            <a:noAutofit/>
          </a:bodyPr>
          <a:lstStyle>
            <a:lvl1pPr lvl="0" algn="ctr">
              <a:lnSpc>
                <a:spcPct val="100000"/>
              </a:lnSpc>
              <a:spcBef>
                <a:spcPts val="0"/>
              </a:spcBef>
              <a:spcAft>
                <a:spcPts val="0"/>
              </a:spcAft>
              <a:buSzPts val="1000"/>
              <a:buNone/>
              <a:defRPr sz="2300"/>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80" name="Google Shape;180;p33"/>
          <p:cNvSpPr/>
          <p:nvPr>
            <p:ph idx="2" type="pic"/>
          </p:nvPr>
        </p:nvSpPr>
        <p:spPr>
          <a:xfrm>
            <a:off x="3887763" y="987847"/>
            <a:ext cx="4628926" cy="4873377"/>
          </a:xfrm>
          <a:prstGeom prst="rect">
            <a:avLst/>
          </a:prstGeom>
          <a:noFill/>
          <a:ln>
            <a:noFill/>
          </a:ln>
        </p:spPr>
      </p:sp>
      <p:sp>
        <p:nvSpPr>
          <p:cNvPr id="181" name="Google Shape;181;p33"/>
          <p:cNvSpPr txBox="1"/>
          <p:nvPr>
            <p:ph idx="1" type="body"/>
          </p:nvPr>
        </p:nvSpPr>
        <p:spPr>
          <a:xfrm>
            <a:off x="629543" y="2057177"/>
            <a:ext cx="2949029" cy="3811860"/>
          </a:xfrm>
          <a:prstGeom prst="rect">
            <a:avLst/>
          </a:prstGeom>
          <a:noFill/>
          <a:ln>
            <a:noFill/>
          </a:ln>
        </p:spPr>
        <p:txBody>
          <a:bodyPr anchorCtr="0" anchor="t" bIns="32125" lIns="64275" spcFirstLastPara="1" rIns="64275" wrap="square" tIns="32125">
            <a:noAutofit/>
          </a:bodyPr>
          <a:lstStyle>
            <a:lvl1pPr indent="-228600" lvl="0" marL="457200" algn="l">
              <a:lnSpc>
                <a:spcPct val="100000"/>
              </a:lnSpc>
              <a:spcBef>
                <a:spcPts val="200"/>
              </a:spcBef>
              <a:spcAft>
                <a:spcPts val="0"/>
              </a:spcAft>
              <a:buClr>
                <a:schemeClr val="dk1"/>
              </a:buClr>
              <a:buSzPts val="1100"/>
              <a:buFont typeface="Arial"/>
              <a:buNone/>
              <a:defRPr sz="1100"/>
            </a:lvl1pPr>
            <a:lvl2pPr indent="-228600" lvl="1" marL="914400" algn="l">
              <a:lnSpc>
                <a:spcPct val="100000"/>
              </a:lnSpc>
              <a:spcBef>
                <a:spcPts val="200"/>
              </a:spcBef>
              <a:spcAft>
                <a:spcPts val="0"/>
              </a:spcAft>
              <a:buClr>
                <a:schemeClr val="dk1"/>
              </a:buClr>
              <a:buSzPts val="1000"/>
              <a:buFont typeface="Arial"/>
              <a:buNone/>
              <a:defRPr sz="10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700"/>
              <a:buFont typeface="Arial"/>
              <a:buNone/>
              <a:defRPr sz="700"/>
            </a:lvl4pPr>
            <a:lvl5pPr indent="-228600" lvl="4" marL="2286000" algn="l">
              <a:lnSpc>
                <a:spcPct val="100000"/>
              </a:lnSpc>
              <a:spcBef>
                <a:spcPts val="100"/>
              </a:spcBef>
              <a:spcAft>
                <a:spcPts val="0"/>
              </a:spcAft>
              <a:buClr>
                <a:schemeClr val="dk1"/>
              </a:buClr>
              <a:buSzPts val="700"/>
              <a:buFont typeface="Arial"/>
              <a:buNone/>
              <a:defRPr sz="700"/>
            </a:lvl5pPr>
            <a:lvl6pPr indent="-228600" lvl="5" marL="2743200" algn="l">
              <a:lnSpc>
                <a:spcPct val="90000"/>
              </a:lnSpc>
              <a:spcBef>
                <a:spcPts val="400"/>
              </a:spcBef>
              <a:spcAft>
                <a:spcPts val="0"/>
              </a:spcAft>
              <a:buClr>
                <a:schemeClr val="dk1"/>
              </a:buClr>
              <a:buSzPts val="700"/>
              <a:buNone/>
              <a:defRPr sz="700"/>
            </a:lvl6pPr>
            <a:lvl7pPr indent="-228600" lvl="6" marL="3200400" algn="l">
              <a:lnSpc>
                <a:spcPct val="90000"/>
              </a:lnSpc>
              <a:spcBef>
                <a:spcPts val="400"/>
              </a:spcBef>
              <a:spcAft>
                <a:spcPts val="0"/>
              </a:spcAft>
              <a:buClr>
                <a:schemeClr val="dk1"/>
              </a:buClr>
              <a:buSzPts val="700"/>
              <a:buNone/>
              <a:defRPr sz="700"/>
            </a:lvl7pPr>
            <a:lvl8pPr indent="-228600" lvl="7" marL="3657600" algn="l">
              <a:lnSpc>
                <a:spcPct val="90000"/>
              </a:lnSpc>
              <a:spcBef>
                <a:spcPts val="400"/>
              </a:spcBef>
              <a:spcAft>
                <a:spcPts val="0"/>
              </a:spcAft>
              <a:buClr>
                <a:schemeClr val="dk1"/>
              </a:buClr>
              <a:buSzPts val="700"/>
              <a:buNone/>
              <a:defRPr sz="700"/>
            </a:lvl8pPr>
            <a:lvl9pPr indent="-228600" lvl="8" marL="4114800" algn="l">
              <a:lnSpc>
                <a:spcPct val="90000"/>
              </a:lnSpc>
              <a:spcBef>
                <a:spcPts val="400"/>
              </a:spcBef>
              <a:spcAft>
                <a:spcPts val="0"/>
              </a:spcAft>
              <a:buClr>
                <a:schemeClr val="dk1"/>
              </a:buClr>
              <a:buSzPts val="700"/>
              <a:buNone/>
              <a:defRPr sz="700"/>
            </a:lvl9pPr>
          </a:lstStyle>
          <a:p/>
        </p:txBody>
      </p:sp>
      <p:sp>
        <p:nvSpPr>
          <p:cNvPr id="182" name="Google Shape;182;p33"/>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83" name="Google Shape;183;p33"/>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84" name="Google Shape;184;p33"/>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34"/>
          <p:cNvSpPr txBox="1"/>
          <p:nvPr>
            <p:ph type="title"/>
          </p:nvPr>
        </p:nvSpPr>
        <p:spPr>
          <a:xfrm>
            <a:off x="321469" y="193105"/>
            <a:ext cx="5786438" cy="803672"/>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87" name="Google Shape;187;p34"/>
          <p:cNvSpPr txBox="1"/>
          <p:nvPr>
            <p:ph idx="1" type="body"/>
          </p:nvPr>
        </p:nvSpPr>
        <p:spPr>
          <a:xfrm rot="5400000">
            <a:off x="1623529" y="-176919"/>
            <a:ext cx="3182318" cy="5786438"/>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88" name="Google Shape;188;p34"/>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89" name="Google Shape;189;p34"/>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90" name="Google Shape;190;p34"/>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35"/>
          <p:cNvSpPr txBox="1"/>
          <p:nvPr>
            <p:ph type="title"/>
          </p:nvPr>
        </p:nvSpPr>
        <p:spPr>
          <a:xfrm rot="5400000">
            <a:off x="3327425" y="1526977"/>
            <a:ext cx="4114354" cy="1446609"/>
          </a:xfrm>
          <a:prstGeom prst="rect">
            <a:avLst/>
          </a:prstGeom>
          <a:noFill/>
          <a:ln>
            <a:noFill/>
          </a:ln>
        </p:spPr>
        <p:txBody>
          <a:bodyPr anchorCtr="0" anchor="ctr" bIns="32125" lIns="64275" spcFirstLastPara="1" rIns="64275" wrap="square" tIns="32125">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p:txBody>
      </p:sp>
      <p:sp>
        <p:nvSpPr>
          <p:cNvPr id="193" name="Google Shape;193;p35"/>
          <p:cNvSpPr txBox="1"/>
          <p:nvPr>
            <p:ph idx="1" type="body"/>
          </p:nvPr>
        </p:nvSpPr>
        <p:spPr>
          <a:xfrm rot="5400000">
            <a:off x="380628" y="133946"/>
            <a:ext cx="4114354" cy="4232672"/>
          </a:xfrm>
          <a:prstGeom prst="rect">
            <a:avLst/>
          </a:prstGeom>
          <a:noFill/>
          <a:ln>
            <a:noFill/>
          </a:ln>
        </p:spPr>
        <p:txBody>
          <a:bodyPr anchorCtr="0" anchor="t" bIns="32125" lIns="64275" spcFirstLastPara="1" rIns="64275" wrap="square" tIns="32125">
            <a:noAutofit/>
          </a:bodyPr>
          <a:lstStyle>
            <a:lvl1pPr indent="-311150" lvl="0" marL="457200" algn="l">
              <a:lnSpc>
                <a:spcPct val="100000"/>
              </a:lnSpc>
              <a:spcBef>
                <a:spcPts val="300"/>
              </a:spcBef>
              <a:spcAft>
                <a:spcPts val="0"/>
              </a:spcAft>
              <a:buClr>
                <a:schemeClr val="dk1"/>
              </a:buClr>
              <a:buSzPts val="1300"/>
              <a:buChar char="•"/>
              <a:defRPr/>
            </a:lvl1pPr>
            <a:lvl2pPr indent="-311150" lvl="1" marL="914400" algn="l">
              <a:lnSpc>
                <a:spcPct val="100000"/>
              </a:lnSpc>
              <a:spcBef>
                <a:spcPts val="300"/>
              </a:spcBef>
              <a:spcAft>
                <a:spcPts val="0"/>
              </a:spcAft>
              <a:buClr>
                <a:schemeClr val="dk1"/>
              </a:buClr>
              <a:buSzPts val="1300"/>
              <a:buChar char="–"/>
              <a:defRPr/>
            </a:lvl2pPr>
            <a:lvl3pPr indent="-311150" lvl="2" marL="1371600" algn="l">
              <a:lnSpc>
                <a:spcPct val="100000"/>
              </a:lnSpc>
              <a:spcBef>
                <a:spcPts val="300"/>
              </a:spcBef>
              <a:spcAft>
                <a:spcPts val="0"/>
              </a:spcAft>
              <a:buClr>
                <a:schemeClr val="dk1"/>
              </a:buClr>
              <a:buSzPts val="1300"/>
              <a:buChar char="•"/>
              <a:defRPr/>
            </a:lvl3pPr>
            <a:lvl4pPr indent="-311150" lvl="3" marL="1828800" algn="l">
              <a:lnSpc>
                <a:spcPct val="100000"/>
              </a:lnSpc>
              <a:spcBef>
                <a:spcPts val="300"/>
              </a:spcBef>
              <a:spcAft>
                <a:spcPts val="0"/>
              </a:spcAft>
              <a:buClr>
                <a:schemeClr val="dk1"/>
              </a:buClr>
              <a:buSzPts val="1300"/>
              <a:buChar char="–"/>
              <a:defRPr/>
            </a:lvl4pPr>
            <a:lvl5pPr indent="-311150" lvl="4" marL="2286000" algn="l">
              <a:lnSpc>
                <a:spcPct val="100000"/>
              </a:lnSpc>
              <a:spcBef>
                <a:spcPts val="300"/>
              </a:spcBef>
              <a:spcAft>
                <a:spcPts val="0"/>
              </a:spcAft>
              <a:buClr>
                <a:schemeClr val="dk1"/>
              </a:buClr>
              <a:buSzPts val="1300"/>
              <a:buChar char="»"/>
              <a:defRPr/>
            </a:lvl5pPr>
            <a:lvl6pPr indent="-311150" lvl="5" marL="2743200" algn="l">
              <a:lnSpc>
                <a:spcPct val="90000"/>
              </a:lnSpc>
              <a:spcBef>
                <a:spcPts val="400"/>
              </a:spcBef>
              <a:spcAft>
                <a:spcPts val="0"/>
              </a:spcAft>
              <a:buClr>
                <a:schemeClr val="dk1"/>
              </a:buClr>
              <a:buSzPts val="1300"/>
              <a:buChar char="•"/>
              <a:defRPr/>
            </a:lvl6pPr>
            <a:lvl7pPr indent="-311150" lvl="6" marL="3200400" algn="l">
              <a:lnSpc>
                <a:spcPct val="90000"/>
              </a:lnSpc>
              <a:spcBef>
                <a:spcPts val="400"/>
              </a:spcBef>
              <a:spcAft>
                <a:spcPts val="0"/>
              </a:spcAft>
              <a:buClr>
                <a:schemeClr val="dk1"/>
              </a:buClr>
              <a:buSzPts val="1300"/>
              <a:buChar char="•"/>
              <a:defRPr/>
            </a:lvl7pPr>
            <a:lvl8pPr indent="-311150" lvl="7" marL="3657600" algn="l">
              <a:lnSpc>
                <a:spcPct val="90000"/>
              </a:lnSpc>
              <a:spcBef>
                <a:spcPts val="400"/>
              </a:spcBef>
              <a:spcAft>
                <a:spcPts val="0"/>
              </a:spcAft>
              <a:buClr>
                <a:schemeClr val="dk1"/>
              </a:buClr>
              <a:buSzPts val="1300"/>
              <a:buChar char="•"/>
              <a:defRPr/>
            </a:lvl8pPr>
            <a:lvl9pPr indent="-311150" lvl="8" marL="4114800" algn="l">
              <a:lnSpc>
                <a:spcPct val="90000"/>
              </a:lnSpc>
              <a:spcBef>
                <a:spcPts val="400"/>
              </a:spcBef>
              <a:spcAft>
                <a:spcPts val="0"/>
              </a:spcAft>
              <a:buClr>
                <a:schemeClr val="dk1"/>
              </a:buClr>
              <a:buSzPts val="1300"/>
              <a:buChar char="•"/>
              <a:defRPr/>
            </a:lvl9pPr>
          </a:lstStyle>
          <a:p/>
        </p:txBody>
      </p:sp>
      <p:sp>
        <p:nvSpPr>
          <p:cNvPr id="194" name="Google Shape;194;p35"/>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95" name="Google Shape;195;p35"/>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p:txBody>
      </p:sp>
      <p:sp>
        <p:nvSpPr>
          <p:cNvPr id="196" name="Google Shape;196;p35"/>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8" name="Shape 208"/>
        <p:cNvGrpSpPr/>
        <p:nvPr/>
      </p:nvGrpSpPr>
      <p:grpSpPr>
        <a:xfrm>
          <a:off x="0" y="0"/>
          <a:ext cx="0" cy="0"/>
          <a:chOff x="0" y="0"/>
          <a:chExt cx="0" cy="0"/>
        </a:xfrm>
      </p:grpSpPr>
      <p:sp>
        <p:nvSpPr>
          <p:cNvPr id="209" name="Google Shape;209;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4" name="Shape 214"/>
        <p:cNvGrpSpPr/>
        <p:nvPr/>
      </p:nvGrpSpPr>
      <p:grpSpPr>
        <a:xfrm>
          <a:off x="0" y="0"/>
          <a:ext cx="0" cy="0"/>
          <a:chOff x="0" y="0"/>
          <a:chExt cx="0" cy="0"/>
        </a:xfrm>
      </p:grpSpPr>
      <p:sp>
        <p:nvSpPr>
          <p:cNvPr id="215" name="Google Shape;215;p3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3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7" name="Google Shape;21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0" name="Shape 220"/>
        <p:cNvGrpSpPr/>
        <p:nvPr/>
      </p:nvGrpSpPr>
      <p:grpSpPr>
        <a:xfrm>
          <a:off x="0" y="0"/>
          <a:ext cx="0" cy="0"/>
          <a:chOff x="0" y="0"/>
          <a:chExt cx="0" cy="0"/>
        </a:xfrm>
      </p:grpSpPr>
      <p:sp>
        <p:nvSpPr>
          <p:cNvPr id="221" name="Google Shape;221;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4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7" name="Shape 227"/>
        <p:cNvGrpSpPr/>
        <p:nvPr/>
      </p:nvGrpSpPr>
      <p:grpSpPr>
        <a:xfrm>
          <a:off x="0" y="0"/>
          <a:ext cx="0" cy="0"/>
          <a:chOff x="0" y="0"/>
          <a:chExt cx="0" cy="0"/>
        </a:xfrm>
      </p:grpSpPr>
      <p:sp>
        <p:nvSpPr>
          <p:cNvPr id="228" name="Google Shape;228;p4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4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0" name="Google Shape;230;p4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4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2" name="Google Shape;232;p4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6" name="Shape 236"/>
        <p:cNvGrpSpPr/>
        <p:nvPr/>
      </p:nvGrpSpPr>
      <p:grpSpPr>
        <a:xfrm>
          <a:off x="0" y="0"/>
          <a:ext cx="0" cy="0"/>
          <a:chOff x="0" y="0"/>
          <a:chExt cx="0" cy="0"/>
        </a:xfrm>
      </p:grpSpPr>
      <p:sp>
        <p:nvSpPr>
          <p:cNvPr id="237" name="Google Shape;237;p4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2"/>
          <p:cNvSpPr/>
          <p:nvPr>
            <p:ph idx="2" type="pic"/>
          </p:nvPr>
        </p:nvSpPr>
        <p:spPr>
          <a:xfrm>
            <a:off x="3887391" y="987426"/>
            <a:ext cx="4629150" cy="4873625"/>
          </a:xfrm>
          <a:prstGeom prst="rect">
            <a:avLst/>
          </a:prstGeom>
          <a:noFill/>
          <a:ln>
            <a:noFill/>
          </a:ln>
        </p:spPr>
      </p:sp>
      <p:sp>
        <p:nvSpPr>
          <p:cNvPr id="239" name="Google Shape;239;p4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0" name="Google Shape;240;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3" name="Shape 243"/>
        <p:cNvGrpSpPr/>
        <p:nvPr/>
      </p:nvGrpSpPr>
      <p:grpSpPr>
        <a:xfrm>
          <a:off x="0" y="0"/>
          <a:ext cx="0" cy="0"/>
          <a:chOff x="0" y="0"/>
          <a:chExt cx="0" cy="0"/>
        </a:xfrm>
      </p:grpSpPr>
      <p:sp>
        <p:nvSpPr>
          <p:cNvPr id="244" name="Google Shape;244;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4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24" name="Google Shape;24;p5"/>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9" name="Shape 249"/>
        <p:cNvGrpSpPr/>
        <p:nvPr/>
      </p:nvGrpSpPr>
      <p:grpSpPr>
        <a:xfrm>
          <a:off x="0" y="0"/>
          <a:ext cx="0" cy="0"/>
          <a:chOff x="0" y="0"/>
          <a:chExt cx="0" cy="0"/>
        </a:xfrm>
      </p:grpSpPr>
      <p:sp>
        <p:nvSpPr>
          <p:cNvPr id="250" name="Google Shape;250;p44"/>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44"/>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400">
                <a:solidFill>
                  <a:schemeClr val="dk1"/>
                </a:solidFill>
              </a:defRPr>
            </a:lvl2pPr>
            <a:lvl3pPr lvl="2" algn="l">
              <a:lnSpc>
                <a:spcPct val="100000"/>
              </a:lnSpc>
              <a:spcBef>
                <a:spcPts val="0"/>
              </a:spcBef>
              <a:spcAft>
                <a:spcPts val="0"/>
              </a:spcAft>
              <a:buClr>
                <a:schemeClr val="dk1"/>
              </a:buClr>
              <a:buSzPts val="1400"/>
              <a:buFont typeface="Arial"/>
              <a:buNone/>
              <a:defRPr sz="2400">
                <a:solidFill>
                  <a:schemeClr val="dk1"/>
                </a:solidFill>
              </a:defRPr>
            </a:lvl3pPr>
            <a:lvl4pPr lvl="3" algn="l">
              <a:lnSpc>
                <a:spcPct val="100000"/>
              </a:lnSpc>
              <a:spcBef>
                <a:spcPts val="0"/>
              </a:spcBef>
              <a:spcAft>
                <a:spcPts val="0"/>
              </a:spcAft>
              <a:buClr>
                <a:schemeClr val="dk1"/>
              </a:buClr>
              <a:buSzPts val="1400"/>
              <a:buFont typeface="Arial"/>
              <a:buNone/>
              <a:defRPr sz="2400">
                <a:solidFill>
                  <a:schemeClr val="dk1"/>
                </a:solidFill>
              </a:defRPr>
            </a:lvl4pPr>
            <a:lvl5pPr lvl="4" algn="l">
              <a:lnSpc>
                <a:spcPct val="100000"/>
              </a:lnSpc>
              <a:spcBef>
                <a:spcPts val="0"/>
              </a:spcBef>
              <a:spcAft>
                <a:spcPts val="0"/>
              </a:spcAft>
              <a:buClr>
                <a:schemeClr val="dk1"/>
              </a:buClr>
              <a:buSzPts val="1400"/>
              <a:buFont typeface="Arial"/>
              <a:buNone/>
              <a:defRPr sz="2400">
                <a:solidFill>
                  <a:schemeClr val="dk1"/>
                </a:solidFill>
              </a:defRPr>
            </a:lvl5pPr>
            <a:lvl6pPr lvl="5" algn="l">
              <a:lnSpc>
                <a:spcPct val="100000"/>
              </a:lnSpc>
              <a:spcBef>
                <a:spcPts val="0"/>
              </a:spcBef>
              <a:spcAft>
                <a:spcPts val="0"/>
              </a:spcAft>
              <a:buClr>
                <a:schemeClr val="dk1"/>
              </a:buClr>
              <a:buSzPts val="1400"/>
              <a:buFont typeface="Arial"/>
              <a:buNone/>
              <a:defRPr sz="2400">
                <a:solidFill>
                  <a:schemeClr val="dk1"/>
                </a:solidFill>
              </a:defRPr>
            </a:lvl6pPr>
            <a:lvl7pPr lvl="6" algn="l">
              <a:lnSpc>
                <a:spcPct val="100000"/>
              </a:lnSpc>
              <a:spcBef>
                <a:spcPts val="0"/>
              </a:spcBef>
              <a:spcAft>
                <a:spcPts val="0"/>
              </a:spcAft>
              <a:buClr>
                <a:schemeClr val="dk1"/>
              </a:buClr>
              <a:buSzPts val="1400"/>
              <a:buFont typeface="Arial"/>
              <a:buNone/>
              <a:defRPr sz="2400">
                <a:solidFill>
                  <a:schemeClr val="dk1"/>
                </a:solidFill>
              </a:defRPr>
            </a:lvl7pPr>
            <a:lvl8pPr lvl="7" algn="l">
              <a:lnSpc>
                <a:spcPct val="100000"/>
              </a:lnSpc>
              <a:spcBef>
                <a:spcPts val="0"/>
              </a:spcBef>
              <a:spcAft>
                <a:spcPts val="0"/>
              </a:spcAft>
              <a:buClr>
                <a:schemeClr val="dk1"/>
              </a:buClr>
              <a:buSzPts val="1400"/>
              <a:buFont typeface="Arial"/>
              <a:buNone/>
              <a:defRPr sz="2400">
                <a:solidFill>
                  <a:schemeClr val="dk1"/>
                </a:solidFill>
              </a:defRPr>
            </a:lvl8pPr>
            <a:lvl9pPr lvl="8" algn="l">
              <a:lnSpc>
                <a:spcPct val="100000"/>
              </a:lnSpc>
              <a:spcBef>
                <a:spcPts val="0"/>
              </a:spcBef>
              <a:spcAft>
                <a:spcPts val="0"/>
              </a:spcAft>
              <a:buClr>
                <a:schemeClr val="dk1"/>
              </a:buClr>
              <a:buSzPts val="1400"/>
              <a:buFont typeface="Arial"/>
              <a:buNone/>
              <a:defRPr sz="2400">
                <a:solidFill>
                  <a:schemeClr val="dk1"/>
                </a:solidFill>
              </a:defRPr>
            </a:lvl9pPr>
          </a:lstStyle>
          <a:p/>
        </p:txBody>
      </p:sp>
      <p:sp>
        <p:nvSpPr>
          <p:cNvPr id="27" name="Google Shape;27;p6"/>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8" name="Google Shape;28;p6"/>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4800">
                <a:solidFill>
                  <a:schemeClr val="dk1"/>
                </a:solidFill>
              </a:defRPr>
            </a:lvl2pPr>
            <a:lvl3pPr lvl="2" algn="l">
              <a:lnSpc>
                <a:spcPct val="100000"/>
              </a:lnSpc>
              <a:spcBef>
                <a:spcPts val="0"/>
              </a:spcBef>
              <a:spcAft>
                <a:spcPts val="0"/>
              </a:spcAft>
              <a:buClr>
                <a:schemeClr val="dk1"/>
              </a:buClr>
              <a:buSzPts val="1400"/>
              <a:buFont typeface="Arial"/>
              <a:buNone/>
              <a:defRPr sz="4800">
                <a:solidFill>
                  <a:schemeClr val="dk1"/>
                </a:solidFill>
              </a:defRPr>
            </a:lvl3pPr>
            <a:lvl4pPr lvl="3" algn="l">
              <a:lnSpc>
                <a:spcPct val="100000"/>
              </a:lnSpc>
              <a:spcBef>
                <a:spcPts val="0"/>
              </a:spcBef>
              <a:spcAft>
                <a:spcPts val="0"/>
              </a:spcAft>
              <a:buClr>
                <a:schemeClr val="dk1"/>
              </a:buClr>
              <a:buSzPts val="1400"/>
              <a:buFont typeface="Arial"/>
              <a:buNone/>
              <a:defRPr sz="4800">
                <a:solidFill>
                  <a:schemeClr val="dk1"/>
                </a:solidFill>
              </a:defRPr>
            </a:lvl4pPr>
            <a:lvl5pPr lvl="4" algn="l">
              <a:lnSpc>
                <a:spcPct val="100000"/>
              </a:lnSpc>
              <a:spcBef>
                <a:spcPts val="0"/>
              </a:spcBef>
              <a:spcAft>
                <a:spcPts val="0"/>
              </a:spcAft>
              <a:buClr>
                <a:schemeClr val="dk1"/>
              </a:buClr>
              <a:buSzPts val="1400"/>
              <a:buFont typeface="Arial"/>
              <a:buNone/>
              <a:defRPr sz="4800">
                <a:solidFill>
                  <a:schemeClr val="dk1"/>
                </a:solidFill>
              </a:defRPr>
            </a:lvl5pPr>
            <a:lvl6pPr lvl="5" algn="l">
              <a:lnSpc>
                <a:spcPct val="100000"/>
              </a:lnSpc>
              <a:spcBef>
                <a:spcPts val="0"/>
              </a:spcBef>
              <a:spcAft>
                <a:spcPts val="0"/>
              </a:spcAft>
              <a:buClr>
                <a:schemeClr val="dk1"/>
              </a:buClr>
              <a:buSzPts val="1400"/>
              <a:buFont typeface="Arial"/>
              <a:buNone/>
              <a:defRPr sz="4800">
                <a:solidFill>
                  <a:schemeClr val="dk1"/>
                </a:solidFill>
              </a:defRPr>
            </a:lvl6pPr>
            <a:lvl7pPr lvl="6" algn="l">
              <a:lnSpc>
                <a:spcPct val="100000"/>
              </a:lnSpc>
              <a:spcBef>
                <a:spcPts val="0"/>
              </a:spcBef>
              <a:spcAft>
                <a:spcPts val="0"/>
              </a:spcAft>
              <a:buClr>
                <a:schemeClr val="dk1"/>
              </a:buClr>
              <a:buSzPts val="1400"/>
              <a:buFont typeface="Arial"/>
              <a:buNone/>
              <a:defRPr sz="4800">
                <a:solidFill>
                  <a:schemeClr val="dk1"/>
                </a:solidFill>
              </a:defRPr>
            </a:lvl7pPr>
            <a:lvl8pPr lvl="7" algn="l">
              <a:lnSpc>
                <a:spcPct val="100000"/>
              </a:lnSpc>
              <a:spcBef>
                <a:spcPts val="0"/>
              </a:spcBef>
              <a:spcAft>
                <a:spcPts val="0"/>
              </a:spcAft>
              <a:buClr>
                <a:schemeClr val="dk1"/>
              </a:buClr>
              <a:buSzPts val="1400"/>
              <a:buFont typeface="Arial"/>
              <a:buNone/>
              <a:defRPr sz="4800">
                <a:solidFill>
                  <a:schemeClr val="dk1"/>
                </a:solidFill>
              </a:defRPr>
            </a:lvl8pPr>
            <a:lvl9pPr lvl="8" algn="l">
              <a:lnSpc>
                <a:spcPct val="100000"/>
              </a:lnSpc>
              <a:spcBef>
                <a:spcPts val="0"/>
              </a:spcBef>
              <a:spcAft>
                <a:spcPts val="0"/>
              </a:spcAft>
              <a:buClr>
                <a:schemeClr val="dk1"/>
              </a:buClr>
              <a:buSzPts val="1400"/>
              <a:buFont typeface="Arial"/>
              <a:buNone/>
              <a:defRPr sz="4800">
                <a:solidFill>
                  <a:schemeClr val="dk1"/>
                </a:solidFill>
              </a:defRPr>
            </a:lvl9pPr>
          </a:lstStyle>
          <a:p/>
        </p:txBody>
      </p:sp>
      <p:sp>
        <p:nvSpPr>
          <p:cNvPr id="31" name="Google Shape;31;p7"/>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 name="Shape 32"/>
        <p:cNvGrpSpPr/>
        <p:nvPr/>
      </p:nvGrpSpPr>
      <p:grpSpPr>
        <a:xfrm>
          <a:off x="0" y="0"/>
          <a:ext cx="0" cy="0"/>
          <a:chOff x="0" y="0"/>
          <a:chExt cx="0" cy="0"/>
        </a:xfrm>
      </p:grpSpPr>
      <p:sp>
        <p:nvSpPr>
          <p:cNvPr id="33" name="Google Shape;33;p8"/>
          <p:cNvSpPr/>
          <p:nvPr/>
        </p:nvSpPr>
        <p:spPr>
          <a:xfrm>
            <a:off x="4572000" y="-166"/>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4200">
                <a:solidFill>
                  <a:schemeClr val="dk1"/>
                </a:solidFill>
              </a:defRPr>
            </a:lvl2pPr>
            <a:lvl3pPr lvl="2" algn="ctr">
              <a:lnSpc>
                <a:spcPct val="100000"/>
              </a:lnSpc>
              <a:spcBef>
                <a:spcPts val="0"/>
              </a:spcBef>
              <a:spcAft>
                <a:spcPts val="0"/>
              </a:spcAft>
              <a:buClr>
                <a:schemeClr val="dk1"/>
              </a:buClr>
              <a:buSzPts val="1400"/>
              <a:buFont typeface="Arial"/>
              <a:buNone/>
              <a:defRPr sz="4200">
                <a:solidFill>
                  <a:schemeClr val="dk1"/>
                </a:solidFill>
              </a:defRPr>
            </a:lvl3pPr>
            <a:lvl4pPr lvl="3" algn="ctr">
              <a:lnSpc>
                <a:spcPct val="100000"/>
              </a:lnSpc>
              <a:spcBef>
                <a:spcPts val="0"/>
              </a:spcBef>
              <a:spcAft>
                <a:spcPts val="0"/>
              </a:spcAft>
              <a:buClr>
                <a:schemeClr val="dk1"/>
              </a:buClr>
              <a:buSzPts val="1400"/>
              <a:buFont typeface="Arial"/>
              <a:buNone/>
              <a:defRPr sz="4200">
                <a:solidFill>
                  <a:schemeClr val="dk1"/>
                </a:solidFill>
              </a:defRPr>
            </a:lvl4pPr>
            <a:lvl5pPr lvl="4" algn="ctr">
              <a:lnSpc>
                <a:spcPct val="100000"/>
              </a:lnSpc>
              <a:spcBef>
                <a:spcPts val="0"/>
              </a:spcBef>
              <a:spcAft>
                <a:spcPts val="0"/>
              </a:spcAft>
              <a:buClr>
                <a:schemeClr val="dk1"/>
              </a:buClr>
              <a:buSzPts val="1400"/>
              <a:buFont typeface="Arial"/>
              <a:buNone/>
              <a:defRPr sz="4200">
                <a:solidFill>
                  <a:schemeClr val="dk1"/>
                </a:solidFill>
              </a:defRPr>
            </a:lvl5pPr>
            <a:lvl6pPr lvl="5" algn="ctr">
              <a:lnSpc>
                <a:spcPct val="100000"/>
              </a:lnSpc>
              <a:spcBef>
                <a:spcPts val="0"/>
              </a:spcBef>
              <a:spcAft>
                <a:spcPts val="0"/>
              </a:spcAft>
              <a:buClr>
                <a:schemeClr val="dk1"/>
              </a:buClr>
              <a:buSzPts val="1400"/>
              <a:buFont typeface="Arial"/>
              <a:buNone/>
              <a:defRPr sz="4200">
                <a:solidFill>
                  <a:schemeClr val="dk1"/>
                </a:solidFill>
              </a:defRPr>
            </a:lvl6pPr>
            <a:lvl7pPr lvl="6" algn="ctr">
              <a:lnSpc>
                <a:spcPct val="100000"/>
              </a:lnSpc>
              <a:spcBef>
                <a:spcPts val="0"/>
              </a:spcBef>
              <a:spcAft>
                <a:spcPts val="0"/>
              </a:spcAft>
              <a:buClr>
                <a:schemeClr val="dk1"/>
              </a:buClr>
              <a:buSzPts val="1400"/>
              <a:buFont typeface="Arial"/>
              <a:buNone/>
              <a:defRPr sz="4200">
                <a:solidFill>
                  <a:schemeClr val="dk1"/>
                </a:solidFill>
              </a:defRPr>
            </a:lvl7pPr>
            <a:lvl8pPr lvl="7" algn="ctr">
              <a:lnSpc>
                <a:spcPct val="100000"/>
              </a:lnSpc>
              <a:spcBef>
                <a:spcPts val="0"/>
              </a:spcBef>
              <a:spcAft>
                <a:spcPts val="0"/>
              </a:spcAft>
              <a:buClr>
                <a:schemeClr val="dk1"/>
              </a:buClr>
              <a:buSzPts val="1400"/>
              <a:buFont typeface="Arial"/>
              <a:buNone/>
              <a:defRPr sz="4200">
                <a:solidFill>
                  <a:schemeClr val="dk1"/>
                </a:solidFill>
              </a:defRPr>
            </a:lvl8pPr>
            <a:lvl9pPr lvl="8" algn="ctr">
              <a:lnSpc>
                <a:spcPct val="100000"/>
              </a:lnSpc>
              <a:spcBef>
                <a:spcPts val="0"/>
              </a:spcBef>
              <a:spcAft>
                <a:spcPts val="0"/>
              </a:spcAft>
              <a:buClr>
                <a:schemeClr val="dk1"/>
              </a:buClr>
              <a:buSzPts val="1400"/>
              <a:buFont typeface="Arial"/>
              <a:buNone/>
              <a:defRPr sz="4200">
                <a:solidFill>
                  <a:schemeClr val="dk1"/>
                </a:solidFill>
              </a:defRPr>
            </a:lvl9pPr>
          </a:lstStyle>
          <a:p/>
        </p:txBody>
      </p:sp>
      <p:sp>
        <p:nvSpPr>
          <p:cNvPr id="35" name="Google Shape;35;p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36" name="Google Shape;36;p8"/>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5640766"/>
            <a:ext cx="5998800" cy="806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0" name="Google Shape;40;p9"/>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1" name="Shape 41"/>
        <p:cNvGrpSpPr/>
        <p:nvPr/>
      </p:nvGrpSpPr>
      <p:grpSpPr>
        <a:xfrm>
          <a:off x="0" y="0"/>
          <a:ext cx="0" cy="0"/>
          <a:chOff x="0" y="0"/>
          <a:chExt cx="0" cy="0"/>
        </a:xfrm>
      </p:grpSpPr>
      <p:sp>
        <p:nvSpPr>
          <p:cNvPr id="42" name="Google Shape;42;p10"/>
          <p:cNvSpPr txBox="1"/>
          <p:nvPr>
            <p:ph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p:txBody>
      </p:sp>
      <p:sp>
        <p:nvSpPr>
          <p:cNvPr id="43" name="Google Shape;43;p10"/>
          <p:cNvSpPr txBox="1"/>
          <p:nvPr>
            <p:ph idx="1" type="body"/>
          </p:nvPr>
        </p:nvSpPr>
        <p:spPr>
          <a:xfrm>
            <a:off x="311700" y="4202966"/>
            <a:ext cx="8520600" cy="17343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4" name="Google Shape;44;p10"/>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theme" Target="../theme/theme5.xml"/><Relationship Id="rId12" Type="http://schemas.openxmlformats.org/officeDocument/2006/relationships/slideLayout" Target="../slideLayouts/slideLayout32.xml"/><Relationship Id="rId1" Type="http://schemas.openxmlformats.org/officeDocument/2006/relationships/image" Target="../media/image1.pn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theme" Target="../theme/theme4.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99"/>
        </a:solidFill>
      </p:bgPr>
    </p:bg>
    <p:spTree>
      <p:nvGrpSpPr>
        <p:cNvPr id="47" name="Shape 47"/>
        <p:cNvGrpSpPr/>
        <p:nvPr/>
      </p:nvGrpSpPr>
      <p:grpSpPr>
        <a:xfrm>
          <a:off x="0" y="0"/>
          <a:ext cx="0" cy="0"/>
          <a:chOff x="0" y="0"/>
          <a:chExt cx="0" cy="0"/>
        </a:xfrm>
      </p:grpSpPr>
      <p:sp>
        <p:nvSpPr>
          <p:cNvPr id="48" name="Google Shape;48;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45000"/>
          </a:blip>
          <a:stretch>
            <a:fillRect/>
          </a:stretch>
        </a:blip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321469" y="193105"/>
            <a:ext cx="5786438" cy="803672"/>
          </a:xfrm>
          <a:prstGeom prst="rect">
            <a:avLst/>
          </a:prstGeom>
          <a:noFill/>
          <a:ln>
            <a:noFill/>
          </a:ln>
        </p:spPr>
        <p:txBody>
          <a:bodyPr anchorCtr="0" anchor="ctr" bIns="32125" lIns="64275" spcFirstLastPara="1" rIns="64275" wrap="square" tIns="32125">
            <a:noAutofit/>
          </a:bodyPr>
          <a:lstStyle>
            <a:lvl1pPr lvl="0"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000"/>
              <a:buFont typeface="Arial"/>
              <a:buNone/>
              <a:defRPr b="0" i="0" sz="3100" u="none" cap="none" strike="noStrike">
                <a:solidFill>
                  <a:schemeClr val="dk2"/>
                </a:solidFill>
                <a:latin typeface="Arial"/>
                <a:ea typeface="Arial"/>
                <a:cs typeface="Arial"/>
                <a:sym typeface="Arial"/>
              </a:defRPr>
            </a:lvl9pPr>
          </a:lstStyle>
          <a:p/>
        </p:txBody>
      </p:sp>
      <p:sp>
        <p:nvSpPr>
          <p:cNvPr id="124" name="Google Shape;124;p24"/>
          <p:cNvSpPr txBox="1"/>
          <p:nvPr>
            <p:ph idx="1" type="body"/>
          </p:nvPr>
        </p:nvSpPr>
        <p:spPr>
          <a:xfrm>
            <a:off x="321469" y="1125141"/>
            <a:ext cx="5786438" cy="3182318"/>
          </a:xfrm>
          <a:prstGeom prst="rect">
            <a:avLst/>
          </a:prstGeom>
          <a:noFill/>
          <a:ln>
            <a:noFill/>
          </a:ln>
        </p:spPr>
        <p:txBody>
          <a:bodyPr anchorCtr="0" anchor="t" bIns="32125" lIns="64275" spcFirstLastPara="1" rIns="64275" wrap="square" tIns="32125">
            <a:noAutofit/>
          </a:bodyPr>
          <a:lstStyle>
            <a:lvl1pPr indent="-374650" lvl="0" marL="4572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36550" lvl="2" marL="1371600" marR="0" rtl="0" algn="l">
              <a:lnSpc>
                <a:spcPct val="100000"/>
              </a:lnSpc>
              <a:spcBef>
                <a:spcPts val="3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25" name="Google Shape;125;p24"/>
          <p:cNvSpPr txBox="1"/>
          <p:nvPr>
            <p:ph idx="10" type="dt"/>
          </p:nvPr>
        </p:nvSpPr>
        <p:spPr>
          <a:xfrm>
            <a:off x="321469" y="4391174"/>
            <a:ext cx="1500187" cy="334863"/>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p:txBody>
      </p:sp>
      <p:sp>
        <p:nvSpPr>
          <p:cNvPr id="126" name="Google Shape;126;p24"/>
          <p:cNvSpPr txBox="1"/>
          <p:nvPr>
            <p:ph idx="11" type="ftr"/>
          </p:nvPr>
        </p:nvSpPr>
        <p:spPr>
          <a:xfrm>
            <a:off x="2196703" y="4391174"/>
            <a:ext cx="2035969" cy="334863"/>
          </a:xfrm>
          <a:prstGeom prst="rect">
            <a:avLst/>
          </a:prstGeom>
          <a:noFill/>
          <a:ln>
            <a:noFill/>
          </a:ln>
        </p:spPr>
        <p:txBody>
          <a:bodyPr anchorCtr="0" anchor="t" bIns="32125" lIns="64275" spcFirstLastPara="1" rIns="64275" wrap="square" tIns="3212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p:txBody>
      </p:sp>
      <p:sp>
        <p:nvSpPr>
          <p:cNvPr id="127" name="Google Shape;127;p24"/>
          <p:cNvSpPr txBox="1"/>
          <p:nvPr>
            <p:ph idx="12" type="sldNum"/>
          </p:nvPr>
        </p:nvSpPr>
        <p:spPr>
          <a:xfrm>
            <a:off x="4607719" y="4391174"/>
            <a:ext cx="1500187" cy="334863"/>
          </a:xfrm>
          <a:prstGeom prst="rect">
            <a:avLst/>
          </a:prstGeom>
          <a:noFill/>
          <a:ln>
            <a:noFill/>
          </a:ln>
        </p:spPr>
        <p:txBody>
          <a:bodyPr anchorCtr="0" anchor="t" bIns="32125" lIns="64275" spcFirstLastPara="1" rIns="64275" wrap="square" tIns="321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1" name="Google Shape;201;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2" name="Google Shape;202;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hyperlink" Target="http://www.missionbibleclass.org" TargetMode="External"/><Relationship Id="rId7" Type="http://schemas.openxmlformats.org/officeDocument/2006/relationships/hyperlink" Target="http://www.freebibleimages.org" TargetMode="External"/><Relationship Id="rId8" Type="http://schemas.openxmlformats.org/officeDocument/2006/relationships/hyperlink" Target="https://creativemarke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id="259" name="Google Shape;259;p45" title="17.02 COVER ES.PNG"/>
          <p:cNvPicPr preferRelativeResize="0"/>
          <p:nvPr/>
        </p:nvPicPr>
        <p:blipFill rotWithShape="1">
          <a:blip r:embed="rId3">
            <a:alphaModFix/>
          </a:blip>
          <a:srcRect b="0" l="9" r="9" t="0"/>
          <a:stretch/>
        </p:blipFill>
        <p:spPr>
          <a:xfrm>
            <a:off x="0" y="0"/>
            <a:ext cx="9144000" cy="6859658"/>
          </a:xfrm>
          <a:prstGeom prst="rect">
            <a:avLst/>
          </a:prstGeom>
          <a:noFill/>
          <a:ln>
            <a:noFill/>
          </a:ln>
        </p:spPr>
      </p:pic>
      <p:sp>
        <p:nvSpPr>
          <p:cNvPr id="260" name="Google Shape;260;p45"/>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261" name="Google Shape;261;p45"/>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54"/>
          <p:cNvPicPr preferRelativeResize="0"/>
          <p:nvPr/>
        </p:nvPicPr>
        <p:blipFill rotWithShape="1">
          <a:blip r:embed="rId3">
            <a:alphaModFix/>
          </a:blip>
          <a:srcRect b="53653" l="6508" r="46681" t="-975"/>
          <a:stretch/>
        </p:blipFill>
        <p:spPr>
          <a:xfrm>
            <a:off x="89956" y="0"/>
            <a:ext cx="9045236" cy="6858000"/>
          </a:xfrm>
          <a:prstGeom prst="rect">
            <a:avLst/>
          </a:prstGeom>
          <a:noFill/>
          <a:ln>
            <a:noFill/>
          </a:ln>
        </p:spPr>
      </p:pic>
      <p:sp>
        <p:nvSpPr>
          <p:cNvPr id="333" name="Google Shape;333;p54"/>
          <p:cNvSpPr txBox="1"/>
          <p:nvPr/>
        </p:nvSpPr>
        <p:spPr>
          <a:xfrm>
            <a:off x="5028375" y="6409250"/>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La armadura cristiana</a:t>
            </a:r>
            <a:endParaRPr sz="1000">
              <a:solidFill>
                <a:schemeClr val="lt1"/>
              </a:solidFill>
              <a:latin typeface="Calibri"/>
              <a:ea typeface="Calibri"/>
              <a:cs typeface="Calibri"/>
              <a:sym typeface="Calibri"/>
            </a:endParaRPr>
          </a:p>
        </p:txBody>
      </p:sp>
      <p:sp>
        <p:nvSpPr>
          <p:cNvPr id="334" name="Google Shape;334;p54"/>
          <p:cNvSpPr txBox="1"/>
          <p:nvPr/>
        </p:nvSpPr>
        <p:spPr>
          <a:xfrm>
            <a:off x="8775802" y="6415329"/>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5"/>
          <p:cNvPicPr preferRelativeResize="0"/>
          <p:nvPr/>
        </p:nvPicPr>
        <p:blipFill rotWithShape="1">
          <a:blip r:embed="rId3">
            <a:alphaModFix/>
          </a:blip>
          <a:srcRect b="0" l="0" r="0" t="0"/>
          <a:stretch/>
        </p:blipFill>
        <p:spPr>
          <a:xfrm>
            <a:off x="223875" y="167900"/>
            <a:ext cx="8920125" cy="6690100"/>
          </a:xfrm>
          <a:prstGeom prst="rect">
            <a:avLst/>
          </a:prstGeom>
          <a:noFill/>
          <a:ln>
            <a:noFill/>
          </a:ln>
        </p:spPr>
      </p:pic>
      <p:sp>
        <p:nvSpPr>
          <p:cNvPr id="341" name="Google Shape;341;p55"/>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42" name="Google Shape;342;p55"/>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56"/>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349" name="Google Shape;349;p56"/>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50" name="Google Shape;350;p56"/>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A picture containing text&#10;&#10;Description automatically generated" id="356" name="Google Shape;356;p57"/>
          <p:cNvPicPr preferRelativeResize="0"/>
          <p:nvPr/>
        </p:nvPicPr>
        <p:blipFill rotWithShape="1">
          <a:blip r:embed="rId3">
            <a:alphaModFix/>
          </a:blip>
          <a:srcRect b="0" l="0" r="40225" t="0"/>
          <a:stretch/>
        </p:blipFill>
        <p:spPr>
          <a:xfrm>
            <a:off x="1709054" y="267891"/>
            <a:ext cx="5252150" cy="6590109"/>
          </a:xfrm>
          <a:prstGeom prst="rect">
            <a:avLst/>
          </a:prstGeom>
          <a:noFill/>
          <a:ln>
            <a:noFill/>
          </a:ln>
        </p:spPr>
      </p:pic>
      <p:sp>
        <p:nvSpPr>
          <p:cNvPr id="357" name="Google Shape;357;p57"/>
          <p:cNvSpPr txBox="1"/>
          <p:nvPr/>
        </p:nvSpPr>
        <p:spPr>
          <a:xfrm>
            <a:off x="1213500" y="3024427"/>
            <a:ext cx="19710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l">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El cinturón de la verdad</a:t>
            </a:r>
            <a:endParaRPr b="0" i="0" sz="1000" u="none" cap="none" strike="noStrike">
              <a:solidFill>
                <a:srgbClr val="000000"/>
              </a:solidFill>
              <a:latin typeface="Arial"/>
              <a:ea typeface="Arial"/>
              <a:cs typeface="Arial"/>
              <a:sym typeface="Arial"/>
            </a:endParaRPr>
          </a:p>
        </p:txBody>
      </p:sp>
      <p:sp>
        <p:nvSpPr>
          <p:cNvPr id="358" name="Google Shape;358;p57"/>
          <p:cNvSpPr txBox="1"/>
          <p:nvPr/>
        </p:nvSpPr>
        <p:spPr>
          <a:xfrm>
            <a:off x="6718276" y="3024425"/>
            <a:ext cx="15411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El escudo de la fe</a:t>
            </a:r>
            <a:endParaRPr b="0" i="0" sz="1000" u="none" cap="none" strike="noStrike">
              <a:solidFill>
                <a:srgbClr val="000000"/>
              </a:solidFill>
              <a:latin typeface="Arial"/>
              <a:ea typeface="Arial"/>
              <a:cs typeface="Arial"/>
              <a:sym typeface="Arial"/>
            </a:endParaRPr>
          </a:p>
        </p:txBody>
      </p:sp>
      <p:sp>
        <p:nvSpPr>
          <p:cNvPr id="359" name="Google Shape;359;p57"/>
          <p:cNvSpPr txBox="1"/>
          <p:nvPr/>
        </p:nvSpPr>
        <p:spPr>
          <a:xfrm>
            <a:off x="585421" y="1239417"/>
            <a:ext cx="24465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La coraza de la justicia</a:t>
            </a:r>
            <a:endParaRPr sz="2800">
              <a:solidFill>
                <a:schemeClr val="dk1"/>
              </a:solidFill>
              <a:latin typeface="Calibri"/>
              <a:ea typeface="Calibri"/>
              <a:cs typeface="Calibri"/>
              <a:sym typeface="Calibri"/>
            </a:endParaRPr>
          </a:p>
        </p:txBody>
      </p:sp>
      <p:sp>
        <p:nvSpPr>
          <p:cNvPr id="360" name="Google Shape;360;p57"/>
          <p:cNvSpPr txBox="1"/>
          <p:nvPr/>
        </p:nvSpPr>
        <p:spPr>
          <a:xfrm>
            <a:off x="5245957" y="5358802"/>
            <a:ext cx="31998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El calzado del evangelio de la Paz</a:t>
            </a:r>
            <a:endParaRPr b="0" i="0" sz="1000" u="none" cap="none" strike="noStrike">
              <a:solidFill>
                <a:srgbClr val="000000"/>
              </a:solidFill>
              <a:latin typeface="Arial"/>
              <a:ea typeface="Arial"/>
              <a:cs typeface="Arial"/>
              <a:sym typeface="Arial"/>
            </a:endParaRPr>
          </a:p>
        </p:txBody>
      </p:sp>
      <p:sp>
        <p:nvSpPr>
          <p:cNvPr id="361" name="Google Shape;361;p57"/>
          <p:cNvSpPr txBox="1"/>
          <p:nvPr/>
        </p:nvSpPr>
        <p:spPr>
          <a:xfrm>
            <a:off x="4876200" y="494900"/>
            <a:ext cx="28599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El casco de la salvación</a:t>
            </a:r>
            <a:endParaRPr sz="2800">
              <a:solidFill>
                <a:schemeClr val="dk1"/>
              </a:solidFill>
              <a:latin typeface="Calibri"/>
              <a:ea typeface="Calibri"/>
              <a:cs typeface="Calibri"/>
              <a:sym typeface="Calibri"/>
            </a:endParaRPr>
          </a:p>
        </p:txBody>
      </p:sp>
      <p:sp>
        <p:nvSpPr>
          <p:cNvPr id="362" name="Google Shape;362;p57"/>
          <p:cNvSpPr txBox="1"/>
          <p:nvPr/>
        </p:nvSpPr>
        <p:spPr>
          <a:xfrm>
            <a:off x="1352900" y="4920950"/>
            <a:ext cx="1971000" cy="927000"/>
          </a:xfrm>
          <a:prstGeom prst="rect">
            <a:avLst/>
          </a:prstGeom>
          <a:solidFill>
            <a:srgbClr val="FFC318">
              <a:alpha val="60000"/>
            </a:srgbClr>
          </a:solid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chemeClr val="dk1"/>
                </a:solidFill>
                <a:latin typeface="Calibri"/>
                <a:ea typeface="Calibri"/>
                <a:cs typeface="Calibri"/>
                <a:sym typeface="Calibri"/>
              </a:rPr>
              <a:t>La espada del Espíritu</a:t>
            </a:r>
            <a:endParaRPr sz="2800">
              <a:solidFill>
                <a:schemeClr val="dk1"/>
              </a:solidFill>
              <a:latin typeface="Calibri"/>
              <a:ea typeface="Calibri"/>
              <a:cs typeface="Calibri"/>
              <a:sym typeface="Calibri"/>
            </a:endParaRPr>
          </a:p>
        </p:txBody>
      </p:sp>
      <p:sp>
        <p:nvSpPr>
          <p:cNvPr id="363" name="Google Shape;363;p57"/>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64" name="Google Shape;364;p57"/>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58"/>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371" name="Google Shape;371;p58"/>
          <p:cNvSpPr txBox="1"/>
          <p:nvPr/>
        </p:nvSpPr>
        <p:spPr>
          <a:xfrm>
            <a:off x="5156975" y="1607350"/>
            <a:ext cx="3326400" cy="3555300"/>
          </a:xfrm>
          <a:prstGeom prst="rect">
            <a:avLst/>
          </a:prstGeom>
          <a:noFill/>
          <a:ln>
            <a:noFill/>
          </a:ln>
        </p:spPr>
        <p:txBody>
          <a:bodyPr anchorCtr="0" anchor="t" bIns="32125" lIns="64275" spcFirstLastPara="1" rIns="64275" wrap="square" tIns="32125">
            <a:spAutoFit/>
          </a:bodyPr>
          <a:lstStyle/>
          <a:p>
            <a:pPr indent="0" lvl="0" marL="0" marR="0" rtl="0" algn="ctr">
              <a:lnSpc>
                <a:spcPct val="107000"/>
              </a:lnSpc>
              <a:spcBef>
                <a:spcPts val="600"/>
              </a:spcBef>
              <a:spcAft>
                <a:spcPts val="0"/>
              </a:spcAft>
              <a:buClr>
                <a:srgbClr val="000000"/>
              </a:buClr>
              <a:buSzPts val="4200"/>
              <a:buFont typeface="Arial"/>
              <a:buNone/>
            </a:pPr>
            <a:r>
              <a:rPr lang="en" sz="4200">
                <a:solidFill>
                  <a:schemeClr val="dk1"/>
                </a:solidFill>
                <a:latin typeface="Calibri"/>
                <a:ea typeface="Calibri"/>
                <a:cs typeface="Calibri"/>
                <a:sym typeface="Calibri"/>
              </a:rPr>
              <a:t>Siempre deben estar preparados.</a:t>
            </a:r>
            <a:endParaRPr sz="4200">
              <a:solidFill>
                <a:schemeClr val="dk1"/>
              </a:solidFill>
              <a:latin typeface="Calibri"/>
              <a:ea typeface="Calibri"/>
              <a:cs typeface="Calibri"/>
              <a:sym typeface="Calibri"/>
            </a:endParaRPr>
          </a:p>
          <a:p>
            <a:pPr indent="0" lvl="0" marL="0" marR="0" rtl="0" algn="ctr">
              <a:lnSpc>
                <a:spcPct val="107000"/>
              </a:lnSpc>
              <a:spcBef>
                <a:spcPts val="600"/>
              </a:spcBef>
              <a:spcAft>
                <a:spcPts val="0"/>
              </a:spcAft>
              <a:buClr>
                <a:srgbClr val="000000"/>
              </a:buClr>
              <a:buSzPts val="4200"/>
              <a:buFont typeface="Arial"/>
              <a:buNone/>
            </a:pPr>
            <a:r>
              <a:rPr lang="en" sz="4200">
                <a:solidFill>
                  <a:schemeClr val="dk1"/>
                </a:solidFill>
                <a:latin typeface="Calibri"/>
                <a:ea typeface="Calibri"/>
                <a:cs typeface="Calibri"/>
                <a:sym typeface="Calibri"/>
              </a:rPr>
              <a:t>¡Nunca se rindan!</a:t>
            </a:r>
            <a:endParaRPr sz="4200">
              <a:solidFill>
                <a:schemeClr val="dk1"/>
              </a:solidFill>
              <a:latin typeface="Calibri"/>
              <a:ea typeface="Calibri"/>
              <a:cs typeface="Calibri"/>
              <a:sym typeface="Calibri"/>
            </a:endParaRPr>
          </a:p>
        </p:txBody>
      </p:sp>
      <p:sp>
        <p:nvSpPr>
          <p:cNvPr id="372" name="Google Shape;372;p58"/>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73" name="Google Shape;373;p58"/>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59"/>
          <p:cNvSpPr txBox="1"/>
          <p:nvPr>
            <p:ph idx="2" type="body"/>
          </p:nvPr>
        </p:nvSpPr>
        <p:spPr>
          <a:xfrm>
            <a:off x="629850" y="1263450"/>
            <a:ext cx="37158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 sz="1100"/>
              <a:t>1. Portada: La armadura cristiana (Efesios 6:10-18)</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rPr lang="en" sz="1100"/>
              <a:t>2. ¿Alguna vez has visto a un soldado? Si un enemigo tratara de hacerte daño a ti o a tu país, podría salir un soldado a tu defensa. Un soldado que pelea en una batalla lleva armas y ropa y equipamiento especiales para protegerse. </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rPr lang="en" sz="1100"/>
              <a:t>3. Los soldados en el tiempo en que se escribió el Nuevo Testamento también usaban un equipamiento especial que se llamaba ARMADURA.</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rPr lang="en" sz="1100"/>
              <a:t>En el libro de Efesios en la Biblia, podemos leer de un tipo armadura muy diferente a cualquier otra. Se llama LA ARMADURA DE DIOS. En el capítulo 6, versículos 10 y 11, leemos, confíen en el gran poder del Señor para fortalecerse.  Protéjanse contra los engaños del diablo con toda la armadura que les da Dios.»</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Clr>
                <a:schemeClr val="dk1"/>
              </a:buClr>
              <a:buSzPts val="1100"/>
              <a:buNone/>
            </a:pPr>
            <a:r>
              <a:t/>
            </a:r>
            <a:endParaRPr sz="1100"/>
          </a:p>
        </p:txBody>
      </p:sp>
      <p:sp>
        <p:nvSpPr>
          <p:cNvPr id="380" name="Google Shape;380;p59"/>
          <p:cNvSpPr txBox="1"/>
          <p:nvPr/>
        </p:nvSpPr>
        <p:spPr>
          <a:xfrm>
            <a:off x="4665525" y="1263450"/>
            <a:ext cx="3900900" cy="487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4. En los próximos versículos vemos por qué necesitamos una armadura distinta a la normal: «Nuestra lucha no es contra seres humanos, sino contra gobernantes, contra autoridades, contra poderes de este mundo oscuro y contra fuerzas espirituales malignas del cielo. Por esa razón, vístanse con toda la armadura de Dios. Así soportarán con firmeza cuando llegue el día del ataque de Satanás y después de haber luchado mucho todavía podrán resistir.»</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El diablo es un enemigo con muchos trucos malos.  A veces se conoce como «Satanás» (el acusador) o el «Diablo» (el calumniador).</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El diablo es un enemigo terrible porque odia a todo el mundo. Jamás quiere hacer lo bueno. Es tan malo que solo quiere lastimar a las personas y meter a otros en problemas.</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Es tan engañoso que incluso ¡es invisible! No quiere que las personas sepan que él está presente. Pero el diablo no puede engañar a Dios. Dios tiene una armadura que siempre funciona contra el diablo.</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5. Si tu fueras un soldado ¿irías a la batalla sin armadura? ¡Claro que no! En esta batalla contra el diablo, somos como soldados. Dios nos tiene la armadura perfecta, distinta a cualquier otra.</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600"/>
              </a:spcAft>
              <a:buClr>
                <a:schemeClr val="dk1"/>
              </a:buClr>
              <a:buSzPts val="1100"/>
              <a:buFont typeface="Arial"/>
              <a:buNone/>
            </a:pPr>
            <a:r>
              <a:rPr lang="en" sz="1100">
                <a:solidFill>
                  <a:schemeClr val="dk1"/>
                </a:solidFill>
                <a:latin typeface="Calibri"/>
                <a:ea typeface="Calibri"/>
                <a:cs typeface="Calibri"/>
                <a:sym typeface="Calibri"/>
              </a:rPr>
              <a:t>6. La primera pieza de esta armadura es el CINTURÓN DE LA VERDAD que nos ponemos en la cintura. El diablo es un mentiroso y quiere que todos creamos sus mentiras. Si confiamos en Dios y sabemos que Sus palabras siempre son verdaderas, seremos protegidos de nuestros enemigos.</a:t>
            </a:r>
            <a:endParaRPr sz="1100">
              <a:solidFill>
                <a:schemeClr val="dk1"/>
              </a:solidFill>
              <a:latin typeface="Calibri"/>
              <a:ea typeface="Calibri"/>
              <a:cs typeface="Calibri"/>
              <a:sym typeface="Calibri"/>
            </a:endParaRPr>
          </a:p>
        </p:txBody>
      </p:sp>
      <p:sp>
        <p:nvSpPr>
          <p:cNvPr id="381" name="Google Shape;381;p59"/>
          <p:cNvSpPr txBox="1"/>
          <p:nvPr>
            <p:ph type="title"/>
          </p:nvPr>
        </p:nvSpPr>
        <p:spPr>
          <a:xfrm>
            <a:off x="629841" y="457200"/>
            <a:ext cx="4035677" cy="62345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 sz="2800"/>
              <a:t>Notas para maestros  -1</a:t>
            </a:r>
            <a:endParaRPr sz="2800"/>
          </a:p>
        </p:txBody>
      </p:sp>
      <p:sp>
        <p:nvSpPr>
          <p:cNvPr id="382" name="Google Shape;382;p59"/>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rgbClr val="666666"/>
                </a:solidFill>
                <a:latin typeface="Calibri"/>
                <a:ea typeface="Calibri"/>
                <a:cs typeface="Calibri"/>
                <a:sym typeface="Calibri"/>
              </a:rPr>
              <a:t>    misionleccionesbiblicas.org    La armadura cristiana</a:t>
            </a:r>
            <a:endParaRPr sz="1000">
              <a:solidFill>
                <a:srgbClr val="666666"/>
              </a:solidFill>
              <a:latin typeface="Calibri"/>
              <a:ea typeface="Calibri"/>
              <a:cs typeface="Calibri"/>
              <a:sym typeface="Calibri"/>
            </a:endParaRPr>
          </a:p>
        </p:txBody>
      </p:sp>
      <p:sp>
        <p:nvSpPr>
          <p:cNvPr id="383" name="Google Shape;383;p59"/>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60"/>
          <p:cNvSpPr txBox="1"/>
          <p:nvPr>
            <p:ph type="title"/>
          </p:nvPr>
        </p:nvSpPr>
        <p:spPr>
          <a:xfrm>
            <a:off x="629849" y="426150"/>
            <a:ext cx="3625800" cy="623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 sz="2800"/>
              <a:t>Notas para maestros  -2</a:t>
            </a:r>
            <a:endParaRPr sz="2800"/>
          </a:p>
        </p:txBody>
      </p:sp>
      <p:sp>
        <p:nvSpPr>
          <p:cNvPr id="390" name="Google Shape;390;p60"/>
          <p:cNvSpPr txBox="1"/>
          <p:nvPr>
            <p:ph idx="2" type="body"/>
          </p:nvPr>
        </p:nvSpPr>
        <p:spPr>
          <a:xfrm>
            <a:off x="629850" y="1163988"/>
            <a:ext cx="3734400" cy="519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100"/>
              <a:t>7. La armadura del soldado que cubre su pecho protege su corazón, pulmones y otras partes muy importantes de su cuerpo. Se llama coraza. Cuando el diablo intenta convencer a las personas a hacer cosas malas, está atacando sus corazones. Dios saber que nuestro buen comportamiento nos protege del enemigo. Esta pieza de armadura se llama la CORAZA DE LA JUSTICIA.</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 sz="1100"/>
              <a:t>8. Un soldado tiene que estar listo para la batalla. Dios dice que tal como un soldado siempre lleva sus zapatos para estar listo para la pelea, nosotros debemos ponernos EL CALZADO DEL EVANGELIO DE LA PAZ. Cuando entendemos la paz de Dios, el enemigo no nos puede preocupar o hacer que perdamos la confianza. Podemos estar firmes con Dios.</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 sz="1100"/>
              <a:t>9. La próxima pieza de la armadura de Dios es el ESCUDO DE LA FE. Tener fe en Dios es como un escudo que nos protege contra todas las cosas malas que el enemigo intenta usar para destruirnos. ¿Tienes fe en Dios? Tener fe en Dios significa que no tienes que tener miedo de lo que el enemigo intenta hacer para engañarte.</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 sz="1100"/>
              <a:t>10. La salvación es como un casco que el soldado usa cuando va a la batalla. Confiar en la salvación de Dios es saber que Él nos salvará de cada pelea. Nuestro enemigo quiere engañar nuestras mentes, pero la salvación de Dios lo mantiene lejos de nuestras cabezas. Esta pieza de la armadura de Dios se llama el CASCO DE LA SALVACIÓN.</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p:txBody>
      </p:sp>
      <p:sp>
        <p:nvSpPr>
          <p:cNvPr id="391" name="Google Shape;391;p60"/>
          <p:cNvSpPr txBox="1"/>
          <p:nvPr/>
        </p:nvSpPr>
        <p:spPr>
          <a:xfrm>
            <a:off x="4665450" y="591750"/>
            <a:ext cx="3897000" cy="577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11. Finalmente, como parte de la armadura de Dios tenemos la ESPADA DEL ESPÍRITU. </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La espada del Espíritu es la Palabra de Dios. Si el enemigo intenta engañarnos o atacarnos, siempre podemos recordar las palabras poderosas de Dios.</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12. Incluso Jesús usó la espada del Espíritu. Hace mucho tiempo atrás, el diablo intentó engañar a Jesús, tentándole a hacer cosas malas. Pero ¿sabes lo que hizo Jesús? Usó las palabras poderosas de Dios y el diablo dejó de molestarlo.</a:t>
            </a:r>
            <a:endParaRPr sz="1100">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lang="en" sz="1100">
                <a:solidFill>
                  <a:schemeClr val="dk1"/>
                </a:solidFill>
                <a:latin typeface="Calibri"/>
                <a:ea typeface="Calibri"/>
                <a:cs typeface="Calibri"/>
                <a:sym typeface="Calibri"/>
              </a:rPr>
              <a:t>Si tienes una Biblia, tienes una espada. En el libro de los Hebreos, en el capítulo 4, versículo 12 leemos, «La palabra de Dios vive, es poderosa y es más cortante que cualquier espada de dos filos, …» Si aprendemos de la Biblia y aplicamos la Palabra de Dios a nuestras vidas, el enemigo jamás ganará.</a:t>
            </a:r>
            <a:endParaRPr sz="1100">
              <a:solidFill>
                <a:schemeClr val="dk1"/>
              </a:solidFill>
              <a:latin typeface="Calibri"/>
              <a:ea typeface="Calibri"/>
              <a:cs typeface="Calibri"/>
              <a:sym typeface="Calibri"/>
            </a:endParaRPr>
          </a:p>
          <a:p>
            <a:pPr indent="0" lvl="0" marL="0" rtl="0" algn="l">
              <a:spcBef>
                <a:spcPts val="600"/>
              </a:spcBef>
              <a:spcAft>
                <a:spcPts val="0"/>
              </a:spcAft>
              <a:buNone/>
            </a:pPr>
            <a:r>
              <a:rPr lang="en" sz="1100">
                <a:latin typeface="Calibri"/>
                <a:ea typeface="Calibri"/>
                <a:cs typeface="Calibri"/>
                <a:sym typeface="Calibri"/>
              </a:rPr>
              <a:t>13. El diablo es nuestro enemigo, pero Dios nos ha dado a todos una armadura especial que necesitamos para luchar contra él. Ponte toda la armadura de Dios y no tendrás de qué preocuparte o tener miedo. ¿Puedes recordar todas las piezas de la armadura de Dios?</a:t>
            </a:r>
            <a:endParaRPr sz="1100">
              <a:latin typeface="Calibri"/>
              <a:ea typeface="Calibri"/>
              <a:cs typeface="Calibri"/>
              <a:sym typeface="Calibri"/>
            </a:endParaRPr>
          </a:p>
          <a:p>
            <a:pPr indent="-298450" lvl="0" marL="457200" rtl="0" algn="l">
              <a:lnSpc>
                <a:spcPct val="115000"/>
              </a:lnSpc>
              <a:spcBef>
                <a:spcPts val="1200"/>
              </a:spcBef>
              <a:spcAft>
                <a:spcPts val="0"/>
              </a:spcAft>
              <a:buSzPts val="1100"/>
              <a:buFont typeface="Calibri"/>
              <a:buChar char="●"/>
            </a:pPr>
            <a:r>
              <a:rPr lang="en" sz="1100">
                <a:latin typeface="Calibri"/>
                <a:ea typeface="Calibri"/>
                <a:cs typeface="Calibri"/>
                <a:sym typeface="Calibri"/>
              </a:rPr>
              <a:t>El cinturón de la verdad</a:t>
            </a:r>
            <a:endParaRPr sz="1100">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sz="1100">
                <a:latin typeface="Calibri"/>
                <a:ea typeface="Calibri"/>
                <a:cs typeface="Calibri"/>
                <a:sym typeface="Calibri"/>
              </a:rPr>
              <a:t>La coraza de la justicia</a:t>
            </a:r>
            <a:endParaRPr sz="1100">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sz="1100">
                <a:latin typeface="Calibri"/>
                <a:ea typeface="Calibri"/>
                <a:cs typeface="Calibri"/>
                <a:sym typeface="Calibri"/>
              </a:rPr>
              <a:t>El calzado del evangelio de la Paz</a:t>
            </a:r>
            <a:endParaRPr sz="1100">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sz="1100">
                <a:latin typeface="Calibri"/>
                <a:ea typeface="Calibri"/>
                <a:cs typeface="Calibri"/>
                <a:sym typeface="Calibri"/>
              </a:rPr>
              <a:t>El escudo de la fe</a:t>
            </a:r>
            <a:endParaRPr sz="1100">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sz="1100">
                <a:latin typeface="Calibri"/>
                <a:ea typeface="Calibri"/>
                <a:cs typeface="Calibri"/>
                <a:sym typeface="Calibri"/>
              </a:rPr>
              <a:t>El casco de la salvación</a:t>
            </a:r>
            <a:endParaRPr sz="1100">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sz="1100">
                <a:latin typeface="Calibri"/>
                <a:ea typeface="Calibri"/>
                <a:cs typeface="Calibri"/>
                <a:sym typeface="Calibri"/>
              </a:rPr>
              <a:t>La espada del Espíritu</a:t>
            </a:r>
            <a:endParaRPr sz="1100">
              <a:latin typeface="Calibri"/>
              <a:ea typeface="Calibri"/>
              <a:cs typeface="Calibri"/>
              <a:sym typeface="Calibri"/>
            </a:endParaRPr>
          </a:p>
          <a:p>
            <a:pPr indent="0" lvl="0" marL="0" rtl="0" algn="l">
              <a:spcBef>
                <a:spcPts val="120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14. La Palabra de Dios dice que debemos orar y pedir lo que necesitamos. Oremos hoy que jamás se nos olvide llevar la armadura de Dios.</a:t>
            </a:r>
            <a:endParaRPr sz="1100">
              <a:solidFill>
                <a:schemeClr val="dk1"/>
              </a:solidFill>
              <a:latin typeface="Calibri"/>
              <a:ea typeface="Calibri"/>
              <a:cs typeface="Calibri"/>
              <a:sym typeface="Calibri"/>
            </a:endParaRPr>
          </a:p>
        </p:txBody>
      </p:sp>
      <p:sp>
        <p:nvSpPr>
          <p:cNvPr id="392" name="Google Shape;392;p60"/>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rgbClr val="666666"/>
                </a:solidFill>
                <a:latin typeface="Calibri"/>
                <a:ea typeface="Calibri"/>
                <a:cs typeface="Calibri"/>
                <a:sym typeface="Calibri"/>
              </a:rPr>
              <a:t>    misionleccionesbiblicas.org    La armadura cristiana</a:t>
            </a:r>
            <a:endParaRPr sz="1000">
              <a:solidFill>
                <a:srgbClr val="666666"/>
              </a:solidFill>
              <a:latin typeface="Calibri"/>
              <a:ea typeface="Calibri"/>
              <a:cs typeface="Calibri"/>
              <a:sym typeface="Calibri"/>
            </a:endParaRPr>
          </a:p>
        </p:txBody>
      </p:sp>
      <p:sp>
        <p:nvSpPr>
          <p:cNvPr id="393" name="Google Shape;393;p60"/>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1"/>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b="0" i="0" lang="en" sz="1300" u="none" cap="none" strike="noStrike">
                <a:solidFill>
                  <a:schemeClr val="dk1"/>
                </a:solidFill>
                <a:latin typeface="Calibri"/>
                <a:ea typeface="Calibri"/>
                <a:cs typeface="Calibri"/>
                <a:sym typeface="Calibri"/>
              </a:rPr>
              <a:t>Recursos gratuitos para compartir la Palabra de Dios con los niños:</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3"/>
              </a:rPr>
              <a:t>misionleccionesbiblicas.org</a:t>
            </a:r>
            <a:r>
              <a:rPr b="0" i="0" lang="en" sz="1300" u="none" cap="none" strike="noStrike">
                <a:solidFill>
                  <a:schemeClr val="dk1"/>
                </a:solidFill>
                <a:latin typeface="Calibri"/>
                <a:ea typeface="Calibri"/>
                <a:cs typeface="Calibri"/>
                <a:sym typeface="Calibri"/>
              </a:rPr>
              <a:t> (en español)</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4"/>
              </a:rPr>
              <a:t>www.missionbibleclass.org</a:t>
            </a:r>
            <a:r>
              <a:rPr b="0" i="0" lang="en" sz="1300" u="none" cap="none" strike="noStrike">
                <a:solidFill>
                  <a:schemeClr val="dk1"/>
                </a:solidFill>
                <a:latin typeface="Calibri"/>
                <a:ea typeface="Calibri"/>
                <a:cs typeface="Calibri"/>
                <a:sym typeface="Calibri"/>
              </a:rPr>
              <a:t> (in English)</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b="0" i="0" sz="2000" u="none" cap="none" strike="noStrike">
              <a:solidFill>
                <a:schemeClr val="dk1"/>
              </a:solidFill>
              <a:latin typeface="Calibri"/>
              <a:ea typeface="Calibri"/>
              <a:cs typeface="Calibri"/>
              <a:sym typeface="Calibri"/>
            </a:endParaRPr>
          </a:p>
        </p:txBody>
      </p:sp>
      <p:pic>
        <p:nvPicPr>
          <p:cNvPr id="400" name="Google Shape;400;p61"/>
          <p:cNvPicPr preferRelativeResize="0"/>
          <p:nvPr/>
        </p:nvPicPr>
        <p:blipFill rotWithShape="1">
          <a:blip r:embed="rId5">
            <a:alphaModFix/>
          </a:blip>
          <a:srcRect b="0" l="0" r="0" t="0"/>
          <a:stretch/>
        </p:blipFill>
        <p:spPr>
          <a:xfrm>
            <a:off x="628650" y="4414725"/>
            <a:ext cx="2743650" cy="1101925"/>
          </a:xfrm>
          <a:prstGeom prst="rect">
            <a:avLst/>
          </a:prstGeom>
          <a:noFill/>
          <a:ln>
            <a:noFill/>
          </a:ln>
        </p:spPr>
      </p:pic>
      <p:sp>
        <p:nvSpPr>
          <p:cNvPr id="401" name="Google Shape;401;p61"/>
          <p:cNvSpPr txBox="1"/>
          <p:nvPr>
            <p:ph type="title"/>
          </p:nvPr>
        </p:nvSpPr>
        <p:spPr>
          <a:xfrm>
            <a:off x="628650" y="2520075"/>
            <a:ext cx="8330400" cy="17709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p>
          <a:p>
            <a:pPr indent="-320040" lvl="0" marL="457200" rtl="0" algn="l">
              <a:lnSpc>
                <a:spcPct val="100000"/>
              </a:lnSpc>
              <a:spcBef>
                <a:spcPts val="0"/>
              </a:spcBef>
              <a:spcAft>
                <a:spcPts val="0"/>
              </a:spcAft>
              <a:buSzPct val="100000"/>
              <a:buChar char="●"/>
            </a:pPr>
            <a:r>
              <a:rPr lang="en" sz="1600"/>
              <a:t>Texto y diapositivas de Mary Nelson</a:t>
            </a:r>
            <a:endParaRPr sz="1600"/>
          </a:p>
          <a:p>
            <a:pPr indent="-320040" lvl="0" marL="457200" rtl="0" algn="l">
              <a:lnSpc>
                <a:spcPct val="100000"/>
              </a:lnSpc>
              <a:spcBef>
                <a:spcPts val="0"/>
              </a:spcBef>
              <a:spcAft>
                <a:spcPts val="0"/>
              </a:spcAft>
              <a:buSzPct val="100000"/>
              <a:buChar char="●"/>
            </a:pPr>
            <a:r>
              <a:rPr lang="en" sz="1600"/>
              <a:t>Ilustración de </a:t>
            </a:r>
            <a:r>
              <a:rPr lang="en" sz="1600"/>
              <a:t>©Rev. Yves Langeven, compartido en  </a:t>
            </a:r>
            <a:r>
              <a:rPr lang="en" sz="1600" u="sng">
                <a:solidFill>
                  <a:schemeClr val="hlink"/>
                </a:solidFill>
                <a:hlinkClick r:id="rId7"/>
              </a:rPr>
              <a:t>www.freebibleimages.org</a:t>
            </a:r>
            <a:r>
              <a:rPr lang="en" sz="1600"/>
              <a:t> </a:t>
            </a:r>
            <a:endParaRPr sz="1600"/>
          </a:p>
          <a:p>
            <a:pPr indent="0" lvl="0" marL="0" rtl="0" algn="l">
              <a:lnSpc>
                <a:spcPct val="100000"/>
              </a:lnSpc>
              <a:spcBef>
                <a:spcPts val="0"/>
              </a:spcBef>
              <a:spcAft>
                <a:spcPts val="0"/>
              </a:spcAft>
              <a:buNone/>
            </a:pPr>
            <a:r>
              <a:rPr b="1" lang="en" sz="1600">
                <a:solidFill>
                  <a:srgbClr val="000000"/>
                </a:solidFill>
              </a:rPr>
              <a:t>A</a:t>
            </a:r>
            <a:r>
              <a:rPr b="1" lang="en" sz="1600">
                <a:solidFill>
                  <a:srgbClr val="000000"/>
                </a:solidFill>
              </a:rPr>
              <a:t>lteración: </a:t>
            </a:r>
            <a:r>
              <a:rPr lang="en" sz="1600">
                <a:solidFill>
                  <a:srgbClr val="000000"/>
                </a:solidFill>
              </a:rPr>
              <a:t>Texto añadido a la portada </a:t>
            </a:r>
            <a:endParaRPr sz="1600">
              <a:solidFill>
                <a:srgbClr val="000000"/>
              </a:solidFill>
            </a:endParaRPr>
          </a:p>
          <a:p>
            <a:pPr indent="-320040" lvl="0" marL="457200" rtl="0" algn="l">
              <a:lnSpc>
                <a:spcPct val="100000"/>
              </a:lnSpc>
              <a:spcBef>
                <a:spcPts val="0"/>
              </a:spcBef>
              <a:spcAft>
                <a:spcPts val="0"/>
              </a:spcAft>
              <a:buClr>
                <a:srgbClr val="000000"/>
              </a:buClr>
              <a:buSzPct val="100000"/>
              <a:buChar char="●"/>
            </a:pPr>
            <a:r>
              <a:rPr lang="en" sz="1600">
                <a:solidFill>
                  <a:srgbClr val="000000"/>
                </a:solidFill>
              </a:rPr>
              <a:t>Se eliminó la flecha inferior de la ilustración en la diapositiva de título con el fin de mostrar el texto del título.</a:t>
            </a:r>
            <a:endParaRPr sz="1600">
              <a:solidFill>
                <a:srgbClr val="000000"/>
              </a:solidFill>
            </a:endParaRPr>
          </a:p>
          <a:p>
            <a:pPr indent="-320040" lvl="0" marL="457200" rtl="0" algn="l">
              <a:lnSpc>
                <a:spcPct val="100000"/>
              </a:lnSpc>
              <a:spcBef>
                <a:spcPts val="0"/>
              </a:spcBef>
              <a:spcAft>
                <a:spcPts val="0"/>
              </a:spcAft>
              <a:buClr>
                <a:srgbClr val="000000"/>
              </a:buClr>
              <a:buSzPct val="100000"/>
              <a:buChar char="●"/>
            </a:pPr>
            <a:r>
              <a:rPr lang="en" sz="1600">
                <a:solidFill>
                  <a:srgbClr val="000000"/>
                </a:solidFill>
              </a:rPr>
              <a:t>Las siluetas utilizadas en la diapositiva 2 corresponden a obras de Christos Georghiou, adquiridas en </a:t>
            </a:r>
            <a:r>
              <a:rPr lang="en" sz="1600" u="sng">
                <a:solidFill>
                  <a:schemeClr val="hlink"/>
                </a:solidFill>
                <a:hlinkClick r:id="rId8"/>
              </a:rPr>
              <a:t>https://creativemarket.com/</a:t>
            </a:r>
            <a:r>
              <a:rPr lang="en" sz="1600">
                <a:solidFill>
                  <a:srgbClr val="000000"/>
                </a:solidFill>
              </a:rPr>
              <a:t> </a:t>
            </a:r>
            <a:endParaRPr sz="1600">
              <a:solidFill>
                <a:srgbClr val="000000"/>
              </a:solidFill>
            </a:endParaRPr>
          </a:p>
        </p:txBody>
      </p:sp>
      <p:pic>
        <p:nvPicPr>
          <p:cNvPr id="402" name="Google Shape;402;p61"/>
          <p:cNvPicPr preferRelativeResize="0"/>
          <p:nvPr/>
        </p:nvPicPr>
        <p:blipFill rotWithShape="1">
          <a:blip r:embed="rId9">
            <a:alphaModFix/>
          </a:blip>
          <a:srcRect b="0" l="0" r="0" t="0"/>
          <a:stretch/>
        </p:blipFill>
        <p:spPr>
          <a:xfrm>
            <a:off x="705125" y="623925"/>
            <a:ext cx="2400300" cy="839808"/>
          </a:xfrm>
          <a:prstGeom prst="rect">
            <a:avLst/>
          </a:prstGeom>
          <a:noFill/>
          <a:ln>
            <a:noFill/>
          </a:ln>
        </p:spPr>
      </p:pic>
      <p:sp>
        <p:nvSpPr>
          <p:cNvPr id="403" name="Google Shape;403;p61"/>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Atribución/Reconocimiento-CompartirIgual 4.0 Internacional Deed, CC BY-SA 4.0</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400" u="sng" cap="none" strike="noStrike">
                <a:solidFill>
                  <a:schemeClr val="hlink"/>
                </a:solidFill>
                <a:latin typeface="Calibri"/>
                <a:ea typeface="Calibri"/>
                <a:cs typeface="Calibri"/>
                <a:sym typeface="Calibri"/>
                <a:hlinkClick r:id="rId10"/>
              </a:rPr>
              <a:t>https://creativecommons.org/licenses/by-sa/4.0/deed.es</a:t>
            </a:r>
            <a:r>
              <a:rPr b="0" i="0" lang="en" sz="1400" u="none" cap="none" strike="noStrike">
                <a:solidFill>
                  <a:srgbClr val="000000"/>
                </a:solidFill>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p:txBody>
      </p:sp>
      <p:sp>
        <p:nvSpPr>
          <p:cNvPr id="404" name="Google Shape;404;p61"/>
          <p:cNvSpPr txBox="1"/>
          <p:nvPr/>
        </p:nvSpPr>
        <p:spPr>
          <a:xfrm>
            <a:off x="3916625" y="875225"/>
            <a:ext cx="4467600" cy="3372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0" i="0" lang="en" sz="1100" u="none" cap="none" strike="noStrike">
                <a:solidFill>
                  <a:srgbClr val="000000"/>
                </a:solidFill>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i="0" lang="en" sz="1100" u="sng" cap="none" strike="noStrike">
                <a:solidFill>
                  <a:schemeClr val="hlink"/>
                </a:solidFill>
                <a:latin typeface="Calibri"/>
                <a:ea typeface="Calibri"/>
                <a:cs typeface="Calibri"/>
                <a:sym typeface="Calibri"/>
                <a:hlinkClick r:id="rId11"/>
              </a:rPr>
              <a:t>misionleccionesbiblicas.org</a:t>
            </a:r>
            <a:r>
              <a:rPr b="1" i="0" lang="en" sz="1100" u="none" cap="none" strike="noStrike">
                <a:solidFill>
                  <a:srgbClr val="000000"/>
                </a:solidFill>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405" name="Google Shape;405;p61"/>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a:t>
            </a:r>
            <a:r>
              <a:rPr lang="en" sz="1000">
                <a:latin typeface="Calibri"/>
                <a:ea typeface="Calibri"/>
                <a:cs typeface="Calibri"/>
                <a:sym typeface="Calibri"/>
              </a:rPr>
              <a:t>    </a:t>
            </a:r>
            <a:r>
              <a:rPr lang="en" sz="1000">
                <a:latin typeface="Calibri"/>
                <a:ea typeface="Calibri"/>
                <a:cs typeface="Calibri"/>
                <a:sym typeface="Calibri"/>
              </a:rPr>
              <a:t>La armadura cristiana</a:t>
            </a:r>
            <a:endParaRPr sz="1000">
              <a:latin typeface="Calibri"/>
              <a:ea typeface="Calibri"/>
              <a:cs typeface="Calibri"/>
              <a:sym typeface="Calibri"/>
            </a:endParaRPr>
          </a:p>
        </p:txBody>
      </p:sp>
      <p:sp>
        <p:nvSpPr>
          <p:cNvPr id="406" name="Google Shape;406;p61"/>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A picture containing text&#10;&#10;Description automatically generated" id="267" name="Google Shape;267;p46"/>
          <p:cNvPicPr preferRelativeResize="0"/>
          <p:nvPr/>
        </p:nvPicPr>
        <p:blipFill rotWithShape="1">
          <a:blip r:embed="rId3">
            <a:alphaModFix/>
          </a:blip>
          <a:srcRect b="0" l="0" r="0" t="0"/>
          <a:stretch/>
        </p:blipFill>
        <p:spPr>
          <a:xfrm>
            <a:off x="550313" y="710979"/>
            <a:ext cx="8043375" cy="5436042"/>
          </a:xfrm>
          <a:prstGeom prst="rect">
            <a:avLst/>
          </a:prstGeom>
          <a:noFill/>
          <a:ln>
            <a:noFill/>
          </a:ln>
        </p:spPr>
      </p:pic>
      <p:sp>
        <p:nvSpPr>
          <p:cNvPr id="268" name="Google Shape;268;p46"/>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269" name="Google Shape;269;p46"/>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7"/>
          <p:cNvPicPr preferRelativeResize="0"/>
          <p:nvPr/>
        </p:nvPicPr>
        <p:blipFill rotWithShape="1">
          <a:blip r:embed="rId3">
            <a:alphaModFix/>
          </a:blip>
          <a:srcRect b="0" l="0" r="0" t="0"/>
          <a:stretch/>
        </p:blipFill>
        <p:spPr>
          <a:xfrm>
            <a:off x="-357187" y="160733"/>
            <a:ext cx="8947547" cy="6710661"/>
          </a:xfrm>
          <a:prstGeom prst="rect">
            <a:avLst/>
          </a:prstGeom>
          <a:noFill/>
          <a:ln>
            <a:noFill/>
          </a:ln>
        </p:spPr>
      </p:pic>
      <p:sp>
        <p:nvSpPr>
          <p:cNvPr id="276" name="Google Shape;276;p47"/>
          <p:cNvSpPr txBox="1"/>
          <p:nvPr/>
        </p:nvSpPr>
        <p:spPr>
          <a:xfrm>
            <a:off x="4702050" y="502113"/>
            <a:ext cx="4095600" cy="6027900"/>
          </a:xfrm>
          <a:prstGeom prst="rect">
            <a:avLst/>
          </a:prstGeom>
          <a:noFill/>
          <a:ln>
            <a:noFill/>
          </a:ln>
        </p:spPr>
        <p:txBody>
          <a:bodyPr anchorCtr="0" anchor="t" bIns="32125" lIns="64275" spcFirstLastPara="1" rIns="64275" wrap="square" tIns="32125">
            <a:spAutoFit/>
          </a:bodyPr>
          <a:lstStyle/>
          <a:p>
            <a:pPr indent="0" lvl="0" marL="0" marR="0" rtl="0" algn="ctr">
              <a:lnSpc>
                <a:spcPct val="107000"/>
              </a:lnSpc>
              <a:spcBef>
                <a:spcPts val="0"/>
              </a:spcBef>
              <a:spcAft>
                <a:spcPts val="0"/>
              </a:spcAft>
              <a:buClr>
                <a:srgbClr val="000000"/>
              </a:buClr>
              <a:buSzPts val="4200"/>
              <a:buFont typeface="Arial"/>
              <a:buNone/>
            </a:pPr>
            <a:r>
              <a:rPr lang="en" sz="4000">
                <a:solidFill>
                  <a:schemeClr val="dk1"/>
                </a:solidFill>
                <a:latin typeface="Calibri"/>
                <a:ea typeface="Calibri"/>
                <a:cs typeface="Calibri"/>
                <a:sym typeface="Calibri"/>
              </a:rPr>
              <a:t>Confíen en el</a:t>
            </a:r>
            <a:endParaRPr sz="40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4200"/>
              <a:buFont typeface="Arial"/>
              <a:buNone/>
            </a:pPr>
            <a:r>
              <a:rPr lang="en" sz="4000">
                <a:solidFill>
                  <a:schemeClr val="dk1"/>
                </a:solidFill>
                <a:latin typeface="Calibri"/>
                <a:ea typeface="Calibri"/>
                <a:cs typeface="Calibri"/>
                <a:sym typeface="Calibri"/>
              </a:rPr>
              <a:t>Señor. Sean fuertes por el gran poder que él les da.</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600"/>
              </a:spcBef>
              <a:spcAft>
                <a:spcPts val="0"/>
              </a:spcAft>
              <a:buClr>
                <a:srgbClr val="000000"/>
              </a:buClr>
              <a:buSzPts val="4200"/>
              <a:buFont typeface="Arial"/>
              <a:buNone/>
            </a:pPr>
            <a:r>
              <a:rPr lang="en" sz="4000">
                <a:solidFill>
                  <a:schemeClr val="dk1"/>
                </a:solidFill>
                <a:latin typeface="Calibri"/>
                <a:ea typeface="Calibri"/>
                <a:cs typeface="Calibri"/>
                <a:sym typeface="Calibri"/>
              </a:rPr>
              <a:t>Pónganse la armadura completa que Dios les da</a:t>
            </a:r>
            <a:endParaRPr b="0" i="0" sz="800" u="none" cap="none" strike="noStrike">
              <a:solidFill>
                <a:srgbClr val="000000"/>
              </a:solidFill>
              <a:latin typeface="Arial"/>
              <a:ea typeface="Arial"/>
              <a:cs typeface="Arial"/>
              <a:sym typeface="Arial"/>
            </a:endParaRPr>
          </a:p>
        </p:txBody>
      </p:sp>
      <p:sp>
        <p:nvSpPr>
          <p:cNvPr id="277" name="Google Shape;277;p47"/>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278" name="Google Shape;278;p47"/>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nvSpPr>
        <p:spPr>
          <a:xfrm>
            <a:off x="675450" y="511925"/>
            <a:ext cx="7793100" cy="6067800"/>
          </a:xfrm>
          <a:prstGeom prst="rect">
            <a:avLst/>
          </a:prstGeom>
          <a:noFill/>
          <a:ln>
            <a:noFill/>
          </a:ln>
        </p:spPr>
        <p:txBody>
          <a:bodyPr anchorCtr="0" anchor="t"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3800"/>
              <a:buFont typeface="Arial"/>
              <a:buNone/>
            </a:pPr>
            <a:r>
              <a:rPr lang="en" sz="3800">
                <a:solidFill>
                  <a:schemeClr val="dk1"/>
                </a:solidFill>
                <a:latin typeface="Calibri"/>
                <a:ea typeface="Calibri"/>
                <a:cs typeface="Calibri"/>
                <a:sym typeface="Calibri"/>
              </a:rPr>
              <a:t>Nuestra lucha no es contra personas.</a:t>
            </a:r>
            <a:endParaRPr sz="3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rPr lang="en" sz="3800">
                <a:solidFill>
                  <a:schemeClr val="dk1"/>
                </a:solidFill>
                <a:latin typeface="Calibri"/>
                <a:ea typeface="Calibri"/>
                <a:cs typeface="Calibri"/>
                <a:sym typeface="Calibri"/>
              </a:rPr>
              <a:t>Es contra gobernantes, autoridades y fuerzas malas que dominan este mundo oscuro.</a:t>
            </a:r>
            <a:endParaRPr sz="3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rPr lang="en" sz="3800">
                <a:solidFill>
                  <a:schemeClr val="dk1"/>
                </a:solidFill>
                <a:latin typeface="Calibri"/>
                <a:ea typeface="Calibri"/>
                <a:cs typeface="Calibri"/>
                <a:sym typeface="Calibri"/>
              </a:rPr>
              <a:t>Por eso, pónganse toda la armadura de Dios.</a:t>
            </a:r>
            <a:endParaRPr sz="3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rPr lang="en" sz="3800">
                <a:solidFill>
                  <a:schemeClr val="dk1"/>
                </a:solidFill>
                <a:latin typeface="Calibri"/>
                <a:ea typeface="Calibri"/>
                <a:cs typeface="Calibri"/>
                <a:sym typeface="Calibri"/>
              </a:rPr>
              <a:t>Así podrán resistir los ataques del diablo y mantenerse firmes cuando llegue el día malo.</a:t>
            </a:r>
            <a:endParaRPr sz="3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t/>
            </a:r>
            <a:endParaRPr sz="20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rPr lang="en" sz="2800">
                <a:solidFill>
                  <a:schemeClr val="dk1"/>
                </a:solidFill>
                <a:latin typeface="Calibri"/>
                <a:ea typeface="Calibri"/>
                <a:cs typeface="Calibri"/>
                <a:sym typeface="Calibri"/>
              </a:rPr>
              <a:t>Efesios</a:t>
            </a:r>
            <a:r>
              <a:rPr lang="en" sz="2800">
                <a:solidFill>
                  <a:schemeClr val="dk1"/>
                </a:solidFill>
                <a:latin typeface="Calibri"/>
                <a:ea typeface="Calibri"/>
                <a:cs typeface="Calibri"/>
                <a:sym typeface="Calibri"/>
              </a:rPr>
              <a:t> 6</a:t>
            </a:r>
            <a:endParaRPr sz="2800">
              <a:solidFill>
                <a:schemeClr val="dk1"/>
              </a:solidFill>
              <a:latin typeface="Calibri"/>
              <a:ea typeface="Calibri"/>
              <a:cs typeface="Calibri"/>
              <a:sym typeface="Calibri"/>
            </a:endParaRPr>
          </a:p>
        </p:txBody>
      </p:sp>
      <p:sp>
        <p:nvSpPr>
          <p:cNvPr id="285" name="Google Shape;285;p48"/>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286" name="Google Shape;286;p48"/>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9"/>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293" name="Google Shape;293;p49"/>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294" name="Google Shape;294;p49"/>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50"/>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301" name="Google Shape;301;p50"/>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02" name="Google Shape;302;p50"/>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51"/>
          <p:cNvPicPr preferRelativeResize="0"/>
          <p:nvPr/>
        </p:nvPicPr>
        <p:blipFill rotWithShape="1">
          <a:blip r:embed="rId3">
            <a:alphaModFix/>
          </a:blip>
          <a:srcRect b="0" l="0" r="0" t="0"/>
          <a:stretch/>
        </p:blipFill>
        <p:spPr>
          <a:xfrm>
            <a:off x="1946672" y="0"/>
            <a:ext cx="9143999" cy="6858000"/>
          </a:xfrm>
          <a:prstGeom prst="rect">
            <a:avLst/>
          </a:prstGeom>
          <a:noFill/>
          <a:ln>
            <a:noFill/>
          </a:ln>
        </p:spPr>
      </p:pic>
      <p:sp>
        <p:nvSpPr>
          <p:cNvPr id="309" name="Google Shape;309;p51"/>
          <p:cNvSpPr txBox="1"/>
          <p:nvPr/>
        </p:nvSpPr>
        <p:spPr>
          <a:xfrm>
            <a:off x="5037175"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10" name="Google Shape;310;p51"/>
          <p:cNvSpPr txBox="1"/>
          <p:nvPr/>
        </p:nvSpPr>
        <p:spPr>
          <a:xfrm>
            <a:off x="8784602"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2"/>
          <p:cNvPicPr preferRelativeResize="0"/>
          <p:nvPr/>
        </p:nvPicPr>
        <p:blipFill rotWithShape="1">
          <a:blip r:embed="rId3">
            <a:alphaModFix/>
          </a:blip>
          <a:srcRect b="0" l="0" r="0" t="0"/>
          <a:stretch/>
        </p:blipFill>
        <p:spPr>
          <a:xfrm>
            <a:off x="1946672" y="0"/>
            <a:ext cx="9143999" cy="6858000"/>
          </a:xfrm>
          <a:prstGeom prst="rect">
            <a:avLst/>
          </a:prstGeom>
          <a:noFill/>
          <a:ln>
            <a:noFill/>
          </a:ln>
        </p:spPr>
      </p:pic>
      <p:sp>
        <p:nvSpPr>
          <p:cNvPr id="317" name="Google Shape;317;p52"/>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18" name="Google Shape;318;p52"/>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3"/>
          <p:cNvPicPr preferRelativeResize="0"/>
          <p:nvPr/>
        </p:nvPicPr>
        <p:blipFill rotWithShape="1">
          <a:blip r:embed="rId3">
            <a:alphaModFix/>
          </a:blip>
          <a:srcRect b="0" l="0" r="0" t="0"/>
          <a:stretch/>
        </p:blipFill>
        <p:spPr>
          <a:xfrm>
            <a:off x="1250156" y="0"/>
            <a:ext cx="9143999" cy="6858000"/>
          </a:xfrm>
          <a:prstGeom prst="rect">
            <a:avLst/>
          </a:prstGeom>
          <a:noFill/>
          <a:ln>
            <a:noFill/>
          </a:ln>
        </p:spPr>
      </p:pic>
      <p:sp>
        <p:nvSpPr>
          <p:cNvPr id="325" name="Google Shape;325;p53"/>
          <p:cNvSpPr txBox="1"/>
          <p:nvPr/>
        </p:nvSpPr>
        <p:spPr>
          <a:xfrm>
            <a:off x="4876200" y="6486825"/>
            <a:ext cx="3747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La armadura cristiana</a:t>
            </a:r>
            <a:endParaRPr sz="1000">
              <a:latin typeface="Calibri"/>
              <a:ea typeface="Calibri"/>
              <a:cs typeface="Calibri"/>
              <a:sym typeface="Calibri"/>
            </a:endParaRPr>
          </a:p>
        </p:txBody>
      </p:sp>
      <p:sp>
        <p:nvSpPr>
          <p:cNvPr id="326" name="Google Shape;326;p53"/>
          <p:cNvSpPr txBox="1"/>
          <p:nvPr/>
        </p:nvSpPr>
        <p:spPr>
          <a:xfrm>
            <a:off x="8623627" y="6492904"/>
            <a:ext cx="359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