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2.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80" r:id="rId3"/>
    <p:sldMasterId id="2147483681" r:id="rId4"/>
    <p:sldMasterId id="2147483682"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4.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3.xml"/><Relationship Id="rId19" Type="http://schemas.openxmlformats.org/officeDocument/2006/relationships/slide" Target="slides/slide13.xml"/><Relationship Id="rId6" Type="http://schemas.openxmlformats.org/officeDocument/2006/relationships/notesMaster" Target="notesMasters/notesMaster1.xml"/><Relationship Id="rId18" Type="http://schemas.openxmlformats.org/officeDocument/2006/relationships/slide" Target="slides/slide12.xml"/><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309"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7" name="Shape 197"/>
        <p:cNvGrpSpPr/>
        <p:nvPr/>
      </p:nvGrpSpPr>
      <p:grpSpPr>
        <a:xfrm>
          <a:off x="0" y="0"/>
          <a:ext cx="0" cy="0"/>
          <a:chOff x="0" y="0"/>
          <a:chExt cx="0" cy="0"/>
        </a:xfrm>
      </p:grpSpPr>
      <p:sp>
        <p:nvSpPr>
          <p:cNvPr id="198" name="Google Shape;198;g37dbffc8940_2_7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1. Portada: La vida de Timoteo</a:t>
            </a:r>
            <a:endParaRPr/>
          </a:p>
          <a:p>
            <a:pPr indent="0" lvl="0" marL="0" rtl="0" algn="l">
              <a:lnSpc>
                <a:spcPct val="100000"/>
              </a:lnSpc>
              <a:spcBef>
                <a:spcPts val="0"/>
              </a:spcBef>
              <a:spcAft>
                <a:spcPts val="0"/>
              </a:spcAft>
              <a:buSzPts val="1400"/>
              <a:buNone/>
            </a:pPr>
            <a:r>
              <a:rPr lang="en"/>
              <a:t>(Hechos 16:1-5; 2 Timoteo 1:3-7; 3:14-15; 1 Tesalonicenses 3:2)</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199" name="Google Shape;199;g37dbffc8940_2_75: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7" name="Shape 267"/>
        <p:cNvGrpSpPr/>
        <p:nvPr/>
      </p:nvGrpSpPr>
      <p:grpSpPr>
        <a:xfrm>
          <a:off x="0" y="0"/>
          <a:ext cx="0" cy="0"/>
          <a:chOff x="0" y="0"/>
          <a:chExt cx="0" cy="0"/>
        </a:xfrm>
      </p:grpSpPr>
      <p:sp>
        <p:nvSpPr>
          <p:cNvPr id="268" name="Google Shape;268;g37dbffc8940_2_205: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10. Muchas veces, Timoteo ayudó a Pablo a escribir cartas a las iglesias. Pero en los últimos años de la vida de Pablo, fue Timoteo quien recibió cartas de Pablo. Tal vez reconozcas los nombres de esas cartas en tu Nuevo Testamento. Se llaman Primera y Segunda de Timoteo.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Pablo escribió la segunda carta desde la prisión. Se sentía solo y le pidió a Timoteo que por favor fuera a visitarlo. Se acercaba el invierno, así que le pidió que le llevara su abrigo. También le pidió sus libros y sus escritos. Pablo sabía que su buen amigo Timoteo viajaría una gran distancia para ir a verlo si él se lo pedía.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69" name="Google Shape;269;g37dbffc8940_2_20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7dbffc8940_2_21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11. «Aunque Timoteo ya era un adulto, Pablo no quería que él olvidara nunca lo importante que fue aprender a leer las Escrituras desde una edad temprana. Esto fue lo que Pablo escribió a Timoteo en su última carta: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 Recuerdo tu fe sincera, como la que tuvo primero tu abuela Loida, luego tu mamá Eunice y estoy seguro de que tú también la tienes.» 2 Timoteo 1:5, PDT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«Pero tú sigue practicando las enseñanzas que has aprendido. Sabes que son ciertas porque conoces a quienes te las enseñaron.  Desde niño conoces las Sagradas Escrituras que te pueden hacer sabio. Esa sabiduría te lleva a la salvación a través de la fe en Jesucristo.» 2 Timoteo 3:14-15, PDT</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Ahora ya sabes más sobre la vida de Timoteo. ¿Y tú? ¿Estás aprendiendo de la Biblia como lo hizo Timoteo?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76" name="Google Shape;276;g37dbffc8940_2_2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1" name="Shape 281"/>
        <p:cNvGrpSpPr/>
        <p:nvPr/>
      </p:nvGrpSpPr>
      <p:grpSpPr>
        <a:xfrm>
          <a:off x="0" y="0"/>
          <a:ext cx="0" cy="0"/>
          <a:chOff x="0" y="0"/>
          <a:chExt cx="0" cy="0"/>
        </a:xfrm>
      </p:grpSpPr>
      <p:sp>
        <p:nvSpPr>
          <p:cNvPr id="282" name="Google Shape;282;g37dbffc8940_2_217: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3" name="Google Shape;283;g37dbffc8940_2_217:notes"/>
          <p:cNvSpPr txBox="1"/>
          <p:nvPr>
            <p:ph idx="1" type="body"/>
          </p:nvPr>
        </p:nvSpPr>
        <p:spPr>
          <a:xfrm>
            <a:off x="685800" y="4400549"/>
            <a:ext cx="5486400" cy="3600451"/>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000"/>
              <a:buFont typeface="Calibri"/>
              <a:buNone/>
            </a:pPr>
            <a:r>
              <a:t/>
            </a:r>
            <a:endParaRPr sz="1000"/>
          </a:p>
        </p:txBody>
      </p:sp>
      <p:sp>
        <p:nvSpPr>
          <p:cNvPr id="284" name="Google Shape;284;g37dbffc8940_2_2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1" name="Shape 291"/>
        <p:cNvGrpSpPr/>
        <p:nvPr/>
      </p:nvGrpSpPr>
      <p:grpSpPr>
        <a:xfrm>
          <a:off x="0" y="0"/>
          <a:ext cx="0" cy="0"/>
          <a:chOff x="0" y="0"/>
          <a:chExt cx="0" cy="0"/>
        </a:xfrm>
      </p:grpSpPr>
      <p:sp>
        <p:nvSpPr>
          <p:cNvPr id="292" name="Google Shape;292;g37dbffc8940_2_226:notes"/>
          <p:cNvSpPr/>
          <p:nvPr>
            <p:ph idx="2" type="sldImg"/>
          </p:nvPr>
        </p:nvSpPr>
        <p:spPr>
          <a:xfrm>
            <a:off x="1371600" y="1143000"/>
            <a:ext cx="41148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3" name="Google Shape;293;g37dbffc8940_2_226:notes"/>
          <p:cNvSpPr txBox="1"/>
          <p:nvPr>
            <p:ph idx="1" type="body"/>
          </p:nvPr>
        </p:nvSpPr>
        <p:spPr>
          <a:xfrm>
            <a:off x="685800" y="4400549"/>
            <a:ext cx="5486400" cy="3600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000"/>
              <a:buFont typeface="Calibri"/>
              <a:buNone/>
            </a:pPr>
            <a:r>
              <a:t/>
            </a:r>
            <a:endParaRPr sz="1000"/>
          </a:p>
        </p:txBody>
      </p:sp>
      <p:sp>
        <p:nvSpPr>
          <p:cNvPr id="294" name="Google Shape;294;g37dbffc8940_2_22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lnSpc>
                <a:spcPct val="100000"/>
              </a:lnSpc>
              <a:spcBef>
                <a:spcPts val="0"/>
              </a:spcBef>
              <a:spcAft>
                <a:spcPts val="0"/>
              </a:spcAft>
              <a:buClr>
                <a:schemeClr val="dk1"/>
              </a:buClr>
              <a:buSzPts val="1200"/>
              <a:buFont typeface="Calibri"/>
              <a:buNone/>
            </a:pPr>
            <a:fld id="{00000000-1234-1234-1234-123412341234}" type="slidenum">
              <a:rPr lang="en"/>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1" name="Shape 301"/>
        <p:cNvGrpSpPr/>
        <p:nvPr/>
      </p:nvGrpSpPr>
      <p:grpSpPr>
        <a:xfrm>
          <a:off x="0" y="0"/>
          <a:ext cx="0" cy="0"/>
          <a:chOff x="0" y="0"/>
          <a:chExt cx="0" cy="0"/>
        </a:xfrm>
      </p:grpSpPr>
      <p:sp>
        <p:nvSpPr>
          <p:cNvPr id="302" name="Google Shape;302;g37dbffc8940_4_0:notes"/>
          <p:cNvSpPr/>
          <p:nvPr>
            <p:ph idx="2" type="sldImg"/>
          </p:nvPr>
        </p:nvSpPr>
        <p:spPr>
          <a:xfrm>
            <a:off x="1143000" y="685800"/>
            <a:ext cx="4572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miter lim="8000"/>
            <a:headEnd len="sm" w="sm" type="none"/>
            <a:tailEnd len="sm" w="sm" type="none"/>
          </a:ln>
        </p:spPr>
      </p:sp>
      <p:sp>
        <p:nvSpPr>
          <p:cNvPr id="303" name="Google Shape;303;g37dbffc8940_4_0:notes"/>
          <p:cNvSpPr txBox="1"/>
          <p:nvPr>
            <p:ph idx="1" type="body"/>
          </p:nvPr>
        </p:nvSpPr>
        <p:spPr>
          <a:xfrm>
            <a:off x="685800" y="4343400"/>
            <a:ext cx="5486400" cy="4114800"/>
          </a:xfrm>
          <a:prstGeom prst="rect">
            <a:avLst/>
          </a:prstGeom>
          <a:noFill/>
          <a:ln>
            <a:noFill/>
          </a:ln>
        </p:spPr>
        <p:txBody>
          <a:bodyPr anchorCtr="0" anchor="t" bIns="91675" lIns="91675" spcFirstLastPara="1" rIns="91675" wrap="square" tIns="91675">
            <a:noAutofit/>
          </a:bodyPr>
          <a:lstStyle/>
          <a:p>
            <a:pPr indent="0" lvl="0" marL="0" marR="0" rtl="0" algn="l">
              <a:lnSpc>
                <a:spcPct val="100000"/>
              </a:lnSpc>
              <a:spcBef>
                <a:spcPts val="0"/>
              </a:spcBef>
              <a:spcAft>
                <a:spcPts val="0"/>
              </a:spcAft>
              <a:buClr>
                <a:schemeClr val="dk1"/>
              </a:buClr>
              <a:buSzPts val="1100"/>
              <a:buFont typeface="Calibri"/>
              <a:buNone/>
            </a:pPr>
            <a:r>
              <a:t/>
            </a:r>
            <a:endParaRPr b="0" i="0" sz="1100" u="none" cap="none" strike="noStrike">
              <a:solidFill>
                <a:schemeClr val="dk1"/>
              </a:solidFill>
              <a:latin typeface="Arial"/>
              <a:ea typeface="Arial"/>
              <a:cs typeface="Arial"/>
              <a:sym typeface="Arial"/>
            </a:endParaRPr>
          </a:p>
        </p:txBody>
      </p:sp>
      <p:sp>
        <p:nvSpPr>
          <p:cNvPr id="304" name="Google Shape;304;g37dbffc8940_4_0:notes"/>
          <p:cNvSpPr txBox="1"/>
          <p:nvPr>
            <p:ph idx="12" type="sldNum"/>
          </p:nvPr>
        </p:nvSpPr>
        <p:spPr>
          <a:xfrm>
            <a:off x="0" y="0"/>
            <a:ext cx="3000000" cy="3000000"/>
          </a:xfrm>
          <a:prstGeom prst="rect">
            <a:avLst/>
          </a:prstGeom>
          <a:noFill/>
          <a:ln>
            <a:noFill/>
          </a:ln>
        </p:spPr>
        <p:txBody>
          <a:bodyPr anchorCtr="0" anchor="t" bIns="45850" lIns="91675" spcFirstLastPara="1" rIns="91675" wrap="square" tIns="45850">
            <a:noAutofit/>
          </a:bodyPr>
          <a:lstStyle/>
          <a:p>
            <a:pPr indent="0" lvl="0" marL="0" marR="0" rtl="0" algn="l">
              <a:lnSpc>
                <a:spcPct val="100000"/>
              </a:lnSpc>
              <a:spcBef>
                <a:spcPts val="0"/>
              </a:spcBef>
              <a:spcAft>
                <a:spcPts val="0"/>
              </a:spcAft>
              <a:buClr>
                <a:schemeClr val="dk1"/>
              </a:buClr>
              <a:buSzPts val="1400"/>
              <a:buFont typeface="Calibri"/>
              <a:buNone/>
            </a:pPr>
            <a:fld id="{00000000-1234-1234-1234-123412341234}" type="slidenum">
              <a:rPr b="0" i="0" lang="en" sz="1400" u="none" cap="none" strike="noStrike">
                <a:solidFill>
                  <a:schemeClr val="dk1"/>
                </a:solidFill>
                <a:latin typeface="Calibri"/>
                <a:ea typeface="Calibri"/>
                <a:cs typeface="Calibri"/>
                <a:sym typeface="Calibri"/>
              </a:rPr>
              <a:t>‹#›</a:t>
            </a:fld>
            <a:endParaRPr b="0" i="0" sz="1400" u="none" cap="none" strike="noStrike">
              <a:solidFill>
                <a:schemeClr val="dk1"/>
              </a:solidFill>
              <a:latin typeface="Calibri"/>
              <a:ea typeface="Calibri"/>
              <a:cs typeface="Calibri"/>
              <a:sym typeface="Calibri"/>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4" name="Shape 204"/>
        <p:cNvGrpSpPr/>
        <p:nvPr/>
      </p:nvGrpSpPr>
      <p:grpSpPr>
        <a:xfrm>
          <a:off x="0" y="0"/>
          <a:ext cx="0" cy="0"/>
          <a:chOff x="0" y="0"/>
          <a:chExt cx="0" cy="0"/>
        </a:xfrm>
      </p:grpSpPr>
      <p:sp>
        <p:nvSpPr>
          <p:cNvPr id="205" name="Google Shape;205;g37dbffc8940_2_15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2. Timoteo fue un hombre que siguió a Dios y enseñó a muchas personas sobre Jesús. Sin embargo, la historia de Timoteo comienza mucho antes de que él empezara a predicar sobre Jesús. Como podrías imaginar, el aprendizaje de Timoteo comenzó cuando era un bebé.</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Timoteo nació en una familia que vivía en la ciudad de Listra. Su padre era griego. Los griegos normalmente no reconocían al único Dios verdadero, sino que adoraban a muchos dioses falsos. Así que, desde temprana edad, Timoteo entendió que no todos seguían a Dios.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Aunque el padre de Timoteo no reconocía a Dios, su madre, Eunice, y su abuela, Loida, sí lo hacían. Ambas eran judías que se habían convertido en seguidoras de Jesús. Así que, desde pequeño, Timoteo entendió lo que significaba amar a Dios y a Jesús.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06" name="Google Shape;206;g37dbffc8940_2_15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g37dbffc8940_2_16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3. Desde que Timoteo era un bebé, su madre y su abuela le enseñaron las Escrituras. Timoteo escuchaba lo que le enseñaban y aprendió a leerlas él mismo. Las Escrituras le ayudaron a aprender a ser sabio y a tomar buenas decisiones en su vida. Aprendió cómo ser un buen niño.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13" name="Google Shape;213;g37dbffc8940_2_16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8" name="Shape 218"/>
        <p:cNvGrpSpPr/>
        <p:nvPr/>
      </p:nvGrpSpPr>
      <p:grpSpPr>
        <a:xfrm>
          <a:off x="0" y="0"/>
          <a:ext cx="0" cy="0"/>
          <a:chOff x="0" y="0"/>
          <a:chExt cx="0" cy="0"/>
        </a:xfrm>
      </p:grpSpPr>
      <p:sp>
        <p:nvSpPr>
          <p:cNvPr id="219" name="Google Shape;219;g37dbffc8940_2_16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4. Cuando Timoteo creció y se convirtió en un joven, continuó estudiando las Escrituras. Cuando la gente de su ciudad adoraba ídolos y dioses falsos, Timoteo sabía que las Escrituras enseñaban que solo hay un Dios verdadero. Timoteo siguió las Escrituras y creyó en el único Dios verdadero.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Las Escrituras también hablaban de un Salvador que vendría a salvar al mundo del pecado. Timoteo sabía que ese Salvador era Jesús. Timoteo obedeció las Escrituras y siguió a Jesús, como lo hacían su madre y su abuela.</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Timoteo mostraba preocupación por las personas. Los seguidores de Jesús en la ciudad de Timoteo lo respetaban y decían muchas cosas buenas sobre él.</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20" name="Google Shape;220;g37dbffc8940_2_16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5" name="Shape 225"/>
        <p:cNvGrpSpPr/>
        <p:nvPr/>
      </p:nvGrpSpPr>
      <p:grpSpPr>
        <a:xfrm>
          <a:off x="0" y="0"/>
          <a:ext cx="0" cy="0"/>
          <a:chOff x="0" y="0"/>
          <a:chExt cx="0" cy="0"/>
        </a:xfrm>
      </p:grpSpPr>
      <p:sp>
        <p:nvSpPr>
          <p:cNvPr id="226" name="Google Shape;226;g37dbffc8940_0_2: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5. El misionero Pablo ya había visitado antes la ciudad de Listra, donde vivía Timoteo. Timoteo y otros creyentes estaban felices de que Pablo regresara de nuevo. Muchas personas en Listra no creían en Jesús, así que ahora tendrían la oportunidad de escuchar la predicación de Pablo. Esto seguramente alegró a Timoteo.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27" name="Google Shape;227;g37dbffc8940_0_2: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9" name="Shape 239"/>
        <p:cNvGrpSpPr/>
        <p:nvPr/>
      </p:nvGrpSpPr>
      <p:grpSpPr>
        <a:xfrm>
          <a:off x="0" y="0"/>
          <a:ext cx="0" cy="0"/>
          <a:chOff x="0" y="0"/>
          <a:chExt cx="0" cy="0"/>
        </a:xfrm>
      </p:grpSpPr>
      <p:sp>
        <p:nvSpPr>
          <p:cNvPr id="240" name="Google Shape;240;g37dbffc8940_2_181: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6. Cuando Pablo llegó a Listra, escuchó hablar de Timoteo. Los seguidores de Jesús le contaron a Pablo que Timoteo había estudiado las Escrituras desde que era niño. Pablo sabía que la madre y la abuela de Timoteo lo habían enseñado bien.</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rPr lang="en"/>
              <a:t>Pablo era un misionero que viajaba predicando sobre Jesús. Una vez que conoció a Timoteo y escuchó todo lo bueno que decían de él, invitó a Timoteo a unirse a él en sus viajes misioneros.</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41" name="Google Shape;241;g37dbffc8940_2_18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6" name="Shape 246"/>
        <p:cNvGrpSpPr/>
        <p:nvPr/>
      </p:nvGrpSpPr>
      <p:grpSpPr>
        <a:xfrm>
          <a:off x="0" y="0"/>
          <a:ext cx="0" cy="0"/>
          <a:chOff x="0" y="0"/>
          <a:chExt cx="0" cy="0"/>
        </a:xfrm>
      </p:grpSpPr>
      <p:sp>
        <p:nvSpPr>
          <p:cNvPr id="247" name="Google Shape;247;g37dbffc8940_2_187: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7. ¡Qué oportunidad tan increíble para Timoteo! Podría ver todas las cosas buenas que hacía Pablo. Pablo podía mostrarle cómo enseñar y predicar. Timoteo quería ayudar a Pablo y ser parte de ese gran viaje misionero.</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a:p>
            <a:pPr indent="0" lvl="0" marL="0" rtl="0" algn="l">
              <a:lnSpc>
                <a:spcPct val="100000"/>
              </a:lnSpc>
              <a:spcBef>
                <a:spcPts val="0"/>
              </a:spcBef>
              <a:spcAft>
                <a:spcPts val="0"/>
              </a:spcAft>
              <a:buSzPts val="1400"/>
              <a:buNone/>
            </a:pPr>
            <a:r>
              <a:t/>
            </a:r>
            <a:endParaRPr/>
          </a:p>
        </p:txBody>
      </p:sp>
      <p:sp>
        <p:nvSpPr>
          <p:cNvPr id="248" name="Google Shape;248;g37dbffc8940_2_18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3" name="Shape 253"/>
        <p:cNvGrpSpPr/>
        <p:nvPr/>
      </p:nvGrpSpPr>
      <p:grpSpPr>
        <a:xfrm>
          <a:off x="0" y="0"/>
          <a:ext cx="0" cy="0"/>
          <a:chOff x="0" y="0"/>
          <a:chExt cx="0" cy="0"/>
        </a:xfrm>
      </p:grpSpPr>
      <p:sp>
        <p:nvSpPr>
          <p:cNvPr id="254" name="Google Shape;254;g37dbffc8940_2_193: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200"/>
              </a:spcBef>
              <a:spcAft>
                <a:spcPts val="0"/>
              </a:spcAft>
              <a:buSzPts val="1400"/>
              <a:buNone/>
            </a:pPr>
            <a:r>
              <a:rPr lang="en"/>
              <a:t>8. En los años que siguieron, Timoteo acompañó a Pablo en muchas aventuras. No solo trabajaron juntos, sino que también se convirtieron en grandes amigos. Pablo amaba a Timoteo como un padre ama a su hijo.</a:t>
            </a:r>
            <a:endParaRPr/>
          </a:p>
          <a:p>
            <a:pPr indent="0" lvl="0" marL="0" rtl="0" algn="l">
              <a:lnSpc>
                <a:spcPct val="115000"/>
              </a:lnSpc>
              <a:spcBef>
                <a:spcPts val="1200"/>
              </a:spcBef>
              <a:spcAft>
                <a:spcPts val="0"/>
              </a:spcAft>
              <a:buSzPts val="1400"/>
              <a:buNone/>
            </a:pPr>
            <a:r>
              <a:t/>
            </a:r>
            <a:endParaRPr/>
          </a:p>
          <a:p>
            <a:pPr indent="0" lvl="0" marL="0" rtl="0" algn="l">
              <a:lnSpc>
                <a:spcPct val="115000"/>
              </a:lnSpc>
              <a:spcBef>
                <a:spcPts val="1200"/>
              </a:spcBef>
              <a:spcAft>
                <a:spcPts val="1200"/>
              </a:spcAft>
              <a:buSzPts val="1400"/>
              <a:buNone/>
            </a:pPr>
            <a:r>
              <a:t/>
            </a:r>
            <a:endParaRPr/>
          </a:p>
        </p:txBody>
      </p:sp>
      <p:sp>
        <p:nvSpPr>
          <p:cNvPr id="255" name="Google Shape;255;g37dbffc8940_2_19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g37dbffc8940_2_199:notes"/>
          <p:cNvSpPr txBox="1"/>
          <p:nvPr>
            <p:ph idx="1" type="body"/>
          </p:nvPr>
        </p:nvSpPr>
        <p:spPr>
          <a:xfrm>
            <a:off x="685800" y="4343400"/>
            <a:ext cx="5486400" cy="4114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1400"/>
              <a:buNone/>
            </a:pPr>
            <a:r>
              <a:rPr lang="en"/>
              <a:t>9. Pablo ayudó a Timoteo a aprender cómo ser un buen predicador y un servidor fiel para las iglesias. Pablo confiaba tanto en Timoteo que a veces lo enviaba a iglesias para ayudarles. Timoteo continuaba cuidando a las personas y ayudándoles a aprender a seguir a Jesús.</a:t>
            </a:r>
            <a:endParaRPr/>
          </a:p>
          <a:p>
            <a:pPr indent="0" lvl="0" marL="0" rtl="0" algn="l">
              <a:lnSpc>
                <a:spcPct val="100000"/>
              </a:lnSpc>
              <a:spcBef>
                <a:spcPts val="0"/>
              </a:spcBef>
              <a:spcAft>
                <a:spcPts val="0"/>
              </a:spcAft>
              <a:buSzPts val="1400"/>
              <a:buNone/>
            </a:pPr>
            <a:r>
              <a:t/>
            </a:r>
            <a:endParaRPr/>
          </a:p>
        </p:txBody>
      </p:sp>
      <p:sp>
        <p:nvSpPr>
          <p:cNvPr id="262" name="Google Shape;262;g37dbffc8940_2_19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992766"/>
            <a:ext cx="8520600" cy="2736900"/>
          </a:xfrm>
          <a:prstGeom prst="rect">
            <a:avLst/>
          </a:prstGeom>
          <a:noFill/>
          <a:ln>
            <a:noFill/>
          </a:ln>
        </p:spPr>
        <p:txBody>
          <a:bodyPr anchorCtr="0" anchor="b" bIns="91425" lIns="91425" spcFirstLastPara="1" rIns="91425" wrap="square" tIns="91425">
            <a:noAutofit/>
          </a:bodyPr>
          <a:lstStyle>
            <a:lvl1pPr lvl="0" marR="0" algn="ctr">
              <a:lnSpc>
                <a:spcPct val="100000"/>
              </a:lnSpc>
              <a:spcBef>
                <a:spcPts val="0"/>
              </a:spcBef>
              <a:spcAft>
                <a:spcPts val="0"/>
              </a:spcAft>
              <a:buClr>
                <a:schemeClr val="dk1"/>
              </a:buClr>
              <a:buSzPts val="1400"/>
              <a:buFont typeface="Arial"/>
              <a:buNone/>
              <a:defRPr b="0" i="0" sz="5200" u="none" cap="none" strike="noStrike">
                <a:solidFill>
                  <a:schemeClr val="dk1"/>
                </a:solidFill>
                <a:latin typeface="Arial"/>
                <a:ea typeface="Arial"/>
                <a:cs typeface="Arial"/>
                <a:sym typeface="Arial"/>
              </a:defRPr>
            </a:lvl1pPr>
            <a:lvl2pPr lvl="1" algn="ctr">
              <a:lnSpc>
                <a:spcPct val="100000"/>
              </a:lnSpc>
              <a:spcBef>
                <a:spcPts val="0"/>
              </a:spcBef>
              <a:spcAft>
                <a:spcPts val="0"/>
              </a:spcAft>
              <a:buClr>
                <a:schemeClr val="dk1"/>
              </a:buClr>
              <a:buSzPts val="1400"/>
              <a:buFont typeface="Arial"/>
              <a:buNone/>
              <a:defRPr sz="5200">
                <a:solidFill>
                  <a:schemeClr val="dk1"/>
                </a:solidFill>
              </a:defRPr>
            </a:lvl2pPr>
            <a:lvl3pPr lvl="2" algn="ctr">
              <a:lnSpc>
                <a:spcPct val="100000"/>
              </a:lnSpc>
              <a:spcBef>
                <a:spcPts val="0"/>
              </a:spcBef>
              <a:spcAft>
                <a:spcPts val="0"/>
              </a:spcAft>
              <a:buClr>
                <a:schemeClr val="dk1"/>
              </a:buClr>
              <a:buSzPts val="1400"/>
              <a:buFont typeface="Arial"/>
              <a:buNone/>
              <a:defRPr sz="5200">
                <a:solidFill>
                  <a:schemeClr val="dk1"/>
                </a:solidFill>
              </a:defRPr>
            </a:lvl3pPr>
            <a:lvl4pPr lvl="3" algn="ctr">
              <a:lnSpc>
                <a:spcPct val="100000"/>
              </a:lnSpc>
              <a:spcBef>
                <a:spcPts val="0"/>
              </a:spcBef>
              <a:spcAft>
                <a:spcPts val="0"/>
              </a:spcAft>
              <a:buClr>
                <a:schemeClr val="dk1"/>
              </a:buClr>
              <a:buSzPts val="1400"/>
              <a:buFont typeface="Arial"/>
              <a:buNone/>
              <a:defRPr sz="5200">
                <a:solidFill>
                  <a:schemeClr val="dk1"/>
                </a:solidFill>
              </a:defRPr>
            </a:lvl4pPr>
            <a:lvl5pPr lvl="4" algn="ctr">
              <a:lnSpc>
                <a:spcPct val="100000"/>
              </a:lnSpc>
              <a:spcBef>
                <a:spcPts val="0"/>
              </a:spcBef>
              <a:spcAft>
                <a:spcPts val="0"/>
              </a:spcAft>
              <a:buClr>
                <a:schemeClr val="dk1"/>
              </a:buClr>
              <a:buSzPts val="1400"/>
              <a:buFont typeface="Arial"/>
              <a:buNone/>
              <a:defRPr sz="5200">
                <a:solidFill>
                  <a:schemeClr val="dk1"/>
                </a:solidFill>
              </a:defRPr>
            </a:lvl5pPr>
            <a:lvl6pPr lvl="5" algn="ctr">
              <a:lnSpc>
                <a:spcPct val="100000"/>
              </a:lnSpc>
              <a:spcBef>
                <a:spcPts val="0"/>
              </a:spcBef>
              <a:spcAft>
                <a:spcPts val="0"/>
              </a:spcAft>
              <a:buClr>
                <a:schemeClr val="dk1"/>
              </a:buClr>
              <a:buSzPts val="1400"/>
              <a:buFont typeface="Arial"/>
              <a:buNone/>
              <a:defRPr sz="5200">
                <a:solidFill>
                  <a:schemeClr val="dk1"/>
                </a:solidFill>
              </a:defRPr>
            </a:lvl6pPr>
            <a:lvl7pPr lvl="6" algn="ctr">
              <a:lnSpc>
                <a:spcPct val="100000"/>
              </a:lnSpc>
              <a:spcBef>
                <a:spcPts val="0"/>
              </a:spcBef>
              <a:spcAft>
                <a:spcPts val="0"/>
              </a:spcAft>
              <a:buClr>
                <a:schemeClr val="dk1"/>
              </a:buClr>
              <a:buSzPts val="1400"/>
              <a:buFont typeface="Arial"/>
              <a:buNone/>
              <a:defRPr sz="5200">
                <a:solidFill>
                  <a:schemeClr val="dk1"/>
                </a:solidFill>
              </a:defRPr>
            </a:lvl7pPr>
            <a:lvl8pPr lvl="7" algn="ctr">
              <a:lnSpc>
                <a:spcPct val="100000"/>
              </a:lnSpc>
              <a:spcBef>
                <a:spcPts val="0"/>
              </a:spcBef>
              <a:spcAft>
                <a:spcPts val="0"/>
              </a:spcAft>
              <a:buClr>
                <a:schemeClr val="dk1"/>
              </a:buClr>
              <a:buSzPts val="1400"/>
              <a:buFont typeface="Arial"/>
              <a:buNone/>
              <a:defRPr sz="5200">
                <a:solidFill>
                  <a:schemeClr val="dk1"/>
                </a:solidFill>
              </a:defRPr>
            </a:lvl8pPr>
            <a:lvl9pPr lvl="8" algn="ctr">
              <a:lnSpc>
                <a:spcPct val="100000"/>
              </a:lnSpc>
              <a:spcBef>
                <a:spcPts val="0"/>
              </a:spcBef>
              <a:spcAft>
                <a:spcPts val="0"/>
              </a:spcAft>
              <a:buClr>
                <a:schemeClr val="dk1"/>
              </a:buClr>
              <a:buSzPts val="1400"/>
              <a:buFont typeface="Arial"/>
              <a:buNone/>
              <a:defRPr sz="5200">
                <a:solidFill>
                  <a:schemeClr val="dk1"/>
                </a:solidFill>
              </a:defRPr>
            </a:lvl9pPr>
          </a:lstStyle>
          <a:p/>
        </p:txBody>
      </p:sp>
      <p:sp>
        <p:nvSpPr>
          <p:cNvPr id="11" name="Google Shape;11;p2"/>
          <p:cNvSpPr txBox="1"/>
          <p:nvPr>
            <p:ph idx="1" type="subTitle"/>
          </p:nvPr>
        </p:nvSpPr>
        <p:spPr>
          <a:xfrm>
            <a:off x="311700" y="3778833"/>
            <a:ext cx="8520600" cy="10569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1pPr>
            <a:lvl2pPr lvl="1"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2pPr>
            <a:lvl3pPr lvl="2"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3pPr>
            <a:lvl4pPr lvl="3"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4pPr>
            <a:lvl5pPr lvl="4"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5pPr>
            <a:lvl6pPr lvl="5"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6pPr>
            <a:lvl7pPr lvl="6"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7pPr>
            <a:lvl8pPr lvl="7"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8pPr>
            <a:lvl9pPr lvl="8" marR="0" algn="ctr">
              <a:lnSpc>
                <a:spcPct val="100000"/>
              </a:lnSpc>
              <a:spcBef>
                <a:spcPts val="0"/>
              </a:spcBef>
              <a:spcAft>
                <a:spcPts val="0"/>
              </a:spcAft>
              <a:buClr>
                <a:schemeClr val="dk2"/>
              </a:buClr>
              <a:buSzPts val="1400"/>
              <a:buFont typeface="Arial"/>
              <a:buNone/>
              <a:defRPr b="0" i="0" sz="2800" u="none" cap="none" strike="noStrike">
                <a:solidFill>
                  <a:schemeClr val="dk2"/>
                </a:solidFill>
                <a:latin typeface="Arial"/>
                <a:ea typeface="Arial"/>
                <a:cs typeface="Arial"/>
                <a:sym typeface="Arial"/>
              </a:defRPr>
            </a:lvl9pPr>
          </a:lstStyle>
          <a:p/>
        </p:txBody>
      </p:sp>
      <p:sp>
        <p:nvSpPr>
          <p:cNvPr id="12" name="Google Shape;12;p2"/>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5" name="Shape 45"/>
        <p:cNvGrpSpPr/>
        <p:nvPr/>
      </p:nvGrpSpPr>
      <p:grpSpPr>
        <a:xfrm>
          <a:off x="0" y="0"/>
          <a:ext cx="0" cy="0"/>
          <a:chOff x="0" y="0"/>
          <a:chExt cx="0" cy="0"/>
        </a:xfrm>
      </p:grpSpPr>
      <p:sp>
        <p:nvSpPr>
          <p:cNvPr id="46" name="Google Shape;46;p11"/>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53" name="Shape 53"/>
        <p:cNvGrpSpPr/>
        <p:nvPr/>
      </p:nvGrpSpPr>
      <p:grpSpPr>
        <a:xfrm>
          <a:off x="0" y="0"/>
          <a:ext cx="0" cy="0"/>
          <a:chOff x="0" y="0"/>
          <a:chExt cx="0" cy="0"/>
        </a:xfrm>
      </p:grpSpPr>
      <p:sp>
        <p:nvSpPr>
          <p:cNvPr id="54" name="Google Shape;54;p13"/>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5" name="Google Shape;55;p13"/>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56" name="Google Shape;56;p1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7" name="Google Shape;57;p1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8" name="Google Shape;58;p1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9" name="Shape 59"/>
        <p:cNvGrpSpPr/>
        <p:nvPr/>
      </p:nvGrpSpPr>
      <p:grpSpPr>
        <a:xfrm>
          <a:off x="0" y="0"/>
          <a:ext cx="0" cy="0"/>
          <a:chOff x="0" y="0"/>
          <a:chExt cx="0" cy="0"/>
        </a:xfrm>
      </p:grpSpPr>
      <p:sp>
        <p:nvSpPr>
          <p:cNvPr id="60" name="Google Shape;60;p14"/>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1" name="Google Shape;61;p14"/>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2" name="Google Shape;62;p14"/>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3" name="Google Shape;63;p1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4" name="Google Shape;64;p1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5" name="Google Shape;65;p1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6" name="Shape 66"/>
        <p:cNvGrpSpPr/>
        <p:nvPr/>
      </p:nvGrpSpPr>
      <p:grpSpPr>
        <a:xfrm>
          <a:off x="0" y="0"/>
          <a:ext cx="0" cy="0"/>
          <a:chOff x="0" y="0"/>
          <a:chExt cx="0" cy="0"/>
        </a:xfrm>
      </p:grpSpPr>
      <p:sp>
        <p:nvSpPr>
          <p:cNvPr id="67" name="Google Shape;67;p15"/>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8" name="Google Shape;68;p1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9" name="Google Shape;69;p1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1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71" name="Shape 71"/>
        <p:cNvGrpSpPr/>
        <p:nvPr/>
      </p:nvGrpSpPr>
      <p:grpSpPr>
        <a:xfrm>
          <a:off x="0" y="0"/>
          <a:ext cx="0" cy="0"/>
          <a:chOff x="0" y="0"/>
          <a:chExt cx="0" cy="0"/>
        </a:xfrm>
      </p:grpSpPr>
      <p:sp>
        <p:nvSpPr>
          <p:cNvPr id="72" name="Google Shape;72;p1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1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1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5" name="Google Shape;75;p1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1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77" name="Shape 77"/>
        <p:cNvGrpSpPr/>
        <p:nvPr/>
      </p:nvGrpSpPr>
      <p:grpSpPr>
        <a:xfrm>
          <a:off x="0" y="0"/>
          <a:ext cx="0" cy="0"/>
          <a:chOff x="0" y="0"/>
          <a:chExt cx="0" cy="0"/>
        </a:xfrm>
      </p:grpSpPr>
      <p:sp>
        <p:nvSpPr>
          <p:cNvPr id="78" name="Google Shape;78;p17"/>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17"/>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80" name="Google Shape;80;p1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1" name="Google Shape;81;p1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2" name="Google Shape;82;p1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83" name="Shape 83"/>
        <p:cNvGrpSpPr/>
        <p:nvPr/>
      </p:nvGrpSpPr>
      <p:grpSpPr>
        <a:xfrm>
          <a:off x="0" y="0"/>
          <a:ext cx="0" cy="0"/>
          <a:chOff x="0" y="0"/>
          <a:chExt cx="0" cy="0"/>
        </a:xfrm>
      </p:grpSpPr>
      <p:sp>
        <p:nvSpPr>
          <p:cNvPr id="84" name="Google Shape;84;p1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5" name="Google Shape;85;p18"/>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18"/>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1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8" name="Google Shape;88;p1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89" name="Google Shape;89;p1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90" name="Shape 90"/>
        <p:cNvGrpSpPr/>
        <p:nvPr/>
      </p:nvGrpSpPr>
      <p:grpSpPr>
        <a:xfrm>
          <a:off x="0" y="0"/>
          <a:ext cx="0" cy="0"/>
          <a:chOff x="0" y="0"/>
          <a:chExt cx="0" cy="0"/>
        </a:xfrm>
      </p:grpSpPr>
      <p:sp>
        <p:nvSpPr>
          <p:cNvPr id="91" name="Google Shape;91;p19"/>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2" name="Google Shape;92;p19"/>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3" name="Google Shape;93;p19"/>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19"/>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95" name="Google Shape;95;p19"/>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1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7" name="Google Shape;97;p1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98" name="Google Shape;98;p1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99" name="Shape 99"/>
        <p:cNvGrpSpPr/>
        <p:nvPr/>
      </p:nvGrpSpPr>
      <p:grpSpPr>
        <a:xfrm>
          <a:off x="0" y="0"/>
          <a:ext cx="0" cy="0"/>
          <a:chOff x="0" y="0"/>
          <a:chExt cx="0" cy="0"/>
        </a:xfrm>
      </p:grpSpPr>
      <p:sp>
        <p:nvSpPr>
          <p:cNvPr id="100" name="Google Shape;100;p2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1" name="Google Shape;101;p2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2" name="Google Shape;102;p2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03" name="Shape 103"/>
        <p:cNvGrpSpPr/>
        <p:nvPr/>
      </p:nvGrpSpPr>
      <p:grpSpPr>
        <a:xfrm>
          <a:off x="0" y="0"/>
          <a:ext cx="0" cy="0"/>
          <a:chOff x="0" y="0"/>
          <a:chExt cx="0" cy="0"/>
        </a:xfrm>
      </p:grpSpPr>
      <p:sp>
        <p:nvSpPr>
          <p:cNvPr id="104" name="Google Shape;104;p21"/>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5" name="Google Shape;105;p21"/>
          <p:cNvSpPr/>
          <p:nvPr>
            <p:ph idx="2" type="pic"/>
          </p:nvPr>
        </p:nvSpPr>
        <p:spPr>
          <a:xfrm>
            <a:off x="3887391" y="987426"/>
            <a:ext cx="4629150" cy="4873625"/>
          </a:xfrm>
          <a:prstGeom prst="rect">
            <a:avLst/>
          </a:prstGeom>
          <a:noFill/>
          <a:ln>
            <a:noFill/>
          </a:ln>
        </p:spPr>
      </p:sp>
      <p:sp>
        <p:nvSpPr>
          <p:cNvPr id="106" name="Google Shape;106;p21"/>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07" name="Google Shape;107;p2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8" name="Google Shape;108;p2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09" name="Google Shape;109;p2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3" name="Shape 13"/>
        <p:cNvGrpSpPr/>
        <p:nvPr/>
      </p:nvGrpSpPr>
      <p:grpSpPr>
        <a:xfrm>
          <a:off x="0" y="0"/>
          <a:ext cx="0" cy="0"/>
          <a:chOff x="0" y="0"/>
          <a:chExt cx="0" cy="0"/>
        </a:xfrm>
      </p:grpSpPr>
      <p:sp>
        <p:nvSpPr>
          <p:cNvPr id="14" name="Google Shape;14;p3"/>
          <p:cNvSpPr txBox="1"/>
          <p:nvPr>
            <p:ph type="title"/>
          </p:nvPr>
        </p:nvSpPr>
        <p:spPr>
          <a:xfrm>
            <a:off x="311700" y="593366"/>
            <a:ext cx="85206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800">
                <a:solidFill>
                  <a:schemeClr val="dk1"/>
                </a:solidFill>
              </a:defRPr>
            </a:lvl2pPr>
            <a:lvl3pPr lvl="2" algn="l">
              <a:lnSpc>
                <a:spcPct val="100000"/>
              </a:lnSpc>
              <a:spcBef>
                <a:spcPts val="0"/>
              </a:spcBef>
              <a:spcAft>
                <a:spcPts val="0"/>
              </a:spcAft>
              <a:buClr>
                <a:schemeClr val="dk1"/>
              </a:buClr>
              <a:buSzPts val="1400"/>
              <a:buFont typeface="Arial"/>
              <a:buNone/>
              <a:defRPr sz="2800">
                <a:solidFill>
                  <a:schemeClr val="dk1"/>
                </a:solidFill>
              </a:defRPr>
            </a:lvl3pPr>
            <a:lvl4pPr lvl="3" algn="l">
              <a:lnSpc>
                <a:spcPct val="100000"/>
              </a:lnSpc>
              <a:spcBef>
                <a:spcPts val="0"/>
              </a:spcBef>
              <a:spcAft>
                <a:spcPts val="0"/>
              </a:spcAft>
              <a:buClr>
                <a:schemeClr val="dk1"/>
              </a:buClr>
              <a:buSzPts val="1400"/>
              <a:buFont typeface="Arial"/>
              <a:buNone/>
              <a:defRPr sz="2800">
                <a:solidFill>
                  <a:schemeClr val="dk1"/>
                </a:solidFill>
              </a:defRPr>
            </a:lvl4pPr>
            <a:lvl5pPr lvl="4" algn="l">
              <a:lnSpc>
                <a:spcPct val="100000"/>
              </a:lnSpc>
              <a:spcBef>
                <a:spcPts val="0"/>
              </a:spcBef>
              <a:spcAft>
                <a:spcPts val="0"/>
              </a:spcAft>
              <a:buClr>
                <a:schemeClr val="dk1"/>
              </a:buClr>
              <a:buSzPts val="1400"/>
              <a:buFont typeface="Arial"/>
              <a:buNone/>
              <a:defRPr sz="2800">
                <a:solidFill>
                  <a:schemeClr val="dk1"/>
                </a:solidFill>
              </a:defRPr>
            </a:lvl5pPr>
            <a:lvl6pPr lvl="5" algn="l">
              <a:lnSpc>
                <a:spcPct val="100000"/>
              </a:lnSpc>
              <a:spcBef>
                <a:spcPts val="0"/>
              </a:spcBef>
              <a:spcAft>
                <a:spcPts val="0"/>
              </a:spcAft>
              <a:buClr>
                <a:schemeClr val="dk1"/>
              </a:buClr>
              <a:buSzPts val="1400"/>
              <a:buFont typeface="Arial"/>
              <a:buNone/>
              <a:defRPr sz="2800">
                <a:solidFill>
                  <a:schemeClr val="dk1"/>
                </a:solidFill>
              </a:defRPr>
            </a:lvl6pPr>
            <a:lvl7pPr lvl="6" algn="l">
              <a:lnSpc>
                <a:spcPct val="100000"/>
              </a:lnSpc>
              <a:spcBef>
                <a:spcPts val="0"/>
              </a:spcBef>
              <a:spcAft>
                <a:spcPts val="0"/>
              </a:spcAft>
              <a:buClr>
                <a:schemeClr val="dk1"/>
              </a:buClr>
              <a:buSzPts val="1400"/>
              <a:buFont typeface="Arial"/>
              <a:buNone/>
              <a:defRPr sz="2800">
                <a:solidFill>
                  <a:schemeClr val="dk1"/>
                </a:solidFill>
              </a:defRPr>
            </a:lvl7pPr>
            <a:lvl8pPr lvl="7" algn="l">
              <a:lnSpc>
                <a:spcPct val="100000"/>
              </a:lnSpc>
              <a:spcBef>
                <a:spcPts val="0"/>
              </a:spcBef>
              <a:spcAft>
                <a:spcPts val="0"/>
              </a:spcAft>
              <a:buClr>
                <a:schemeClr val="dk1"/>
              </a:buClr>
              <a:buSzPts val="1400"/>
              <a:buFont typeface="Arial"/>
              <a:buNone/>
              <a:defRPr sz="2800">
                <a:solidFill>
                  <a:schemeClr val="dk1"/>
                </a:solidFill>
              </a:defRPr>
            </a:lvl8pPr>
            <a:lvl9pPr lvl="8" algn="l">
              <a:lnSpc>
                <a:spcPct val="100000"/>
              </a:lnSpc>
              <a:spcBef>
                <a:spcPts val="0"/>
              </a:spcBef>
              <a:spcAft>
                <a:spcPts val="0"/>
              </a:spcAft>
              <a:buClr>
                <a:schemeClr val="dk1"/>
              </a:buClr>
              <a:buSzPts val="1400"/>
              <a:buFont typeface="Arial"/>
              <a:buNone/>
              <a:defRPr sz="2800">
                <a:solidFill>
                  <a:schemeClr val="dk1"/>
                </a:solidFill>
              </a:defRPr>
            </a:lvl9pPr>
          </a:lstStyle>
          <a:p/>
        </p:txBody>
      </p:sp>
      <p:sp>
        <p:nvSpPr>
          <p:cNvPr id="15" name="Google Shape;15;p3"/>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228600" lvl="0" marL="457200" marR="0" algn="l">
              <a:lnSpc>
                <a:spcPct val="115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16" name="Google Shape;16;p3"/>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10" name="Shape 110"/>
        <p:cNvGrpSpPr/>
        <p:nvPr/>
      </p:nvGrpSpPr>
      <p:grpSpPr>
        <a:xfrm>
          <a:off x="0" y="0"/>
          <a:ext cx="0" cy="0"/>
          <a:chOff x="0" y="0"/>
          <a:chExt cx="0" cy="0"/>
        </a:xfrm>
      </p:grpSpPr>
      <p:sp>
        <p:nvSpPr>
          <p:cNvPr id="111" name="Google Shape;111;p2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2" name="Google Shape;112;p22"/>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3" name="Google Shape;113;p2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4" name="Google Shape;114;p2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5" name="Google Shape;115;p2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16" name="Shape 116"/>
        <p:cNvGrpSpPr/>
        <p:nvPr/>
      </p:nvGrpSpPr>
      <p:grpSpPr>
        <a:xfrm>
          <a:off x="0" y="0"/>
          <a:ext cx="0" cy="0"/>
          <a:chOff x="0" y="0"/>
          <a:chExt cx="0" cy="0"/>
        </a:xfrm>
      </p:grpSpPr>
      <p:sp>
        <p:nvSpPr>
          <p:cNvPr id="117" name="Google Shape;117;p23"/>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18" name="Google Shape;118;p23"/>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2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0" name="Google Shape;120;p2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21" name="Google Shape;121;p2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8" name="Shape 128"/>
        <p:cNvGrpSpPr/>
        <p:nvPr/>
      </p:nvGrpSpPr>
      <p:grpSpPr>
        <a:xfrm>
          <a:off x="0" y="0"/>
          <a:ext cx="0" cy="0"/>
          <a:chOff x="0" y="0"/>
          <a:chExt cx="0" cy="0"/>
        </a:xfrm>
      </p:grpSpPr>
      <p:sp>
        <p:nvSpPr>
          <p:cNvPr id="129" name="Google Shape;129;p2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0" name="Google Shape;130;p2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1" name="Google Shape;131;p2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32" name="Shape 132"/>
        <p:cNvGrpSpPr/>
        <p:nvPr/>
      </p:nvGrpSpPr>
      <p:grpSpPr>
        <a:xfrm>
          <a:off x="0" y="0"/>
          <a:ext cx="0" cy="0"/>
          <a:chOff x="0" y="0"/>
          <a:chExt cx="0" cy="0"/>
        </a:xfrm>
      </p:grpSpPr>
      <p:sp>
        <p:nvSpPr>
          <p:cNvPr id="133" name="Google Shape;133;p26"/>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4" name="Google Shape;134;p26"/>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35" name="Google Shape;135;p2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6" name="Google Shape;136;p2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7" name="Google Shape;137;p2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38" name="Shape 138"/>
        <p:cNvGrpSpPr/>
        <p:nvPr/>
      </p:nvGrpSpPr>
      <p:grpSpPr>
        <a:xfrm>
          <a:off x="0" y="0"/>
          <a:ext cx="0" cy="0"/>
          <a:chOff x="0" y="0"/>
          <a:chExt cx="0" cy="0"/>
        </a:xfrm>
      </p:grpSpPr>
      <p:sp>
        <p:nvSpPr>
          <p:cNvPr id="139" name="Google Shape;139;p27"/>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0" name="Google Shape;140;p27"/>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1" name="Google Shape;141;p2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2" name="Google Shape;142;p2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3" name="Google Shape;143;p2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144" name="Shape 144"/>
        <p:cNvGrpSpPr/>
        <p:nvPr/>
      </p:nvGrpSpPr>
      <p:grpSpPr>
        <a:xfrm>
          <a:off x="0" y="0"/>
          <a:ext cx="0" cy="0"/>
          <a:chOff x="0" y="0"/>
          <a:chExt cx="0" cy="0"/>
        </a:xfrm>
      </p:grpSpPr>
      <p:sp>
        <p:nvSpPr>
          <p:cNvPr id="145" name="Google Shape;145;p28"/>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6" name="Google Shape;146;p28"/>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147" name="Google Shape;147;p2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8" name="Google Shape;148;p2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9" name="Google Shape;149;p2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150" name="Shape 150"/>
        <p:cNvGrpSpPr/>
        <p:nvPr/>
      </p:nvGrpSpPr>
      <p:grpSpPr>
        <a:xfrm>
          <a:off x="0" y="0"/>
          <a:ext cx="0" cy="0"/>
          <a:chOff x="0" y="0"/>
          <a:chExt cx="0" cy="0"/>
        </a:xfrm>
      </p:grpSpPr>
      <p:sp>
        <p:nvSpPr>
          <p:cNvPr id="151" name="Google Shape;151;p29"/>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2" name="Google Shape;152;p29"/>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3" name="Google Shape;153;p29"/>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4" name="Google Shape;154;p2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5" name="Google Shape;155;p2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6" name="Google Shape;156;p2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157" name="Shape 157"/>
        <p:cNvGrpSpPr/>
        <p:nvPr/>
      </p:nvGrpSpPr>
      <p:grpSpPr>
        <a:xfrm>
          <a:off x="0" y="0"/>
          <a:ext cx="0" cy="0"/>
          <a:chOff x="0" y="0"/>
          <a:chExt cx="0" cy="0"/>
        </a:xfrm>
      </p:grpSpPr>
      <p:sp>
        <p:nvSpPr>
          <p:cNvPr id="158" name="Google Shape;158;p30"/>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59" name="Google Shape;159;p30"/>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0" name="Google Shape;160;p30"/>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1" name="Google Shape;161;p30"/>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162" name="Google Shape;162;p30"/>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3" name="Google Shape;163;p3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4" name="Google Shape;164;p3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5" name="Google Shape;165;p3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66" name="Shape 166"/>
        <p:cNvGrpSpPr/>
        <p:nvPr/>
      </p:nvGrpSpPr>
      <p:grpSpPr>
        <a:xfrm>
          <a:off x="0" y="0"/>
          <a:ext cx="0" cy="0"/>
          <a:chOff x="0" y="0"/>
          <a:chExt cx="0" cy="0"/>
        </a:xfrm>
      </p:grpSpPr>
      <p:sp>
        <p:nvSpPr>
          <p:cNvPr id="167" name="Google Shape;167;p31"/>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8" name="Google Shape;168;p3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69" name="Google Shape;169;p3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0" name="Google Shape;170;p3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171" name="Shape 171"/>
        <p:cNvGrpSpPr/>
        <p:nvPr/>
      </p:nvGrpSpPr>
      <p:grpSpPr>
        <a:xfrm>
          <a:off x="0" y="0"/>
          <a:ext cx="0" cy="0"/>
          <a:chOff x="0" y="0"/>
          <a:chExt cx="0" cy="0"/>
        </a:xfrm>
      </p:grpSpPr>
      <p:sp>
        <p:nvSpPr>
          <p:cNvPr id="172" name="Google Shape;172;p32"/>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3" name="Google Shape;173;p32"/>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174" name="Google Shape;174;p32"/>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75" name="Google Shape;175;p3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6" name="Google Shape;176;p3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7" name="Google Shape;177;p3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7" name="Shape 17"/>
        <p:cNvGrpSpPr/>
        <p:nvPr/>
      </p:nvGrpSpPr>
      <p:grpSpPr>
        <a:xfrm>
          <a:off x="0" y="0"/>
          <a:ext cx="0" cy="0"/>
          <a:chOff x="0" y="0"/>
          <a:chExt cx="0" cy="0"/>
        </a:xfrm>
      </p:grpSpPr>
      <p:sp>
        <p:nvSpPr>
          <p:cNvPr id="18" name="Google Shape;18;p4"/>
          <p:cNvSpPr txBox="1"/>
          <p:nvPr>
            <p:ph type="title"/>
          </p:nvPr>
        </p:nvSpPr>
        <p:spPr>
          <a:xfrm>
            <a:off x="311700" y="593366"/>
            <a:ext cx="85206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800">
                <a:solidFill>
                  <a:schemeClr val="dk1"/>
                </a:solidFill>
              </a:defRPr>
            </a:lvl2pPr>
            <a:lvl3pPr lvl="2" algn="l">
              <a:lnSpc>
                <a:spcPct val="100000"/>
              </a:lnSpc>
              <a:spcBef>
                <a:spcPts val="0"/>
              </a:spcBef>
              <a:spcAft>
                <a:spcPts val="0"/>
              </a:spcAft>
              <a:buClr>
                <a:schemeClr val="dk1"/>
              </a:buClr>
              <a:buSzPts val="1400"/>
              <a:buFont typeface="Arial"/>
              <a:buNone/>
              <a:defRPr sz="2800">
                <a:solidFill>
                  <a:schemeClr val="dk1"/>
                </a:solidFill>
              </a:defRPr>
            </a:lvl3pPr>
            <a:lvl4pPr lvl="3" algn="l">
              <a:lnSpc>
                <a:spcPct val="100000"/>
              </a:lnSpc>
              <a:spcBef>
                <a:spcPts val="0"/>
              </a:spcBef>
              <a:spcAft>
                <a:spcPts val="0"/>
              </a:spcAft>
              <a:buClr>
                <a:schemeClr val="dk1"/>
              </a:buClr>
              <a:buSzPts val="1400"/>
              <a:buFont typeface="Arial"/>
              <a:buNone/>
              <a:defRPr sz="2800">
                <a:solidFill>
                  <a:schemeClr val="dk1"/>
                </a:solidFill>
              </a:defRPr>
            </a:lvl4pPr>
            <a:lvl5pPr lvl="4" algn="l">
              <a:lnSpc>
                <a:spcPct val="100000"/>
              </a:lnSpc>
              <a:spcBef>
                <a:spcPts val="0"/>
              </a:spcBef>
              <a:spcAft>
                <a:spcPts val="0"/>
              </a:spcAft>
              <a:buClr>
                <a:schemeClr val="dk1"/>
              </a:buClr>
              <a:buSzPts val="1400"/>
              <a:buFont typeface="Arial"/>
              <a:buNone/>
              <a:defRPr sz="2800">
                <a:solidFill>
                  <a:schemeClr val="dk1"/>
                </a:solidFill>
              </a:defRPr>
            </a:lvl5pPr>
            <a:lvl6pPr lvl="5" algn="l">
              <a:lnSpc>
                <a:spcPct val="100000"/>
              </a:lnSpc>
              <a:spcBef>
                <a:spcPts val="0"/>
              </a:spcBef>
              <a:spcAft>
                <a:spcPts val="0"/>
              </a:spcAft>
              <a:buClr>
                <a:schemeClr val="dk1"/>
              </a:buClr>
              <a:buSzPts val="1400"/>
              <a:buFont typeface="Arial"/>
              <a:buNone/>
              <a:defRPr sz="2800">
                <a:solidFill>
                  <a:schemeClr val="dk1"/>
                </a:solidFill>
              </a:defRPr>
            </a:lvl6pPr>
            <a:lvl7pPr lvl="6" algn="l">
              <a:lnSpc>
                <a:spcPct val="100000"/>
              </a:lnSpc>
              <a:spcBef>
                <a:spcPts val="0"/>
              </a:spcBef>
              <a:spcAft>
                <a:spcPts val="0"/>
              </a:spcAft>
              <a:buClr>
                <a:schemeClr val="dk1"/>
              </a:buClr>
              <a:buSzPts val="1400"/>
              <a:buFont typeface="Arial"/>
              <a:buNone/>
              <a:defRPr sz="2800">
                <a:solidFill>
                  <a:schemeClr val="dk1"/>
                </a:solidFill>
              </a:defRPr>
            </a:lvl7pPr>
            <a:lvl8pPr lvl="7" algn="l">
              <a:lnSpc>
                <a:spcPct val="100000"/>
              </a:lnSpc>
              <a:spcBef>
                <a:spcPts val="0"/>
              </a:spcBef>
              <a:spcAft>
                <a:spcPts val="0"/>
              </a:spcAft>
              <a:buClr>
                <a:schemeClr val="dk1"/>
              </a:buClr>
              <a:buSzPts val="1400"/>
              <a:buFont typeface="Arial"/>
              <a:buNone/>
              <a:defRPr sz="2800">
                <a:solidFill>
                  <a:schemeClr val="dk1"/>
                </a:solidFill>
              </a:defRPr>
            </a:lvl8pPr>
            <a:lvl9pPr lvl="8" algn="l">
              <a:lnSpc>
                <a:spcPct val="100000"/>
              </a:lnSpc>
              <a:spcBef>
                <a:spcPts val="0"/>
              </a:spcBef>
              <a:spcAft>
                <a:spcPts val="0"/>
              </a:spcAft>
              <a:buClr>
                <a:schemeClr val="dk1"/>
              </a:buClr>
              <a:buSzPts val="1400"/>
              <a:buFont typeface="Arial"/>
              <a:buNone/>
              <a:defRPr sz="2800">
                <a:solidFill>
                  <a:schemeClr val="dk1"/>
                </a:solidFill>
              </a:defRPr>
            </a:lvl9pPr>
          </a:lstStyle>
          <a:p/>
        </p:txBody>
      </p:sp>
      <p:sp>
        <p:nvSpPr>
          <p:cNvPr id="19" name="Google Shape;19;p4"/>
          <p:cNvSpPr txBox="1"/>
          <p:nvPr>
            <p:ph idx="1" type="body"/>
          </p:nvPr>
        </p:nvSpPr>
        <p:spPr>
          <a:xfrm>
            <a:off x="311700" y="1536633"/>
            <a:ext cx="3999900" cy="4555200"/>
          </a:xfrm>
          <a:prstGeom prst="rect">
            <a:avLst/>
          </a:prstGeom>
          <a:noFill/>
          <a:ln>
            <a:noFill/>
          </a:ln>
        </p:spPr>
        <p:txBody>
          <a:bodyPr anchorCtr="0" anchor="t" bIns="91425" lIns="91425" spcFirstLastPara="1" rIns="91425" wrap="square" tIns="91425">
            <a:noAutofit/>
          </a:bodyPr>
          <a:lstStyle>
            <a:lvl1pPr indent="-228600" lvl="0" marL="457200" marR="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1pPr>
            <a:lvl2pPr indent="-228600" lvl="1" marL="9144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2pPr>
            <a:lvl3pPr indent="-228600" lvl="2" marL="13716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3pPr>
            <a:lvl4pPr indent="-228600" lvl="3" marL="18288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4pPr>
            <a:lvl5pPr indent="-228600" lvl="4" marL="22860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5pPr>
            <a:lvl6pPr indent="-228600" lvl="5" marL="27432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6pPr>
            <a:lvl7pPr indent="-228600" lvl="6" marL="32004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7pPr>
            <a:lvl8pPr indent="-228600" lvl="7" marL="36576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8pPr>
            <a:lvl9pPr indent="-228600" lvl="8" marL="4114800" marR="0" algn="l">
              <a:lnSpc>
                <a:spcPct val="115000"/>
              </a:lnSpc>
              <a:spcBef>
                <a:spcPts val="1600"/>
              </a:spcBef>
              <a:spcAft>
                <a:spcPts val="1600"/>
              </a:spcAft>
              <a:buClr>
                <a:schemeClr val="dk2"/>
              </a:buClr>
              <a:buSzPts val="1400"/>
              <a:buFont typeface="Arial"/>
              <a:buNone/>
              <a:defRPr b="0" i="0" sz="1200" u="none" cap="none" strike="noStrike">
                <a:solidFill>
                  <a:schemeClr val="dk2"/>
                </a:solidFill>
                <a:latin typeface="Arial"/>
                <a:ea typeface="Arial"/>
                <a:cs typeface="Arial"/>
                <a:sym typeface="Arial"/>
              </a:defRPr>
            </a:lvl9pPr>
          </a:lstStyle>
          <a:p/>
        </p:txBody>
      </p:sp>
      <p:sp>
        <p:nvSpPr>
          <p:cNvPr id="20" name="Google Shape;20;p4"/>
          <p:cNvSpPr txBox="1"/>
          <p:nvPr>
            <p:ph idx="2" type="body"/>
          </p:nvPr>
        </p:nvSpPr>
        <p:spPr>
          <a:xfrm>
            <a:off x="4832400" y="1536633"/>
            <a:ext cx="3999900" cy="4555200"/>
          </a:xfrm>
          <a:prstGeom prst="rect">
            <a:avLst/>
          </a:prstGeom>
          <a:noFill/>
          <a:ln>
            <a:noFill/>
          </a:ln>
        </p:spPr>
        <p:txBody>
          <a:bodyPr anchorCtr="0" anchor="t" bIns="91425" lIns="91425" spcFirstLastPara="1" rIns="91425" wrap="square" tIns="91425">
            <a:noAutofit/>
          </a:bodyPr>
          <a:lstStyle>
            <a:lvl1pPr indent="-228600" lvl="0" marL="457200" marR="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1pPr>
            <a:lvl2pPr indent="-228600" lvl="1" marL="9144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2pPr>
            <a:lvl3pPr indent="-228600" lvl="2" marL="13716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3pPr>
            <a:lvl4pPr indent="-228600" lvl="3" marL="18288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4pPr>
            <a:lvl5pPr indent="-228600" lvl="4" marL="22860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5pPr>
            <a:lvl6pPr indent="-228600" lvl="5" marL="27432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6pPr>
            <a:lvl7pPr indent="-228600" lvl="6" marL="32004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7pPr>
            <a:lvl8pPr indent="-228600" lvl="7" marL="36576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8pPr>
            <a:lvl9pPr indent="-228600" lvl="8" marL="4114800" marR="0" algn="l">
              <a:lnSpc>
                <a:spcPct val="115000"/>
              </a:lnSpc>
              <a:spcBef>
                <a:spcPts val="1600"/>
              </a:spcBef>
              <a:spcAft>
                <a:spcPts val="1600"/>
              </a:spcAft>
              <a:buClr>
                <a:schemeClr val="dk2"/>
              </a:buClr>
              <a:buSzPts val="1400"/>
              <a:buFont typeface="Arial"/>
              <a:buNone/>
              <a:defRPr b="0" i="0" sz="1200" u="none" cap="none" strike="noStrike">
                <a:solidFill>
                  <a:schemeClr val="dk2"/>
                </a:solidFill>
                <a:latin typeface="Arial"/>
                <a:ea typeface="Arial"/>
                <a:cs typeface="Arial"/>
                <a:sym typeface="Arial"/>
              </a:defRPr>
            </a:lvl9pPr>
          </a:lstStyle>
          <a:p/>
        </p:txBody>
      </p:sp>
      <p:sp>
        <p:nvSpPr>
          <p:cNvPr id="21" name="Google Shape;21;p4"/>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178" name="Shape 178"/>
        <p:cNvGrpSpPr/>
        <p:nvPr/>
      </p:nvGrpSpPr>
      <p:grpSpPr>
        <a:xfrm>
          <a:off x="0" y="0"/>
          <a:ext cx="0" cy="0"/>
          <a:chOff x="0" y="0"/>
          <a:chExt cx="0" cy="0"/>
        </a:xfrm>
      </p:grpSpPr>
      <p:sp>
        <p:nvSpPr>
          <p:cNvPr id="179" name="Google Shape;179;p33"/>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0" name="Google Shape;180;p33"/>
          <p:cNvSpPr/>
          <p:nvPr>
            <p:ph idx="2" type="pic"/>
          </p:nvPr>
        </p:nvSpPr>
        <p:spPr>
          <a:xfrm>
            <a:off x="3887391" y="987426"/>
            <a:ext cx="4629150" cy="4873625"/>
          </a:xfrm>
          <a:prstGeom prst="rect">
            <a:avLst/>
          </a:prstGeom>
          <a:noFill/>
          <a:ln>
            <a:noFill/>
          </a:ln>
        </p:spPr>
      </p:sp>
      <p:sp>
        <p:nvSpPr>
          <p:cNvPr id="181" name="Google Shape;181;p33"/>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182" name="Google Shape;182;p3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3" name="Google Shape;183;p3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4" name="Google Shape;184;p3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185" name="Shape 185"/>
        <p:cNvGrpSpPr/>
        <p:nvPr/>
      </p:nvGrpSpPr>
      <p:grpSpPr>
        <a:xfrm>
          <a:off x="0" y="0"/>
          <a:ext cx="0" cy="0"/>
          <a:chOff x="0" y="0"/>
          <a:chExt cx="0" cy="0"/>
        </a:xfrm>
      </p:grpSpPr>
      <p:sp>
        <p:nvSpPr>
          <p:cNvPr id="186" name="Google Shape;186;p3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7" name="Google Shape;187;p34"/>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8" name="Google Shape;188;p3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89" name="Google Shape;189;p3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0" name="Google Shape;190;p3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191" name="Shape 191"/>
        <p:cNvGrpSpPr/>
        <p:nvPr/>
      </p:nvGrpSpPr>
      <p:grpSpPr>
        <a:xfrm>
          <a:off x="0" y="0"/>
          <a:ext cx="0" cy="0"/>
          <a:chOff x="0" y="0"/>
          <a:chExt cx="0" cy="0"/>
        </a:xfrm>
      </p:grpSpPr>
      <p:sp>
        <p:nvSpPr>
          <p:cNvPr id="192" name="Google Shape;192;p35"/>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3" name="Google Shape;193;p35"/>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94" name="Google Shape;194;p3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5" name="Google Shape;195;p3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6" name="Google Shape;196;p3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 name="Shape 22"/>
        <p:cNvGrpSpPr/>
        <p:nvPr/>
      </p:nvGrpSpPr>
      <p:grpSpPr>
        <a:xfrm>
          <a:off x="0" y="0"/>
          <a:ext cx="0" cy="0"/>
          <a:chOff x="0" y="0"/>
          <a:chExt cx="0" cy="0"/>
        </a:xfrm>
      </p:grpSpPr>
      <p:sp>
        <p:nvSpPr>
          <p:cNvPr id="23" name="Google Shape;23;p5"/>
          <p:cNvSpPr txBox="1"/>
          <p:nvPr>
            <p:ph type="title"/>
          </p:nvPr>
        </p:nvSpPr>
        <p:spPr>
          <a:xfrm>
            <a:off x="311700" y="593366"/>
            <a:ext cx="8520600" cy="763500"/>
          </a:xfrm>
          <a:prstGeom prst="rect">
            <a:avLst/>
          </a:prstGeom>
          <a:noFill/>
          <a:ln>
            <a:noFill/>
          </a:ln>
        </p:spPr>
        <p:txBody>
          <a:bodyPr anchorCtr="0" anchor="t" bIns="91425" lIns="91425" spcFirstLastPara="1" rIns="91425" wrap="square" tIns="91425">
            <a:noAutofit/>
          </a:bodyPr>
          <a:lstStyle>
            <a:lvl1pPr lvl="0" marR="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800">
                <a:solidFill>
                  <a:schemeClr val="dk1"/>
                </a:solidFill>
              </a:defRPr>
            </a:lvl2pPr>
            <a:lvl3pPr lvl="2" algn="l">
              <a:lnSpc>
                <a:spcPct val="100000"/>
              </a:lnSpc>
              <a:spcBef>
                <a:spcPts val="0"/>
              </a:spcBef>
              <a:spcAft>
                <a:spcPts val="0"/>
              </a:spcAft>
              <a:buClr>
                <a:schemeClr val="dk1"/>
              </a:buClr>
              <a:buSzPts val="1400"/>
              <a:buFont typeface="Arial"/>
              <a:buNone/>
              <a:defRPr sz="2800">
                <a:solidFill>
                  <a:schemeClr val="dk1"/>
                </a:solidFill>
              </a:defRPr>
            </a:lvl3pPr>
            <a:lvl4pPr lvl="3" algn="l">
              <a:lnSpc>
                <a:spcPct val="100000"/>
              </a:lnSpc>
              <a:spcBef>
                <a:spcPts val="0"/>
              </a:spcBef>
              <a:spcAft>
                <a:spcPts val="0"/>
              </a:spcAft>
              <a:buClr>
                <a:schemeClr val="dk1"/>
              </a:buClr>
              <a:buSzPts val="1400"/>
              <a:buFont typeface="Arial"/>
              <a:buNone/>
              <a:defRPr sz="2800">
                <a:solidFill>
                  <a:schemeClr val="dk1"/>
                </a:solidFill>
              </a:defRPr>
            </a:lvl4pPr>
            <a:lvl5pPr lvl="4" algn="l">
              <a:lnSpc>
                <a:spcPct val="100000"/>
              </a:lnSpc>
              <a:spcBef>
                <a:spcPts val="0"/>
              </a:spcBef>
              <a:spcAft>
                <a:spcPts val="0"/>
              </a:spcAft>
              <a:buClr>
                <a:schemeClr val="dk1"/>
              </a:buClr>
              <a:buSzPts val="1400"/>
              <a:buFont typeface="Arial"/>
              <a:buNone/>
              <a:defRPr sz="2800">
                <a:solidFill>
                  <a:schemeClr val="dk1"/>
                </a:solidFill>
              </a:defRPr>
            </a:lvl5pPr>
            <a:lvl6pPr lvl="5" algn="l">
              <a:lnSpc>
                <a:spcPct val="100000"/>
              </a:lnSpc>
              <a:spcBef>
                <a:spcPts val="0"/>
              </a:spcBef>
              <a:spcAft>
                <a:spcPts val="0"/>
              </a:spcAft>
              <a:buClr>
                <a:schemeClr val="dk1"/>
              </a:buClr>
              <a:buSzPts val="1400"/>
              <a:buFont typeface="Arial"/>
              <a:buNone/>
              <a:defRPr sz="2800">
                <a:solidFill>
                  <a:schemeClr val="dk1"/>
                </a:solidFill>
              </a:defRPr>
            </a:lvl6pPr>
            <a:lvl7pPr lvl="6" algn="l">
              <a:lnSpc>
                <a:spcPct val="100000"/>
              </a:lnSpc>
              <a:spcBef>
                <a:spcPts val="0"/>
              </a:spcBef>
              <a:spcAft>
                <a:spcPts val="0"/>
              </a:spcAft>
              <a:buClr>
                <a:schemeClr val="dk1"/>
              </a:buClr>
              <a:buSzPts val="1400"/>
              <a:buFont typeface="Arial"/>
              <a:buNone/>
              <a:defRPr sz="2800">
                <a:solidFill>
                  <a:schemeClr val="dk1"/>
                </a:solidFill>
              </a:defRPr>
            </a:lvl7pPr>
            <a:lvl8pPr lvl="7" algn="l">
              <a:lnSpc>
                <a:spcPct val="100000"/>
              </a:lnSpc>
              <a:spcBef>
                <a:spcPts val="0"/>
              </a:spcBef>
              <a:spcAft>
                <a:spcPts val="0"/>
              </a:spcAft>
              <a:buClr>
                <a:schemeClr val="dk1"/>
              </a:buClr>
              <a:buSzPts val="1400"/>
              <a:buFont typeface="Arial"/>
              <a:buNone/>
              <a:defRPr sz="2800">
                <a:solidFill>
                  <a:schemeClr val="dk1"/>
                </a:solidFill>
              </a:defRPr>
            </a:lvl8pPr>
            <a:lvl9pPr lvl="8" algn="l">
              <a:lnSpc>
                <a:spcPct val="100000"/>
              </a:lnSpc>
              <a:spcBef>
                <a:spcPts val="0"/>
              </a:spcBef>
              <a:spcAft>
                <a:spcPts val="0"/>
              </a:spcAft>
              <a:buClr>
                <a:schemeClr val="dk1"/>
              </a:buClr>
              <a:buSzPts val="1400"/>
              <a:buFont typeface="Arial"/>
              <a:buNone/>
              <a:defRPr sz="2800">
                <a:solidFill>
                  <a:schemeClr val="dk1"/>
                </a:solidFill>
              </a:defRPr>
            </a:lvl9pPr>
          </a:lstStyle>
          <a:p/>
        </p:txBody>
      </p:sp>
      <p:sp>
        <p:nvSpPr>
          <p:cNvPr id="24" name="Google Shape;24;p5"/>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 column text">
    <p:spTree>
      <p:nvGrpSpPr>
        <p:cNvPr id="25" name="Shape 25"/>
        <p:cNvGrpSpPr/>
        <p:nvPr/>
      </p:nvGrpSpPr>
      <p:grpSpPr>
        <a:xfrm>
          <a:off x="0" y="0"/>
          <a:ext cx="0" cy="0"/>
          <a:chOff x="0" y="0"/>
          <a:chExt cx="0" cy="0"/>
        </a:xfrm>
      </p:grpSpPr>
      <p:sp>
        <p:nvSpPr>
          <p:cNvPr id="26" name="Google Shape;26;p6"/>
          <p:cNvSpPr txBox="1"/>
          <p:nvPr>
            <p:ph type="title"/>
          </p:nvPr>
        </p:nvSpPr>
        <p:spPr>
          <a:xfrm>
            <a:off x="311700" y="740800"/>
            <a:ext cx="2808000" cy="1007700"/>
          </a:xfrm>
          <a:prstGeom prst="rect">
            <a:avLst/>
          </a:prstGeom>
          <a:noFill/>
          <a:ln>
            <a:noFill/>
          </a:ln>
        </p:spPr>
        <p:txBody>
          <a:bodyPr anchorCtr="0" anchor="b" bIns="91425" lIns="91425" spcFirstLastPara="1" rIns="91425" wrap="square" tIns="91425">
            <a:noAutofit/>
          </a:bodyPr>
          <a:lstStyle>
            <a:lvl1pPr lvl="0" marR="0" algn="l">
              <a:lnSpc>
                <a:spcPct val="100000"/>
              </a:lnSpc>
              <a:spcBef>
                <a:spcPts val="0"/>
              </a:spcBef>
              <a:spcAft>
                <a:spcPts val="0"/>
              </a:spcAft>
              <a:buClr>
                <a:schemeClr val="dk1"/>
              </a:buClr>
              <a:buSzPts val="1400"/>
              <a:buFont typeface="Arial"/>
              <a:buNone/>
              <a:defRPr b="0" i="0" sz="2400" u="none" cap="none" strike="noStrike">
                <a:solidFill>
                  <a:schemeClr val="dk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2400">
                <a:solidFill>
                  <a:schemeClr val="dk1"/>
                </a:solidFill>
              </a:defRPr>
            </a:lvl2pPr>
            <a:lvl3pPr lvl="2" algn="l">
              <a:lnSpc>
                <a:spcPct val="100000"/>
              </a:lnSpc>
              <a:spcBef>
                <a:spcPts val="0"/>
              </a:spcBef>
              <a:spcAft>
                <a:spcPts val="0"/>
              </a:spcAft>
              <a:buClr>
                <a:schemeClr val="dk1"/>
              </a:buClr>
              <a:buSzPts val="1400"/>
              <a:buFont typeface="Arial"/>
              <a:buNone/>
              <a:defRPr sz="2400">
                <a:solidFill>
                  <a:schemeClr val="dk1"/>
                </a:solidFill>
              </a:defRPr>
            </a:lvl3pPr>
            <a:lvl4pPr lvl="3" algn="l">
              <a:lnSpc>
                <a:spcPct val="100000"/>
              </a:lnSpc>
              <a:spcBef>
                <a:spcPts val="0"/>
              </a:spcBef>
              <a:spcAft>
                <a:spcPts val="0"/>
              </a:spcAft>
              <a:buClr>
                <a:schemeClr val="dk1"/>
              </a:buClr>
              <a:buSzPts val="1400"/>
              <a:buFont typeface="Arial"/>
              <a:buNone/>
              <a:defRPr sz="2400">
                <a:solidFill>
                  <a:schemeClr val="dk1"/>
                </a:solidFill>
              </a:defRPr>
            </a:lvl4pPr>
            <a:lvl5pPr lvl="4" algn="l">
              <a:lnSpc>
                <a:spcPct val="100000"/>
              </a:lnSpc>
              <a:spcBef>
                <a:spcPts val="0"/>
              </a:spcBef>
              <a:spcAft>
                <a:spcPts val="0"/>
              </a:spcAft>
              <a:buClr>
                <a:schemeClr val="dk1"/>
              </a:buClr>
              <a:buSzPts val="1400"/>
              <a:buFont typeface="Arial"/>
              <a:buNone/>
              <a:defRPr sz="2400">
                <a:solidFill>
                  <a:schemeClr val="dk1"/>
                </a:solidFill>
              </a:defRPr>
            </a:lvl5pPr>
            <a:lvl6pPr lvl="5" algn="l">
              <a:lnSpc>
                <a:spcPct val="100000"/>
              </a:lnSpc>
              <a:spcBef>
                <a:spcPts val="0"/>
              </a:spcBef>
              <a:spcAft>
                <a:spcPts val="0"/>
              </a:spcAft>
              <a:buClr>
                <a:schemeClr val="dk1"/>
              </a:buClr>
              <a:buSzPts val="1400"/>
              <a:buFont typeface="Arial"/>
              <a:buNone/>
              <a:defRPr sz="2400">
                <a:solidFill>
                  <a:schemeClr val="dk1"/>
                </a:solidFill>
              </a:defRPr>
            </a:lvl6pPr>
            <a:lvl7pPr lvl="6" algn="l">
              <a:lnSpc>
                <a:spcPct val="100000"/>
              </a:lnSpc>
              <a:spcBef>
                <a:spcPts val="0"/>
              </a:spcBef>
              <a:spcAft>
                <a:spcPts val="0"/>
              </a:spcAft>
              <a:buClr>
                <a:schemeClr val="dk1"/>
              </a:buClr>
              <a:buSzPts val="1400"/>
              <a:buFont typeface="Arial"/>
              <a:buNone/>
              <a:defRPr sz="2400">
                <a:solidFill>
                  <a:schemeClr val="dk1"/>
                </a:solidFill>
              </a:defRPr>
            </a:lvl7pPr>
            <a:lvl8pPr lvl="7" algn="l">
              <a:lnSpc>
                <a:spcPct val="100000"/>
              </a:lnSpc>
              <a:spcBef>
                <a:spcPts val="0"/>
              </a:spcBef>
              <a:spcAft>
                <a:spcPts val="0"/>
              </a:spcAft>
              <a:buClr>
                <a:schemeClr val="dk1"/>
              </a:buClr>
              <a:buSzPts val="1400"/>
              <a:buFont typeface="Arial"/>
              <a:buNone/>
              <a:defRPr sz="2400">
                <a:solidFill>
                  <a:schemeClr val="dk1"/>
                </a:solidFill>
              </a:defRPr>
            </a:lvl8pPr>
            <a:lvl9pPr lvl="8" algn="l">
              <a:lnSpc>
                <a:spcPct val="100000"/>
              </a:lnSpc>
              <a:spcBef>
                <a:spcPts val="0"/>
              </a:spcBef>
              <a:spcAft>
                <a:spcPts val="0"/>
              </a:spcAft>
              <a:buClr>
                <a:schemeClr val="dk1"/>
              </a:buClr>
              <a:buSzPts val="1400"/>
              <a:buFont typeface="Arial"/>
              <a:buNone/>
              <a:defRPr sz="2400">
                <a:solidFill>
                  <a:schemeClr val="dk1"/>
                </a:solidFill>
              </a:defRPr>
            </a:lvl9pPr>
          </a:lstStyle>
          <a:p/>
        </p:txBody>
      </p:sp>
      <p:sp>
        <p:nvSpPr>
          <p:cNvPr id="27" name="Google Shape;27;p6"/>
          <p:cNvSpPr txBox="1"/>
          <p:nvPr>
            <p:ph idx="1" type="body"/>
          </p:nvPr>
        </p:nvSpPr>
        <p:spPr>
          <a:xfrm>
            <a:off x="311700" y="1852800"/>
            <a:ext cx="2808000" cy="4239300"/>
          </a:xfrm>
          <a:prstGeom prst="rect">
            <a:avLst/>
          </a:prstGeom>
          <a:noFill/>
          <a:ln>
            <a:noFill/>
          </a:ln>
        </p:spPr>
        <p:txBody>
          <a:bodyPr anchorCtr="0" anchor="t" bIns="91425" lIns="91425" spcFirstLastPara="1" rIns="91425" wrap="square" tIns="91425">
            <a:noAutofit/>
          </a:bodyPr>
          <a:lstStyle>
            <a:lvl1pPr indent="-228600" lvl="0" marL="457200" marR="0" algn="l">
              <a:lnSpc>
                <a:spcPct val="115000"/>
              </a:lnSpc>
              <a:spcBef>
                <a:spcPts val="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1pPr>
            <a:lvl2pPr indent="-228600" lvl="1" marL="9144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2pPr>
            <a:lvl3pPr indent="-228600" lvl="2" marL="13716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3pPr>
            <a:lvl4pPr indent="-228600" lvl="3" marL="18288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4pPr>
            <a:lvl5pPr indent="-228600" lvl="4" marL="22860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5pPr>
            <a:lvl6pPr indent="-228600" lvl="5" marL="27432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6pPr>
            <a:lvl7pPr indent="-228600" lvl="6" marL="32004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7pPr>
            <a:lvl8pPr indent="-228600" lvl="7" marL="3657600" marR="0" algn="l">
              <a:lnSpc>
                <a:spcPct val="115000"/>
              </a:lnSpc>
              <a:spcBef>
                <a:spcPts val="1600"/>
              </a:spcBef>
              <a:spcAft>
                <a:spcPts val="0"/>
              </a:spcAft>
              <a:buClr>
                <a:schemeClr val="dk2"/>
              </a:buClr>
              <a:buSzPts val="1400"/>
              <a:buFont typeface="Arial"/>
              <a:buNone/>
              <a:defRPr b="0" i="0" sz="1200" u="none" cap="none" strike="noStrike">
                <a:solidFill>
                  <a:schemeClr val="dk2"/>
                </a:solidFill>
                <a:latin typeface="Arial"/>
                <a:ea typeface="Arial"/>
                <a:cs typeface="Arial"/>
                <a:sym typeface="Arial"/>
              </a:defRPr>
            </a:lvl8pPr>
            <a:lvl9pPr indent="-228600" lvl="8" marL="4114800" marR="0" algn="l">
              <a:lnSpc>
                <a:spcPct val="115000"/>
              </a:lnSpc>
              <a:spcBef>
                <a:spcPts val="1600"/>
              </a:spcBef>
              <a:spcAft>
                <a:spcPts val="1600"/>
              </a:spcAft>
              <a:buClr>
                <a:schemeClr val="dk2"/>
              </a:buClr>
              <a:buSzPts val="1400"/>
              <a:buFont typeface="Arial"/>
              <a:buNone/>
              <a:defRPr b="0" i="0" sz="1200" u="none" cap="none" strike="noStrike">
                <a:solidFill>
                  <a:schemeClr val="dk2"/>
                </a:solidFill>
                <a:latin typeface="Arial"/>
                <a:ea typeface="Arial"/>
                <a:cs typeface="Arial"/>
                <a:sym typeface="Arial"/>
              </a:defRPr>
            </a:lvl9pPr>
          </a:lstStyle>
          <a:p/>
        </p:txBody>
      </p:sp>
      <p:sp>
        <p:nvSpPr>
          <p:cNvPr id="28" name="Google Shape;28;p6"/>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 point">
    <p:spTree>
      <p:nvGrpSpPr>
        <p:cNvPr id="29" name="Shape 29"/>
        <p:cNvGrpSpPr/>
        <p:nvPr/>
      </p:nvGrpSpPr>
      <p:grpSpPr>
        <a:xfrm>
          <a:off x="0" y="0"/>
          <a:ext cx="0" cy="0"/>
          <a:chOff x="0" y="0"/>
          <a:chExt cx="0" cy="0"/>
        </a:xfrm>
      </p:grpSpPr>
      <p:sp>
        <p:nvSpPr>
          <p:cNvPr id="30" name="Google Shape;30;p7"/>
          <p:cNvSpPr txBox="1"/>
          <p:nvPr>
            <p:ph type="title"/>
          </p:nvPr>
        </p:nvSpPr>
        <p:spPr>
          <a:xfrm>
            <a:off x="490250" y="600200"/>
            <a:ext cx="6367800" cy="5454300"/>
          </a:xfrm>
          <a:prstGeom prst="rect">
            <a:avLst/>
          </a:prstGeom>
          <a:noFill/>
          <a:ln>
            <a:noFill/>
          </a:ln>
        </p:spPr>
        <p:txBody>
          <a:bodyPr anchorCtr="0" anchor="ctr" bIns="91425" lIns="91425" spcFirstLastPara="1" rIns="91425" wrap="square" tIns="91425">
            <a:noAutofit/>
          </a:bodyPr>
          <a:lstStyle>
            <a:lvl1pPr lvl="0" marR="0" algn="l">
              <a:lnSpc>
                <a:spcPct val="100000"/>
              </a:lnSpc>
              <a:spcBef>
                <a:spcPts val="0"/>
              </a:spcBef>
              <a:spcAft>
                <a:spcPts val="0"/>
              </a:spcAft>
              <a:buClr>
                <a:schemeClr val="dk1"/>
              </a:buClr>
              <a:buSzPts val="1400"/>
              <a:buFont typeface="Arial"/>
              <a:buNone/>
              <a:defRPr b="0" i="0" sz="4800" u="none" cap="none" strike="noStrike">
                <a:solidFill>
                  <a:schemeClr val="dk1"/>
                </a:solidFill>
                <a:latin typeface="Arial"/>
                <a:ea typeface="Arial"/>
                <a:cs typeface="Arial"/>
                <a:sym typeface="Arial"/>
              </a:defRPr>
            </a:lvl1pPr>
            <a:lvl2pPr lvl="1" algn="l">
              <a:lnSpc>
                <a:spcPct val="100000"/>
              </a:lnSpc>
              <a:spcBef>
                <a:spcPts val="0"/>
              </a:spcBef>
              <a:spcAft>
                <a:spcPts val="0"/>
              </a:spcAft>
              <a:buClr>
                <a:schemeClr val="dk1"/>
              </a:buClr>
              <a:buSzPts val="1400"/>
              <a:buFont typeface="Arial"/>
              <a:buNone/>
              <a:defRPr sz="4800">
                <a:solidFill>
                  <a:schemeClr val="dk1"/>
                </a:solidFill>
              </a:defRPr>
            </a:lvl2pPr>
            <a:lvl3pPr lvl="2" algn="l">
              <a:lnSpc>
                <a:spcPct val="100000"/>
              </a:lnSpc>
              <a:spcBef>
                <a:spcPts val="0"/>
              </a:spcBef>
              <a:spcAft>
                <a:spcPts val="0"/>
              </a:spcAft>
              <a:buClr>
                <a:schemeClr val="dk1"/>
              </a:buClr>
              <a:buSzPts val="1400"/>
              <a:buFont typeface="Arial"/>
              <a:buNone/>
              <a:defRPr sz="4800">
                <a:solidFill>
                  <a:schemeClr val="dk1"/>
                </a:solidFill>
              </a:defRPr>
            </a:lvl3pPr>
            <a:lvl4pPr lvl="3" algn="l">
              <a:lnSpc>
                <a:spcPct val="100000"/>
              </a:lnSpc>
              <a:spcBef>
                <a:spcPts val="0"/>
              </a:spcBef>
              <a:spcAft>
                <a:spcPts val="0"/>
              </a:spcAft>
              <a:buClr>
                <a:schemeClr val="dk1"/>
              </a:buClr>
              <a:buSzPts val="1400"/>
              <a:buFont typeface="Arial"/>
              <a:buNone/>
              <a:defRPr sz="4800">
                <a:solidFill>
                  <a:schemeClr val="dk1"/>
                </a:solidFill>
              </a:defRPr>
            </a:lvl4pPr>
            <a:lvl5pPr lvl="4" algn="l">
              <a:lnSpc>
                <a:spcPct val="100000"/>
              </a:lnSpc>
              <a:spcBef>
                <a:spcPts val="0"/>
              </a:spcBef>
              <a:spcAft>
                <a:spcPts val="0"/>
              </a:spcAft>
              <a:buClr>
                <a:schemeClr val="dk1"/>
              </a:buClr>
              <a:buSzPts val="1400"/>
              <a:buFont typeface="Arial"/>
              <a:buNone/>
              <a:defRPr sz="4800">
                <a:solidFill>
                  <a:schemeClr val="dk1"/>
                </a:solidFill>
              </a:defRPr>
            </a:lvl5pPr>
            <a:lvl6pPr lvl="5" algn="l">
              <a:lnSpc>
                <a:spcPct val="100000"/>
              </a:lnSpc>
              <a:spcBef>
                <a:spcPts val="0"/>
              </a:spcBef>
              <a:spcAft>
                <a:spcPts val="0"/>
              </a:spcAft>
              <a:buClr>
                <a:schemeClr val="dk1"/>
              </a:buClr>
              <a:buSzPts val="1400"/>
              <a:buFont typeface="Arial"/>
              <a:buNone/>
              <a:defRPr sz="4800">
                <a:solidFill>
                  <a:schemeClr val="dk1"/>
                </a:solidFill>
              </a:defRPr>
            </a:lvl6pPr>
            <a:lvl7pPr lvl="6" algn="l">
              <a:lnSpc>
                <a:spcPct val="100000"/>
              </a:lnSpc>
              <a:spcBef>
                <a:spcPts val="0"/>
              </a:spcBef>
              <a:spcAft>
                <a:spcPts val="0"/>
              </a:spcAft>
              <a:buClr>
                <a:schemeClr val="dk1"/>
              </a:buClr>
              <a:buSzPts val="1400"/>
              <a:buFont typeface="Arial"/>
              <a:buNone/>
              <a:defRPr sz="4800">
                <a:solidFill>
                  <a:schemeClr val="dk1"/>
                </a:solidFill>
              </a:defRPr>
            </a:lvl7pPr>
            <a:lvl8pPr lvl="7" algn="l">
              <a:lnSpc>
                <a:spcPct val="100000"/>
              </a:lnSpc>
              <a:spcBef>
                <a:spcPts val="0"/>
              </a:spcBef>
              <a:spcAft>
                <a:spcPts val="0"/>
              </a:spcAft>
              <a:buClr>
                <a:schemeClr val="dk1"/>
              </a:buClr>
              <a:buSzPts val="1400"/>
              <a:buFont typeface="Arial"/>
              <a:buNone/>
              <a:defRPr sz="4800">
                <a:solidFill>
                  <a:schemeClr val="dk1"/>
                </a:solidFill>
              </a:defRPr>
            </a:lvl8pPr>
            <a:lvl9pPr lvl="8" algn="l">
              <a:lnSpc>
                <a:spcPct val="100000"/>
              </a:lnSpc>
              <a:spcBef>
                <a:spcPts val="0"/>
              </a:spcBef>
              <a:spcAft>
                <a:spcPts val="0"/>
              </a:spcAft>
              <a:buClr>
                <a:schemeClr val="dk1"/>
              </a:buClr>
              <a:buSzPts val="1400"/>
              <a:buFont typeface="Arial"/>
              <a:buNone/>
              <a:defRPr sz="4800">
                <a:solidFill>
                  <a:schemeClr val="dk1"/>
                </a:solidFill>
              </a:defRPr>
            </a:lvl9pPr>
          </a:lstStyle>
          <a:p/>
        </p:txBody>
      </p:sp>
      <p:sp>
        <p:nvSpPr>
          <p:cNvPr id="31" name="Google Shape;31;p7"/>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 title and description">
    <p:spTree>
      <p:nvGrpSpPr>
        <p:cNvPr id="32" name="Shape 32"/>
        <p:cNvGrpSpPr/>
        <p:nvPr/>
      </p:nvGrpSpPr>
      <p:grpSpPr>
        <a:xfrm>
          <a:off x="0" y="0"/>
          <a:ext cx="0" cy="0"/>
          <a:chOff x="0" y="0"/>
          <a:chExt cx="0" cy="0"/>
        </a:xfrm>
      </p:grpSpPr>
      <p:sp>
        <p:nvSpPr>
          <p:cNvPr id="33" name="Google Shape;33;p8"/>
          <p:cNvSpPr/>
          <p:nvPr/>
        </p:nvSpPr>
        <p:spPr>
          <a:xfrm>
            <a:off x="4572000" y="-166"/>
            <a:ext cx="4572000" cy="68580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4" name="Google Shape;34;p8"/>
          <p:cNvSpPr txBox="1"/>
          <p:nvPr>
            <p:ph type="title"/>
          </p:nvPr>
        </p:nvSpPr>
        <p:spPr>
          <a:xfrm>
            <a:off x="265500" y="1644233"/>
            <a:ext cx="4045200" cy="1976400"/>
          </a:xfrm>
          <a:prstGeom prst="rect">
            <a:avLst/>
          </a:prstGeom>
          <a:noFill/>
          <a:ln>
            <a:noFill/>
          </a:ln>
        </p:spPr>
        <p:txBody>
          <a:bodyPr anchorCtr="0" anchor="b" bIns="91425" lIns="91425" spcFirstLastPara="1" rIns="91425" wrap="square" tIns="91425">
            <a:noAutofit/>
          </a:bodyPr>
          <a:lstStyle>
            <a:lvl1pPr lvl="0" marR="0" algn="ctr">
              <a:lnSpc>
                <a:spcPct val="100000"/>
              </a:lnSpc>
              <a:spcBef>
                <a:spcPts val="0"/>
              </a:spcBef>
              <a:spcAft>
                <a:spcPts val="0"/>
              </a:spcAft>
              <a:buClr>
                <a:schemeClr val="dk1"/>
              </a:buClr>
              <a:buSzPts val="1400"/>
              <a:buFont typeface="Arial"/>
              <a:buNone/>
              <a:defRPr b="0" i="0" sz="4200" u="none" cap="none" strike="noStrike">
                <a:solidFill>
                  <a:schemeClr val="dk1"/>
                </a:solidFill>
                <a:latin typeface="Arial"/>
                <a:ea typeface="Arial"/>
                <a:cs typeface="Arial"/>
                <a:sym typeface="Arial"/>
              </a:defRPr>
            </a:lvl1pPr>
            <a:lvl2pPr lvl="1" algn="ctr">
              <a:lnSpc>
                <a:spcPct val="100000"/>
              </a:lnSpc>
              <a:spcBef>
                <a:spcPts val="0"/>
              </a:spcBef>
              <a:spcAft>
                <a:spcPts val="0"/>
              </a:spcAft>
              <a:buClr>
                <a:schemeClr val="dk1"/>
              </a:buClr>
              <a:buSzPts val="1400"/>
              <a:buFont typeface="Arial"/>
              <a:buNone/>
              <a:defRPr sz="4200">
                <a:solidFill>
                  <a:schemeClr val="dk1"/>
                </a:solidFill>
              </a:defRPr>
            </a:lvl2pPr>
            <a:lvl3pPr lvl="2" algn="ctr">
              <a:lnSpc>
                <a:spcPct val="100000"/>
              </a:lnSpc>
              <a:spcBef>
                <a:spcPts val="0"/>
              </a:spcBef>
              <a:spcAft>
                <a:spcPts val="0"/>
              </a:spcAft>
              <a:buClr>
                <a:schemeClr val="dk1"/>
              </a:buClr>
              <a:buSzPts val="1400"/>
              <a:buFont typeface="Arial"/>
              <a:buNone/>
              <a:defRPr sz="4200">
                <a:solidFill>
                  <a:schemeClr val="dk1"/>
                </a:solidFill>
              </a:defRPr>
            </a:lvl3pPr>
            <a:lvl4pPr lvl="3" algn="ctr">
              <a:lnSpc>
                <a:spcPct val="100000"/>
              </a:lnSpc>
              <a:spcBef>
                <a:spcPts val="0"/>
              </a:spcBef>
              <a:spcAft>
                <a:spcPts val="0"/>
              </a:spcAft>
              <a:buClr>
                <a:schemeClr val="dk1"/>
              </a:buClr>
              <a:buSzPts val="1400"/>
              <a:buFont typeface="Arial"/>
              <a:buNone/>
              <a:defRPr sz="4200">
                <a:solidFill>
                  <a:schemeClr val="dk1"/>
                </a:solidFill>
              </a:defRPr>
            </a:lvl4pPr>
            <a:lvl5pPr lvl="4" algn="ctr">
              <a:lnSpc>
                <a:spcPct val="100000"/>
              </a:lnSpc>
              <a:spcBef>
                <a:spcPts val="0"/>
              </a:spcBef>
              <a:spcAft>
                <a:spcPts val="0"/>
              </a:spcAft>
              <a:buClr>
                <a:schemeClr val="dk1"/>
              </a:buClr>
              <a:buSzPts val="1400"/>
              <a:buFont typeface="Arial"/>
              <a:buNone/>
              <a:defRPr sz="4200">
                <a:solidFill>
                  <a:schemeClr val="dk1"/>
                </a:solidFill>
              </a:defRPr>
            </a:lvl5pPr>
            <a:lvl6pPr lvl="5" algn="ctr">
              <a:lnSpc>
                <a:spcPct val="100000"/>
              </a:lnSpc>
              <a:spcBef>
                <a:spcPts val="0"/>
              </a:spcBef>
              <a:spcAft>
                <a:spcPts val="0"/>
              </a:spcAft>
              <a:buClr>
                <a:schemeClr val="dk1"/>
              </a:buClr>
              <a:buSzPts val="1400"/>
              <a:buFont typeface="Arial"/>
              <a:buNone/>
              <a:defRPr sz="4200">
                <a:solidFill>
                  <a:schemeClr val="dk1"/>
                </a:solidFill>
              </a:defRPr>
            </a:lvl6pPr>
            <a:lvl7pPr lvl="6" algn="ctr">
              <a:lnSpc>
                <a:spcPct val="100000"/>
              </a:lnSpc>
              <a:spcBef>
                <a:spcPts val="0"/>
              </a:spcBef>
              <a:spcAft>
                <a:spcPts val="0"/>
              </a:spcAft>
              <a:buClr>
                <a:schemeClr val="dk1"/>
              </a:buClr>
              <a:buSzPts val="1400"/>
              <a:buFont typeface="Arial"/>
              <a:buNone/>
              <a:defRPr sz="4200">
                <a:solidFill>
                  <a:schemeClr val="dk1"/>
                </a:solidFill>
              </a:defRPr>
            </a:lvl7pPr>
            <a:lvl8pPr lvl="7" algn="ctr">
              <a:lnSpc>
                <a:spcPct val="100000"/>
              </a:lnSpc>
              <a:spcBef>
                <a:spcPts val="0"/>
              </a:spcBef>
              <a:spcAft>
                <a:spcPts val="0"/>
              </a:spcAft>
              <a:buClr>
                <a:schemeClr val="dk1"/>
              </a:buClr>
              <a:buSzPts val="1400"/>
              <a:buFont typeface="Arial"/>
              <a:buNone/>
              <a:defRPr sz="4200">
                <a:solidFill>
                  <a:schemeClr val="dk1"/>
                </a:solidFill>
              </a:defRPr>
            </a:lvl8pPr>
            <a:lvl9pPr lvl="8" algn="ctr">
              <a:lnSpc>
                <a:spcPct val="100000"/>
              </a:lnSpc>
              <a:spcBef>
                <a:spcPts val="0"/>
              </a:spcBef>
              <a:spcAft>
                <a:spcPts val="0"/>
              </a:spcAft>
              <a:buClr>
                <a:schemeClr val="dk1"/>
              </a:buClr>
              <a:buSzPts val="1400"/>
              <a:buFont typeface="Arial"/>
              <a:buNone/>
              <a:defRPr sz="4200">
                <a:solidFill>
                  <a:schemeClr val="dk1"/>
                </a:solidFill>
              </a:defRPr>
            </a:lvl9pPr>
          </a:lstStyle>
          <a:p/>
        </p:txBody>
      </p:sp>
      <p:sp>
        <p:nvSpPr>
          <p:cNvPr id="35" name="Google Shape;35;p8"/>
          <p:cNvSpPr txBox="1"/>
          <p:nvPr>
            <p:ph idx="1" type="subTitle"/>
          </p:nvPr>
        </p:nvSpPr>
        <p:spPr>
          <a:xfrm>
            <a:off x="265500" y="3737433"/>
            <a:ext cx="4045200" cy="1646700"/>
          </a:xfrm>
          <a:prstGeom prst="rect">
            <a:avLst/>
          </a:prstGeom>
          <a:noFill/>
          <a:ln>
            <a:noFill/>
          </a:ln>
        </p:spPr>
        <p:txBody>
          <a:bodyPr anchorCtr="0" anchor="t" bIns="91425" lIns="91425" spcFirstLastPara="1" rIns="91425" wrap="square" tIns="91425">
            <a:noAutofit/>
          </a:bodyPr>
          <a:lstStyle>
            <a:lvl1pPr lvl="0" marR="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1pPr>
            <a:lvl2pPr lvl="1" marR="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2pPr>
            <a:lvl3pPr lvl="2" marR="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3pPr>
            <a:lvl4pPr lvl="3" marR="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4pPr>
            <a:lvl5pPr lvl="4" marR="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5pPr>
            <a:lvl6pPr lvl="5" marR="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6pPr>
            <a:lvl7pPr lvl="6" marR="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7pPr>
            <a:lvl8pPr lvl="7" marR="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8pPr>
            <a:lvl9pPr lvl="8" marR="0" algn="ctr">
              <a:lnSpc>
                <a:spcPct val="100000"/>
              </a:lnSpc>
              <a:spcBef>
                <a:spcPts val="0"/>
              </a:spcBef>
              <a:spcAft>
                <a:spcPts val="0"/>
              </a:spcAft>
              <a:buClr>
                <a:schemeClr val="dk2"/>
              </a:buClr>
              <a:buSzPts val="1400"/>
              <a:buFont typeface="Arial"/>
              <a:buNone/>
              <a:defRPr b="0" i="0" sz="2100" u="none" cap="none" strike="noStrike">
                <a:solidFill>
                  <a:schemeClr val="dk2"/>
                </a:solidFill>
                <a:latin typeface="Arial"/>
                <a:ea typeface="Arial"/>
                <a:cs typeface="Arial"/>
                <a:sym typeface="Arial"/>
              </a:defRPr>
            </a:lvl9pPr>
          </a:lstStyle>
          <a:p/>
        </p:txBody>
      </p:sp>
      <p:sp>
        <p:nvSpPr>
          <p:cNvPr id="36" name="Google Shape;36;p8"/>
          <p:cNvSpPr txBox="1"/>
          <p:nvPr>
            <p:ph idx="2" type="body"/>
          </p:nvPr>
        </p:nvSpPr>
        <p:spPr>
          <a:xfrm>
            <a:off x="4939500" y="965433"/>
            <a:ext cx="3837000" cy="4926900"/>
          </a:xfrm>
          <a:prstGeom prst="rect">
            <a:avLst/>
          </a:prstGeom>
          <a:noFill/>
          <a:ln>
            <a:noFill/>
          </a:ln>
        </p:spPr>
        <p:txBody>
          <a:bodyPr anchorCtr="0" anchor="ctr" bIns="91425" lIns="91425" spcFirstLastPara="1" rIns="91425" wrap="square" tIns="91425">
            <a:noAutofit/>
          </a:bodyPr>
          <a:lstStyle>
            <a:lvl1pPr indent="-228600" lvl="0" marL="457200" marR="0" algn="l">
              <a:lnSpc>
                <a:spcPct val="115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37" name="Google Shape;37;p8"/>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
    <p:spTree>
      <p:nvGrpSpPr>
        <p:cNvPr id="38" name="Shape 38"/>
        <p:cNvGrpSpPr/>
        <p:nvPr/>
      </p:nvGrpSpPr>
      <p:grpSpPr>
        <a:xfrm>
          <a:off x="0" y="0"/>
          <a:ext cx="0" cy="0"/>
          <a:chOff x="0" y="0"/>
          <a:chExt cx="0" cy="0"/>
        </a:xfrm>
      </p:grpSpPr>
      <p:sp>
        <p:nvSpPr>
          <p:cNvPr id="39" name="Google Shape;39;p9"/>
          <p:cNvSpPr txBox="1"/>
          <p:nvPr>
            <p:ph idx="1" type="body"/>
          </p:nvPr>
        </p:nvSpPr>
        <p:spPr>
          <a:xfrm>
            <a:off x="311700" y="5640766"/>
            <a:ext cx="5998800" cy="806700"/>
          </a:xfrm>
          <a:prstGeom prst="rect">
            <a:avLst/>
          </a:prstGeom>
          <a:noFill/>
          <a:ln>
            <a:noFill/>
          </a:ln>
        </p:spPr>
        <p:txBody>
          <a:bodyPr anchorCtr="0" anchor="ctr" bIns="91425" lIns="91425" spcFirstLastPara="1" rIns="91425" wrap="square" tIns="91425">
            <a:noAutofit/>
          </a:bodyPr>
          <a:lstStyle>
            <a:lvl1pPr indent="-228600" lvl="0" marL="457200" marR="0" algn="l">
              <a:lnSpc>
                <a:spcPct val="100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algn="l">
              <a:lnSpc>
                <a:spcPct val="115000"/>
              </a:lnSpc>
              <a:spcBef>
                <a:spcPts val="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40" name="Google Shape;40;p9"/>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 number">
    <p:spTree>
      <p:nvGrpSpPr>
        <p:cNvPr id="41" name="Shape 41"/>
        <p:cNvGrpSpPr/>
        <p:nvPr/>
      </p:nvGrpSpPr>
      <p:grpSpPr>
        <a:xfrm>
          <a:off x="0" y="0"/>
          <a:ext cx="0" cy="0"/>
          <a:chOff x="0" y="0"/>
          <a:chExt cx="0" cy="0"/>
        </a:xfrm>
      </p:grpSpPr>
      <p:sp>
        <p:nvSpPr>
          <p:cNvPr id="42" name="Google Shape;42;p10"/>
          <p:cNvSpPr txBox="1"/>
          <p:nvPr>
            <p:ph type="title"/>
          </p:nvPr>
        </p:nvSpPr>
        <p:spPr>
          <a:xfrm>
            <a:off x="311700" y="1474833"/>
            <a:ext cx="8520600" cy="2618100"/>
          </a:xfrm>
          <a:prstGeom prst="rect">
            <a:avLst/>
          </a:prstGeom>
          <a:noFill/>
          <a:ln>
            <a:noFill/>
          </a:ln>
        </p:spPr>
        <p:txBody>
          <a:bodyPr anchorCtr="0" anchor="b" bIns="91425" lIns="91425" spcFirstLastPara="1" rIns="91425" wrap="square" tIns="91425">
            <a:noAutofit/>
          </a:bodyPr>
          <a:lstStyle>
            <a:lvl1pPr lvl="0" marR="0" algn="ctr">
              <a:lnSpc>
                <a:spcPct val="100000"/>
              </a:lnSpc>
              <a:spcBef>
                <a:spcPts val="0"/>
              </a:spcBef>
              <a:spcAft>
                <a:spcPts val="0"/>
              </a:spcAft>
              <a:buClr>
                <a:schemeClr val="dk1"/>
              </a:buClr>
              <a:buSzPts val="1400"/>
              <a:buFont typeface="Arial"/>
              <a:buNone/>
              <a:defRPr b="0" i="0" sz="12000" u="none" cap="none" strike="noStrike">
                <a:solidFill>
                  <a:schemeClr val="dk1"/>
                </a:solidFill>
                <a:latin typeface="Arial"/>
                <a:ea typeface="Arial"/>
                <a:cs typeface="Arial"/>
                <a:sym typeface="Arial"/>
              </a:defRPr>
            </a:lvl1pPr>
            <a:lvl2pPr lvl="1" algn="ctr">
              <a:lnSpc>
                <a:spcPct val="100000"/>
              </a:lnSpc>
              <a:spcBef>
                <a:spcPts val="0"/>
              </a:spcBef>
              <a:spcAft>
                <a:spcPts val="0"/>
              </a:spcAft>
              <a:buClr>
                <a:schemeClr val="dk1"/>
              </a:buClr>
              <a:buSzPts val="1400"/>
              <a:buFont typeface="Arial"/>
              <a:buNone/>
              <a:defRPr sz="12000">
                <a:solidFill>
                  <a:schemeClr val="dk1"/>
                </a:solidFill>
              </a:defRPr>
            </a:lvl2pPr>
            <a:lvl3pPr lvl="2" algn="ctr">
              <a:lnSpc>
                <a:spcPct val="100000"/>
              </a:lnSpc>
              <a:spcBef>
                <a:spcPts val="0"/>
              </a:spcBef>
              <a:spcAft>
                <a:spcPts val="0"/>
              </a:spcAft>
              <a:buClr>
                <a:schemeClr val="dk1"/>
              </a:buClr>
              <a:buSzPts val="1400"/>
              <a:buFont typeface="Arial"/>
              <a:buNone/>
              <a:defRPr sz="12000">
                <a:solidFill>
                  <a:schemeClr val="dk1"/>
                </a:solidFill>
              </a:defRPr>
            </a:lvl3pPr>
            <a:lvl4pPr lvl="3" algn="ctr">
              <a:lnSpc>
                <a:spcPct val="100000"/>
              </a:lnSpc>
              <a:spcBef>
                <a:spcPts val="0"/>
              </a:spcBef>
              <a:spcAft>
                <a:spcPts val="0"/>
              </a:spcAft>
              <a:buClr>
                <a:schemeClr val="dk1"/>
              </a:buClr>
              <a:buSzPts val="1400"/>
              <a:buFont typeface="Arial"/>
              <a:buNone/>
              <a:defRPr sz="12000">
                <a:solidFill>
                  <a:schemeClr val="dk1"/>
                </a:solidFill>
              </a:defRPr>
            </a:lvl4pPr>
            <a:lvl5pPr lvl="4" algn="ctr">
              <a:lnSpc>
                <a:spcPct val="100000"/>
              </a:lnSpc>
              <a:spcBef>
                <a:spcPts val="0"/>
              </a:spcBef>
              <a:spcAft>
                <a:spcPts val="0"/>
              </a:spcAft>
              <a:buClr>
                <a:schemeClr val="dk1"/>
              </a:buClr>
              <a:buSzPts val="1400"/>
              <a:buFont typeface="Arial"/>
              <a:buNone/>
              <a:defRPr sz="12000">
                <a:solidFill>
                  <a:schemeClr val="dk1"/>
                </a:solidFill>
              </a:defRPr>
            </a:lvl5pPr>
            <a:lvl6pPr lvl="5" algn="ctr">
              <a:lnSpc>
                <a:spcPct val="100000"/>
              </a:lnSpc>
              <a:spcBef>
                <a:spcPts val="0"/>
              </a:spcBef>
              <a:spcAft>
                <a:spcPts val="0"/>
              </a:spcAft>
              <a:buClr>
                <a:schemeClr val="dk1"/>
              </a:buClr>
              <a:buSzPts val="1400"/>
              <a:buFont typeface="Arial"/>
              <a:buNone/>
              <a:defRPr sz="12000">
                <a:solidFill>
                  <a:schemeClr val="dk1"/>
                </a:solidFill>
              </a:defRPr>
            </a:lvl6pPr>
            <a:lvl7pPr lvl="6" algn="ctr">
              <a:lnSpc>
                <a:spcPct val="100000"/>
              </a:lnSpc>
              <a:spcBef>
                <a:spcPts val="0"/>
              </a:spcBef>
              <a:spcAft>
                <a:spcPts val="0"/>
              </a:spcAft>
              <a:buClr>
                <a:schemeClr val="dk1"/>
              </a:buClr>
              <a:buSzPts val="1400"/>
              <a:buFont typeface="Arial"/>
              <a:buNone/>
              <a:defRPr sz="12000">
                <a:solidFill>
                  <a:schemeClr val="dk1"/>
                </a:solidFill>
              </a:defRPr>
            </a:lvl7pPr>
            <a:lvl8pPr lvl="7" algn="ctr">
              <a:lnSpc>
                <a:spcPct val="100000"/>
              </a:lnSpc>
              <a:spcBef>
                <a:spcPts val="0"/>
              </a:spcBef>
              <a:spcAft>
                <a:spcPts val="0"/>
              </a:spcAft>
              <a:buClr>
                <a:schemeClr val="dk1"/>
              </a:buClr>
              <a:buSzPts val="1400"/>
              <a:buFont typeface="Arial"/>
              <a:buNone/>
              <a:defRPr sz="12000">
                <a:solidFill>
                  <a:schemeClr val="dk1"/>
                </a:solidFill>
              </a:defRPr>
            </a:lvl8pPr>
            <a:lvl9pPr lvl="8" algn="ctr">
              <a:lnSpc>
                <a:spcPct val="100000"/>
              </a:lnSpc>
              <a:spcBef>
                <a:spcPts val="0"/>
              </a:spcBef>
              <a:spcAft>
                <a:spcPts val="0"/>
              </a:spcAft>
              <a:buClr>
                <a:schemeClr val="dk1"/>
              </a:buClr>
              <a:buSzPts val="1400"/>
              <a:buFont typeface="Arial"/>
              <a:buNone/>
              <a:defRPr sz="12000">
                <a:solidFill>
                  <a:schemeClr val="dk1"/>
                </a:solidFill>
              </a:defRPr>
            </a:lvl9pPr>
          </a:lstStyle>
          <a:p/>
        </p:txBody>
      </p:sp>
      <p:sp>
        <p:nvSpPr>
          <p:cNvPr id="43" name="Google Shape;43;p10"/>
          <p:cNvSpPr txBox="1"/>
          <p:nvPr>
            <p:ph idx="1" type="body"/>
          </p:nvPr>
        </p:nvSpPr>
        <p:spPr>
          <a:xfrm>
            <a:off x="311700" y="4202966"/>
            <a:ext cx="8520600" cy="1734300"/>
          </a:xfrm>
          <a:prstGeom prst="rect">
            <a:avLst/>
          </a:prstGeom>
          <a:noFill/>
          <a:ln>
            <a:noFill/>
          </a:ln>
        </p:spPr>
        <p:txBody>
          <a:bodyPr anchorCtr="0" anchor="t" bIns="91425" lIns="91425" spcFirstLastPara="1" rIns="91425" wrap="square" tIns="91425">
            <a:noAutofit/>
          </a:bodyPr>
          <a:lstStyle>
            <a:lvl1pPr indent="-228600" lvl="0" marL="457200" marR="0" algn="ctr">
              <a:lnSpc>
                <a:spcPct val="115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algn="ctr">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algn="ctr">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44" name="Google Shape;44;p10"/>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theme" Target="../theme/theme1.xml"/><Relationship Id="rId10" Type="http://schemas.openxmlformats.org/officeDocument/2006/relationships/slideLayout" Target="../slideLayouts/slideLayout10.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slideLayout" Target="../slideLayouts/slideLayout12.xml"/><Relationship Id="rId3" Type="http://schemas.openxmlformats.org/officeDocument/2006/relationships/slideLayout" Target="../slideLayouts/slideLayout13.xml"/><Relationship Id="rId4" Type="http://schemas.openxmlformats.org/officeDocument/2006/relationships/slideLayout" Target="../slideLayouts/slideLayout14.xml"/><Relationship Id="rId11" Type="http://schemas.openxmlformats.org/officeDocument/2006/relationships/slideLayout" Target="../slideLayouts/slideLayout21.xml"/><Relationship Id="rId10" Type="http://schemas.openxmlformats.org/officeDocument/2006/relationships/slideLayout" Target="../slideLayouts/slideLayout20.xml"/><Relationship Id="rId12" Type="http://schemas.openxmlformats.org/officeDocument/2006/relationships/theme" Target="../theme/theme2.xml"/><Relationship Id="rId9" Type="http://schemas.openxmlformats.org/officeDocument/2006/relationships/slideLayout" Target="../slideLayouts/slideLayout19.xml"/><Relationship Id="rId5" Type="http://schemas.openxmlformats.org/officeDocument/2006/relationships/slideLayout" Target="../slideLayouts/slideLayout15.xml"/><Relationship Id="rId6" Type="http://schemas.openxmlformats.org/officeDocument/2006/relationships/slideLayout" Target="../slideLayouts/slideLayout16.xml"/><Relationship Id="rId7" Type="http://schemas.openxmlformats.org/officeDocument/2006/relationships/slideLayout" Target="../slideLayouts/slideLayout17.xml"/><Relationship Id="rId8" Type="http://schemas.openxmlformats.org/officeDocument/2006/relationships/slideLayout" Target="../slideLayouts/slideLayout18.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slideLayout" Target="../slideLayouts/slideLayout23.xml"/><Relationship Id="rId3" Type="http://schemas.openxmlformats.org/officeDocument/2006/relationships/slideLayout" Target="../slideLayouts/slideLayout24.xml"/><Relationship Id="rId4" Type="http://schemas.openxmlformats.org/officeDocument/2006/relationships/slideLayout" Target="../slideLayouts/slideLayout25.xml"/><Relationship Id="rId11" Type="http://schemas.openxmlformats.org/officeDocument/2006/relationships/slideLayout" Target="../slideLayouts/slideLayout32.xml"/><Relationship Id="rId10" Type="http://schemas.openxmlformats.org/officeDocument/2006/relationships/slideLayout" Target="../slideLayouts/slideLayout31.xml"/><Relationship Id="rId12" Type="http://schemas.openxmlformats.org/officeDocument/2006/relationships/theme" Target="../theme/theme4.xml"/><Relationship Id="rId9" Type="http://schemas.openxmlformats.org/officeDocument/2006/relationships/slideLayout" Target="../slideLayouts/slideLayout30.xml"/><Relationship Id="rId5" Type="http://schemas.openxmlformats.org/officeDocument/2006/relationships/slideLayout" Target="../slideLayouts/slideLayout26.xml"/><Relationship Id="rId6" Type="http://schemas.openxmlformats.org/officeDocument/2006/relationships/slideLayout" Target="../slideLayouts/slideLayout27.xml"/><Relationship Id="rId7" Type="http://schemas.openxmlformats.org/officeDocument/2006/relationships/slideLayout" Target="../slideLayouts/slideLayout28.xml"/><Relationship Id="rId8" Type="http://schemas.openxmlformats.org/officeDocument/2006/relationships/slideLayout" Target="../slideLayouts/slideLayout29.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593366"/>
            <a:ext cx="8520600" cy="7635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1400"/>
              <a:buFont typeface="Arial"/>
              <a:buNone/>
              <a:defRPr b="0" i="0" sz="2800" u="none" cap="none" strike="noStrike">
                <a:solidFill>
                  <a:schemeClr val="dk1"/>
                </a:solidFill>
                <a:latin typeface="Arial"/>
                <a:ea typeface="Arial"/>
                <a:cs typeface="Arial"/>
                <a:sym typeface="Arial"/>
              </a:defRPr>
            </a:lvl9pPr>
          </a:lstStyle>
          <a:p/>
        </p:txBody>
      </p:sp>
      <p:sp>
        <p:nvSpPr>
          <p:cNvPr id="7" name="Google Shape;7;p1"/>
          <p:cNvSpPr txBox="1"/>
          <p:nvPr>
            <p:ph idx="1" type="body"/>
          </p:nvPr>
        </p:nvSpPr>
        <p:spPr>
          <a:xfrm>
            <a:off x="311700" y="1536633"/>
            <a:ext cx="8520600" cy="4555200"/>
          </a:xfrm>
          <a:prstGeom prst="rect">
            <a:avLst/>
          </a:prstGeom>
          <a:noFill/>
          <a:ln>
            <a:noFill/>
          </a:ln>
        </p:spPr>
        <p:txBody>
          <a:bodyPr anchorCtr="0" anchor="t" bIns="91425" lIns="91425" spcFirstLastPara="1" rIns="91425" wrap="square" tIns="91425">
            <a:noAutofit/>
          </a:bodyPr>
          <a:lstStyle>
            <a:lvl1pPr indent="-228600" lvl="0" marL="457200" marR="0" rtl="0" algn="l">
              <a:lnSpc>
                <a:spcPct val="115000"/>
              </a:lnSpc>
              <a:spcBef>
                <a:spcPts val="0"/>
              </a:spcBef>
              <a:spcAft>
                <a:spcPts val="0"/>
              </a:spcAft>
              <a:buClr>
                <a:schemeClr val="dk2"/>
              </a:buClr>
              <a:buSzPts val="1400"/>
              <a:buFont typeface="Arial"/>
              <a:buNone/>
              <a:defRPr b="0" i="0" sz="1800" u="none" cap="none" strike="noStrike">
                <a:solidFill>
                  <a:schemeClr val="dk2"/>
                </a:solidFill>
                <a:latin typeface="Arial"/>
                <a:ea typeface="Arial"/>
                <a:cs typeface="Arial"/>
                <a:sym typeface="Arial"/>
              </a:defRPr>
            </a:lvl1pPr>
            <a:lvl2pPr indent="-228600" lvl="1" marL="914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2pPr>
            <a:lvl3pPr indent="-228600" lvl="2" marL="1371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3pPr>
            <a:lvl4pPr indent="-228600" lvl="3" marL="18288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4pPr>
            <a:lvl5pPr indent="-228600" lvl="4" marL="22860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5pPr>
            <a:lvl6pPr indent="-228600" lvl="5" marL="27432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6pPr>
            <a:lvl7pPr indent="-228600" lvl="6" marL="32004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7pPr>
            <a:lvl8pPr indent="-228600" lvl="7" marL="3657600" marR="0" rtl="0" algn="l">
              <a:lnSpc>
                <a:spcPct val="115000"/>
              </a:lnSpc>
              <a:spcBef>
                <a:spcPts val="1600"/>
              </a:spcBef>
              <a:spcAft>
                <a:spcPts val="0"/>
              </a:spcAft>
              <a:buClr>
                <a:schemeClr val="dk2"/>
              </a:buClr>
              <a:buSzPts val="1400"/>
              <a:buFont typeface="Arial"/>
              <a:buNone/>
              <a:defRPr b="0" i="0" sz="1400" u="none" cap="none" strike="noStrike">
                <a:solidFill>
                  <a:schemeClr val="dk2"/>
                </a:solidFill>
                <a:latin typeface="Arial"/>
                <a:ea typeface="Arial"/>
                <a:cs typeface="Arial"/>
                <a:sym typeface="Arial"/>
              </a:defRPr>
            </a:lvl8pPr>
            <a:lvl9pPr indent="-228600" lvl="8" marL="4114800" marR="0" rtl="0" algn="l">
              <a:lnSpc>
                <a:spcPct val="115000"/>
              </a:lnSpc>
              <a:spcBef>
                <a:spcPts val="1600"/>
              </a:spcBef>
              <a:spcAft>
                <a:spcPts val="1600"/>
              </a:spcAft>
              <a:buClr>
                <a:schemeClr val="dk2"/>
              </a:buClr>
              <a:buSzPts val="1400"/>
              <a:buFont typeface="Arial"/>
              <a:buNone/>
              <a:defRPr b="0" i="0" sz="1400" u="none" cap="none" strike="noStrike">
                <a:solidFill>
                  <a:schemeClr val="dk2"/>
                </a:solidFill>
                <a:latin typeface="Arial"/>
                <a:ea typeface="Arial"/>
                <a:cs typeface="Arial"/>
                <a:sym typeface="Arial"/>
              </a:defRPr>
            </a:lvl9pPr>
          </a:lstStyle>
          <a:p/>
        </p:txBody>
      </p:sp>
      <p:sp>
        <p:nvSpPr>
          <p:cNvPr id="8" name="Google Shape;8;p1"/>
          <p:cNvSpPr txBox="1"/>
          <p:nvPr>
            <p:ph idx="12" type="sldNum"/>
          </p:nvPr>
        </p:nvSpPr>
        <p:spPr>
          <a:xfrm>
            <a:off x="8472457" y="6217622"/>
            <a:ext cx="548700" cy="5247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EE599"/>
        </a:solidFill>
      </p:bgPr>
    </p:bg>
    <p:spTree>
      <p:nvGrpSpPr>
        <p:cNvPr id="47" name="Shape 47"/>
        <p:cNvGrpSpPr/>
        <p:nvPr/>
      </p:nvGrpSpPr>
      <p:grpSpPr>
        <a:xfrm>
          <a:off x="0" y="0"/>
          <a:ext cx="0" cy="0"/>
          <a:chOff x="0" y="0"/>
          <a:chExt cx="0" cy="0"/>
        </a:xfrm>
      </p:grpSpPr>
      <p:sp>
        <p:nvSpPr>
          <p:cNvPr id="48" name="Google Shape;48;p1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49" name="Google Shape;49;p12"/>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50" name="Google Shape;50;p1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1" name="Google Shape;51;p1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52" name="Google Shape;52;p1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58" r:id="rId1"/>
    <p:sldLayoutId id="2147483659" r:id="rId2"/>
    <p:sldLayoutId id="2147483660" r:id="rId3"/>
    <p:sldLayoutId id="2147483661" r:id="rId4"/>
    <p:sldLayoutId id="2147483662" r:id="rId5"/>
    <p:sldLayoutId id="2147483663" r:id="rId6"/>
    <p:sldLayoutId id="2147483664" r:id="rId7"/>
    <p:sldLayoutId id="2147483665" r:id="rId8"/>
    <p:sldLayoutId id="2147483666" r:id="rId9"/>
    <p:sldLayoutId id="2147483667" r:id="rId10"/>
    <p:sldLayoutId id="2147483668"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22" name="Shape 122"/>
        <p:cNvGrpSpPr/>
        <p:nvPr/>
      </p:nvGrpSpPr>
      <p:grpSpPr>
        <a:xfrm>
          <a:off x="0" y="0"/>
          <a:ext cx="0" cy="0"/>
          <a:chOff x="0" y="0"/>
          <a:chExt cx="0" cy="0"/>
        </a:xfrm>
      </p:grpSpPr>
      <p:sp>
        <p:nvSpPr>
          <p:cNvPr id="123" name="Google Shape;123;p24"/>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24" name="Google Shape;124;p24"/>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5" name="Google Shape;125;p2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6" name="Google Shape;126;p2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27" name="Google Shape;127;p2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 id="2147483677" r:id="rId9"/>
    <p:sldLayoutId id="2147483678" r:id="rId10"/>
    <p:sldLayoutId id="2147483679" r:id="rId11"/>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11.xml"/><Relationship Id="rId3"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8.xml"/><Relationship Id="rId2" Type="http://schemas.openxmlformats.org/officeDocument/2006/relationships/notesSlide" Target="../notesSlides/notesSlide14.xml"/><Relationship Id="rId3" Type="http://schemas.openxmlformats.org/officeDocument/2006/relationships/hyperlink" Target="https://misionleccionesbiblicas.org/" TargetMode="External"/><Relationship Id="rId4" Type="http://schemas.openxmlformats.org/officeDocument/2006/relationships/hyperlink" Target="http://www.missionbibleclass.org/" TargetMode="External"/><Relationship Id="rId11" Type="http://schemas.openxmlformats.org/officeDocument/2006/relationships/hyperlink" Target="https://misionleccionesbiblicas.org/" TargetMode="External"/><Relationship Id="rId10" Type="http://schemas.openxmlformats.org/officeDocument/2006/relationships/hyperlink" Target="https://creativecommons.org/licenses/by-sa/4.0/deed.es" TargetMode="External"/><Relationship Id="rId9" Type="http://schemas.openxmlformats.org/officeDocument/2006/relationships/image" Target="../media/image3.png"/><Relationship Id="rId5" Type="http://schemas.openxmlformats.org/officeDocument/2006/relationships/image" Target="../media/image4.png"/><Relationship Id="rId6" Type="http://schemas.openxmlformats.org/officeDocument/2006/relationships/hyperlink" Target="http://www.missionbibleclass.org" TargetMode="External"/><Relationship Id="rId7" Type="http://schemas.openxmlformats.org/officeDocument/2006/relationships/hyperlink" Target="http://sweetpublishing.com/" TargetMode="External"/><Relationship Id="rId8" Type="http://schemas.openxmlformats.org/officeDocument/2006/relationships/hyperlink" Target="http://www.freebibleimages.org"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xml"/><Relationship Id="rId3" Type="http://schemas.openxmlformats.org/officeDocument/2006/relationships/image" Target="../media/image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3.xml"/><Relationship Id="rId3" Type="http://schemas.openxmlformats.org/officeDocument/2006/relationships/image" Target="../media/image1.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4.xml"/><Relationship Id="rId3" Type="http://schemas.openxmlformats.org/officeDocument/2006/relationships/image" Target="../media/image1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5.xml"/><Relationship Id="rId3" Type="http://schemas.openxmlformats.org/officeDocument/2006/relationships/image" Target="../media/image13.jpg"/><Relationship Id="rId4" Type="http://schemas.openxmlformats.org/officeDocument/2006/relationships/image" Target="../media/image12.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6.xml"/><Relationship Id="rId3"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7.xml"/><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8.xml"/><Relationship Id="rId3" Type="http://schemas.openxmlformats.org/officeDocument/2006/relationships/image" Target="../media/image14.jp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9.xml"/><Relationship Id="rId3" Type="http://schemas.openxmlformats.org/officeDocument/2006/relationships/image" Target="../media/image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00" name="Shape 200"/>
        <p:cNvGrpSpPr/>
        <p:nvPr/>
      </p:nvGrpSpPr>
      <p:grpSpPr>
        <a:xfrm>
          <a:off x="0" y="0"/>
          <a:ext cx="0" cy="0"/>
          <a:chOff x="0" y="0"/>
          <a:chExt cx="0" cy="0"/>
        </a:xfrm>
      </p:grpSpPr>
      <p:pic>
        <p:nvPicPr>
          <p:cNvPr id="201" name="Google Shape;201;p36" title="17.01 COVER ES.PNG"/>
          <p:cNvPicPr preferRelativeResize="0"/>
          <p:nvPr/>
        </p:nvPicPr>
        <p:blipFill rotWithShape="1">
          <a:blip r:embed="rId3">
            <a:alphaModFix/>
          </a:blip>
          <a:srcRect b="0" l="0" r="0" t="0"/>
          <a:stretch/>
        </p:blipFill>
        <p:spPr>
          <a:xfrm>
            <a:off x="0" y="13"/>
            <a:ext cx="9144000" cy="6857986"/>
          </a:xfrm>
          <a:prstGeom prst="rect">
            <a:avLst/>
          </a:prstGeom>
          <a:noFill/>
          <a:ln>
            <a:noFill/>
          </a:ln>
        </p:spPr>
      </p:pic>
      <p:sp>
        <p:nvSpPr>
          <p:cNvPr id="202" name="Google Shape;202;p36"/>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latin typeface="Calibri"/>
                <a:ea typeface="Calibri"/>
                <a:cs typeface="Calibri"/>
                <a:sym typeface="Calibri"/>
              </a:rPr>
              <a:t>    misionleccionesbiblicas.org    Timoteo</a:t>
            </a:r>
            <a:endParaRPr sz="1000">
              <a:latin typeface="Calibri"/>
              <a:ea typeface="Calibri"/>
              <a:cs typeface="Calibri"/>
              <a:sym typeface="Calibri"/>
            </a:endParaRPr>
          </a:p>
        </p:txBody>
      </p:sp>
      <p:sp>
        <p:nvSpPr>
          <p:cNvPr id="203" name="Google Shape;203;p36"/>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dk1"/>
                </a:solidFill>
                <a:latin typeface="Calibri"/>
                <a:ea typeface="Calibri"/>
                <a:cs typeface="Calibri"/>
                <a:sym typeface="Calibri"/>
              </a:rPr>
              <a:t>‹#›</a:t>
            </a:fld>
            <a:endParaRPr sz="1000">
              <a:solidFill>
                <a:schemeClr val="dk1"/>
              </a:solidFill>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pic>
        <p:nvPicPr>
          <p:cNvPr descr="A picture containing text, book&#10;&#10;Description automatically generated" id="271" name="Google Shape;271;p45"/>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72" name="Google Shape;272;p45"/>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latin typeface="Calibri"/>
                <a:ea typeface="Calibri"/>
                <a:cs typeface="Calibri"/>
                <a:sym typeface="Calibri"/>
              </a:rPr>
              <a:t>    misionleccionesbiblicas.org    Timoteo</a:t>
            </a:r>
            <a:endParaRPr sz="1000">
              <a:latin typeface="Calibri"/>
              <a:ea typeface="Calibri"/>
              <a:cs typeface="Calibri"/>
              <a:sym typeface="Calibri"/>
            </a:endParaRPr>
          </a:p>
        </p:txBody>
      </p:sp>
      <p:sp>
        <p:nvSpPr>
          <p:cNvPr id="273" name="Google Shape;273;p45"/>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dk1"/>
                </a:solidFill>
                <a:latin typeface="Calibri"/>
                <a:ea typeface="Calibri"/>
                <a:cs typeface="Calibri"/>
                <a:sym typeface="Calibri"/>
              </a:rPr>
              <a:t>‹#›</a:t>
            </a:fld>
            <a:endParaRPr sz="1000">
              <a:solidFill>
                <a:schemeClr val="dk1"/>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pic>
        <p:nvPicPr>
          <p:cNvPr descr="A group of people&#10;&#10;Description automatically generated with low confidence" id="278" name="Google Shape;278;p46"/>
          <p:cNvPicPr preferRelativeResize="0"/>
          <p:nvPr/>
        </p:nvPicPr>
        <p:blipFill rotWithShape="1">
          <a:blip r:embed="rId3">
            <a:alphaModFix/>
          </a:blip>
          <a:srcRect b="24864" l="31410" r="0" t="4687"/>
          <a:stretch/>
        </p:blipFill>
        <p:spPr>
          <a:xfrm>
            <a:off x="-28580" y="-8902"/>
            <a:ext cx="9172581" cy="7065918"/>
          </a:xfrm>
          <a:prstGeom prst="rect">
            <a:avLst/>
          </a:prstGeom>
          <a:noFill/>
          <a:ln>
            <a:noFill/>
          </a:ln>
        </p:spPr>
      </p:pic>
      <p:sp>
        <p:nvSpPr>
          <p:cNvPr id="279" name="Google Shape;279;p46"/>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solidFill>
                  <a:schemeClr val="lt1"/>
                </a:solidFill>
                <a:latin typeface="Calibri"/>
                <a:ea typeface="Calibri"/>
                <a:cs typeface="Calibri"/>
                <a:sym typeface="Calibri"/>
              </a:rPr>
              <a:t>    misionleccionesbiblicas.org    Timoteo</a:t>
            </a:r>
            <a:endParaRPr sz="1000">
              <a:solidFill>
                <a:schemeClr val="lt1"/>
              </a:solidFill>
              <a:latin typeface="Calibri"/>
              <a:ea typeface="Calibri"/>
              <a:cs typeface="Calibri"/>
              <a:sym typeface="Calibri"/>
            </a:endParaRPr>
          </a:p>
        </p:txBody>
      </p:sp>
      <p:sp>
        <p:nvSpPr>
          <p:cNvPr id="280" name="Google Shape;280;p46"/>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dk1"/>
                </a:solidFill>
                <a:latin typeface="Calibri"/>
                <a:ea typeface="Calibri"/>
                <a:cs typeface="Calibri"/>
                <a:sym typeface="Calibri"/>
              </a:rPr>
              <a:t>‹#›</a:t>
            </a:fld>
            <a:endParaRPr sz="1000">
              <a:solidFill>
                <a:schemeClr val="dk1"/>
              </a:solidFill>
              <a:latin typeface="Calibri"/>
              <a:ea typeface="Calibri"/>
              <a:cs typeface="Calibri"/>
              <a:sym typeface="Calibri"/>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85" name="Shape 285"/>
        <p:cNvGrpSpPr/>
        <p:nvPr/>
      </p:nvGrpSpPr>
      <p:grpSpPr>
        <a:xfrm>
          <a:off x="0" y="0"/>
          <a:ext cx="0" cy="0"/>
          <a:chOff x="0" y="0"/>
          <a:chExt cx="0" cy="0"/>
        </a:xfrm>
      </p:grpSpPr>
      <p:sp>
        <p:nvSpPr>
          <p:cNvPr id="286" name="Google Shape;286;p47"/>
          <p:cNvSpPr txBox="1"/>
          <p:nvPr>
            <p:ph type="title"/>
          </p:nvPr>
        </p:nvSpPr>
        <p:spPr>
          <a:xfrm>
            <a:off x="629841" y="457200"/>
            <a:ext cx="4035677" cy="623455"/>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 sz="2800"/>
              <a:t>Notas para maestros  -1</a:t>
            </a:r>
            <a:endParaRPr sz="2800"/>
          </a:p>
        </p:txBody>
      </p:sp>
      <p:sp>
        <p:nvSpPr>
          <p:cNvPr id="287" name="Google Shape;287;p47"/>
          <p:cNvSpPr txBox="1"/>
          <p:nvPr>
            <p:ph idx="2" type="body"/>
          </p:nvPr>
        </p:nvSpPr>
        <p:spPr>
          <a:xfrm>
            <a:off x="629850" y="1156363"/>
            <a:ext cx="3652800" cy="51999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None/>
            </a:pPr>
            <a:r>
              <a:rPr lang="en" sz="1100"/>
              <a:t>1. Portada: La vida de Timoteo</a:t>
            </a:r>
            <a:endParaRPr sz="1100"/>
          </a:p>
          <a:p>
            <a:pPr indent="0" lvl="0" marL="0" rtl="0" algn="l">
              <a:lnSpc>
                <a:spcPct val="100000"/>
              </a:lnSpc>
              <a:spcBef>
                <a:spcPts val="0"/>
              </a:spcBef>
              <a:spcAft>
                <a:spcPts val="0"/>
              </a:spcAft>
              <a:buClr>
                <a:schemeClr val="dk1"/>
              </a:buClr>
              <a:buSzPts val="1100"/>
              <a:buNone/>
            </a:pPr>
            <a:r>
              <a:rPr lang="en" sz="1100"/>
              <a:t>(Hechos 16:1-5; 2 Timoteo 1:3-7; 3:14-15; 1 Tesalonicenses 3:2)</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rPr lang="en" sz="1100"/>
              <a:t>2. Timoteo fue un hombre que siguió a Dios y enseñó a muchas personas sobre Jesús. Sin embargo, la historia de Timoteo comienza mucho antes de que él empezara a predicar sobre Jesús. Como podrías imaginar, el aprendizaje de Timoteo comenzó cuando era un bebé.</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rPr lang="en" sz="1100"/>
              <a:t>Timoteo nació en una familia que vivía en la ciudad de Listra. Su padre era griego. Los griegos normalmente no reconocían al único Dios verdadero, sino que adoraban a muchos dioses falsos. Así que, desde temprana edad, Timoteo entendió que no todos seguían a Dios.</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rPr lang="en" sz="1100"/>
              <a:t>Aunque el padre de Timoteo no reconocía a Dios, su madre, Eunice, y su abuela, Loida, sí lo hacían. Ambas eran judías que se habían convertido en seguidoras de Jesús. Así que, desde pequeño, Timoteo entendió lo que significaba amar a Dios y a Jesús.</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rPr lang="en" sz="1100"/>
              <a:t>3. Desde que Timoteo era un bebé, su madre y su abuela le enseñaron las Escrituras. Timoteo escuchaba lo que le enseñaban y aprendió a leerlas él mismo. Las Escrituras le ayudaron a aprender a ser sabio y a tomar buenas decisiones en su vida. Aprendió cómo ser un buen niño.</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t/>
            </a:r>
            <a:endParaRPr sz="1100"/>
          </a:p>
        </p:txBody>
      </p:sp>
      <p:sp>
        <p:nvSpPr>
          <p:cNvPr id="288" name="Google Shape;288;p47"/>
          <p:cNvSpPr txBox="1"/>
          <p:nvPr/>
        </p:nvSpPr>
        <p:spPr>
          <a:xfrm>
            <a:off x="4754550" y="1080650"/>
            <a:ext cx="3828000" cy="52767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4. Cuando Timoteo creció y se convirtió en un joven, continuó estudiando las Escrituras. Cuando la gente de su ciudad adoraba ídolos y dioses falsos, Timoteo sabía que las Escrituras enseñaban que solo hay un Dios verdadero. Timoteo siguió las Escrituras y creyó en el único Dios verdadero.</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Las Escrituras también hablaban de un Salvador que vendría a salvar al mundo del pecado. Timoteo sabía que ese Salvador era Jesús. Timoteo obedeció las Escrituras y siguió a Jesús, como lo hacían su madre y su abuela.</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Timoteo mostraba preocupación por las personas. Los seguidores de Jesús en la ciudad de Timoteo lo respetaban y decían muchas cosas buenas sobre él.</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5. El misionero Pablo ya había visitado antes la ciudad de Listra, donde vivía Timoteo. Timoteo y otros creyentes estaban felices de que Pablo regresara de nuevo. Muchas personas en Listra no creían en Jesús, así que ahora tendrían la oportunidad de escuchar la predicación de Pablo. Esto seguramente alegró a Timoteo.</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6. Cuando Pablo llegó a Listra, escuchó hablar de Timoteo. Los seguidores de Jesús le contaron a Pablo que Timoteo había estudiado las Escrituras desde que era niño. Pablo sabía que la madre y la abuela de Timoteo lo habían enseñado bien.</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Pablo era un misionero que viajaba predicando sobre Jesús. Una vez que conoció a Timoteo y escuchó todo lo bueno que decían de él, invitó a Timoteo a unirse a él en sus viajes misioneros.</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p:txBody>
      </p:sp>
      <p:sp>
        <p:nvSpPr>
          <p:cNvPr id="289" name="Google Shape;289;p47"/>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solidFill>
                  <a:srgbClr val="666666"/>
                </a:solidFill>
                <a:latin typeface="Calibri"/>
                <a:ea typeface="Calibri"/>
                <a:cs typeface="Calibri"/>
                <a:sym typeface="Calibri"/>
              </a:rPr>
              <a:t>    misionleccionesbiblicas.org    Timoteo</a:t>
            </a:r>
            <a:endParaRPr sz="1000">
              <a:solidFill>
                <a:srgbClr val="666666"/>
              </a:solidFill>
              <a:latin typeface="Calibri"/>
              <a:ea typeface="Calibri"/>
              <a:cs typeface="Calibri"/>
              <a:sym typeface="Calibri"/>
            </a:endParaRPr>
          </a:p>
        </p:txBody>
      </p:sp>
      <p:sp>
        <p:nvSpPr>
          <p:cNvPr id="290" name="Google Shape;290;p47"/>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rgbClr val="666666"/>
                </a:solidFill>
                <a:latin typeface="Calibri"/>
                <a:ea typeface="Calibri"/>
                <a:cs typeface="Calibri"/>
                <a:sym typeface="Calibri"/>
              </a:rPr>
              <a:t>‹#›</a:t>
            </a:fld>
            <a:endParaRPr sz="1000">
              <a:solidFill>
                <a:srgbClr val="666666"/>
              </a:solidFill>
              <a:latin typeface="Calibri"/>
              <a:ea typeface="Calibri"/>
              <a:cs typeface="Calibri"/>
              <a:sym typeface="Calibri"/>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95" name="Shape 295"/>
        <p:cNvGrpSpPr/>
        <p:nvPr/>
      </p:nvGrpSpPr>
      <p:grpSpPr>
        <a:xfrm>
          <a:off x="0" y="0"/>
          <a:ext cx="0" cy="0"/>
          <a:chOff x="0" y="0"/>
          <a:chExt cx="0" cy="0"/>
        </a:xfrm>
      </p:grpSpPr>
      <p:sp>
        <p:nvSpPr>
          <p:cNvPr id="296" name="Google Shape;296;p48"/>
          <p:cNvSpPr txBox="1"/>
          <p:nvPr>
            <p:ph type="title"/>
          </p:nvPr>
        </p:nvSpPr>
        <p:spPr>
          <a:xfrm>
            <a:off x="629849" y="457200"/>
            <a:ext cx="3780000" cy="623400"/>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3200"/>
              <a:buFont typeface="Calibri"/>
              <a:buNone/>
            </a:pPr>
            <a:r>
              <a:rPr lang="en" sz="2800"/>
              <a:t>Notas para maestros  -2</a:t>
            </a:r>
            <a:endParaRPr sz="2800"/>
          </a:p>
        </p:txBody>
      </p:sp>
      <p:sp>
        <p:nvSpPr>
          <p:cNvPr id="297" name="Google Shape;297;p48"/>
          <p:cNvSpPr txBox="1"/>
          <p:nvPr>
            <p:ph idx="2" type="body"/>
          </p:nvPr>
        </p:nvSpPr>
        <p:spPr>
          <a:xfrm>
            <a:off x="629850" y="1263450"/>
            <a:ext cx="3780000" cy="50928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None/>
            </a:pPr>
            <a:r>
              <a:rPr lang="en" sz="1100"/>
              <a:t>7. ¡Qué oportunidad tan increíble para Timoteo! Podría ver todas las cosas buenas que hacía Pablo. Pablo podía mostrarle cómo enseñar y predicar. Timoteo quería ayudar a Pablo y ser parte de ese gran viaje misionero.</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rPr lang="en" sz="1100"/>
              <a:t>8. En los años que siguieron, Timoteo acompañó a Pablo en muchas aventuras. No solo trabajaron juntos, sino que también se convirtieron en grandes amigos. Pablo amaba a Timoteo como un padre ama a su hijo.</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rPr lang="en" sz="1100"/>
              <a:t>9. Pablo ayudó a Timoteo a aprender cómo ser un buen predicador y un servidor fiel para las iglesias. Pablo confiaba tanto en Timoteo que a veces lo enviaba a iglesias para ayudarles. Timoteo continuaba cuidando a las personas y ayudándoles a aprender a seguir a Jesús.</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rPr lang="en" sz="1100"/>
              <a:t>10. Muchas veces, Timoteo ayudó a Pablo a escribir cartas a las iglesias. Pero en los últimos años de la vida de Pablo, fue Timoteo quien recibió cartas de Pablo. Tal vez reconozcas los nombres de esas cartas en tu Nuevo Testamento. Se llaman Primera y Segunda de Timoteo.</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rPr lang="en" sz="1100"/>
              <a:t>Pablo escribió la segunda carta desde la prisión. Se sentía solo y le pidió a Timoteo que por favor fuera a visitarlo. Se acercaba el invierno, así que le pidió que le llevara su abrigo. También le pidió sus libros y sus escritos. Pablo sabía que su buen amigo Timoteo viajaría una gran distancia para ir a verlo si él se lo pedía.</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t/>
            </a:r>
            <a:endParaRPr sz="1100"/>
          </a:p>
          <a:p>
            <a:pPr indent="0" lvl="0" marL="0" rtl="0" algn="l">
              <a:lnSpc>
                <a:spcPct val="100000"/>
              </a:lnSpc>
              <a:spcBef>
                <a:spcPts val="0"/>
              </a:spcBef>
              <a:spcAft>
                <a:spcPts val="0"/>
              </a:spcAft>
              <a:buClr>
                <a:schemeClr val="dk1"/>
              </a:buClr>
              <a:buSzPts val="1100"/>
              <a:buNone/>
            </a:pPr>
            <a:r>
              <a:t/>
            </a:r>
            <a:endParaRPr sz="1100"/>
          </a:p>
        </p:txBody>
      </p:sp>
      <p:sp>
        <p:nvSpPr>
          <p:cNvPr id="298" name="Google Shape;298;p48"/>
          <p:cNvSpPr txBox="1"/>
          <p:nvPr/>
        </p:nvSpPr>
        <p:spPr>
          <a:xfrm>
            <a:off x="4819050" y="1263450"/>
            <a:ext cx="3780000" cy="5094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11. «Aunque Timoteo ya era un adulto, Pablo no quería que él olvidara nunca lo importante que fue aprender a leer las Escrituras desde una edad temprana. Esto fue lo que Pablo escribió a Timoteo en su última carta:</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Recuerdo tu fe sincera, como la que tuvo primero tu abuela Loida, luego tu mamá Eunice y estoy seguro de que tú también la tienes.» 2 Timoteo 1:5, PDT</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«Pero tú sigue practicando las enseñanzas que has aprendido. Sabes que son ciertas porque conoces a quienes te las enseñaron.  Desde niño conoces las Sagradas Escrituras que te pueden hacer sabio. Esa sabiduría te lleva a la salvación a través de la fe en Jesucristo.» 2 Timoteo 3:14-15, PDT</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rPr lang="en" sz="1100">
                <a:solidFill>
                  <a:schemeClr val="dk1"/>
                </a:solidFill>
                <a:latin typeface="Calibri"/>
                <a:ea typeface="Calibri"/>
                <a:cs typeface="Calibri"/>
                <a:sym typeface="Calibri"/>
              </a:rPr>
              <a:t>Ahora ya sabes más sobre la vida de Timoteo. ¿Y tú? ¿Estás aprendiendo de la Biblia como lo hizo Timoteo?</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1100"/>
              <a:buFont typeface="Arial"/>
              <a:buNone/>
            </a:pPr>
            <a:r>
              <a:t/>
            </a:r>
            <a:endParaRPr sz="1100">
              <a:solidFill>
                <a:schemeClr val="dk1"/>
              </a:solidFill>
              <a:latin typeface="Calibri"/>
              <a:ea typeface="Calibri"/>
              <a:cs typeface="Calibri"/>
              <a:sym typeface="Calibri"/>
            </a:endParaRPr>
          </a:p>
        </p:txBody>
      </p:sp>
      <p:sp>
        <p:nvSpPr>
          <p:cNvPr id="299" name="Google Shape;299;p48"/>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solidFill>
                  <a:srgbClr val="434343"/>
                </a:solidFill>
                <a:latin typeface="Calibri"/>
                <a:ea typeface="Calibri"/>
                <a:cs typeface="Calibri"/>
                <a:sym typeface="Calibri"/>
              </a:rPr>
              <a:t>    misionleccionesbiblicas.org    Timoteo</a:t>
            </a:r>
            <a:endParaRPr sz="1000">
              <a:solidFill>
                <a:srgbClr val="434343"/>
              </a:solidFill>
              <a:latin typeface="Calibri"/>
              <a:ea typeface="Calibri"/>
              <a:cs typeface="Calibri"/>
              <a:sym typeface="Calibri"/>
            </a:endParaRPr>
          </a:p>
        </p:txBody>
      </p:sp>
      <p:sp>
        <p:nvSpPr>
          <p:cNvPr id="300" name="Google Shape;300;p48"/>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rgbClr val="434343"/>
                </a:solidFill>
                <a:latin typeface="Calibri"/>
                <a:ea typeface="Calibri"/>
                <a:cs typeface="Calibri"/>
                <a:sym typeface="Calibri"/>
              </a:rPr>
              <a:t>‹#›</a:t>
            </a:fld>
            <a:endParaRPr sz="1000">
              <a:solidFill>
                <a:srgbClr val="434343"/>
              </a:solidFill>
              <a:latin typeface="Calibri"/>
              <a:ea typeface="Calibri"/>
              <a:cs typeface="Calibri"/>
              <a:sym typeface="Calibri"/>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5" name="Shape 305"/>
        <p:cNvGrpSpPr/>
        <p:nvPr/>
      </p:nvGrpSpPr>
      <p:grpSpPr>
        <a:xfrm>
          <a:off x="0" y="0"/>
          <a:ext cx="0" cy="0"/>
          <a:chOff x="0" y="0"/>
          <a:chExt cx="0" cy="0"/>
        </a:xfrm>
      </p:grpSpPr>
      <p:sp>
        <p:nvSpPr>
          <p:cNvPr id="306" name="Google Shape;306;p49"/>
          <p:cNvSpPr txBox="1"/>
          <p:nvPr/>
        </p:nvSpPr>
        <p:spPr>
          <a:xfrm>
            <a:off x="628650" y="5516650"/>
            <a:ext cx="4692000" cy="839700"/>
          </a:xfrm>
          <a:prstGeom prst="rect">
            <a:avLst/>
          </a:prstGeom>
          <a:noFill/>
          <a:ln>
            <a:noFill/>
          </a:ln>
        </p:spPr>
        <p:txBody>
          <a:bodyPr anchorCtr="0" anchor="t" bIns="91425" lIns="91425" spcFirstLastPara="1" rIns="91425" wrap="square" tIns="91425">
            <a:noAutofit/>
          </a:bodyPr>
          <a:lstStyle/>
          <a:p>
            <a:pPr indent="0" lvl="0" marL="0" marR="0" rtl="0" algn="l">
              <a:lnSpc>
                <a:spcPct val="115000"/>
              </a:lnSpc>
              <a:spcBef>
                <a:spcPts val="0"/>
              </a:spcBef>
              <a:spcAft>
                <a:spcPts val="0"/>
              </a:spcAft>
              <a:buClr>
                <a:schemeClr val="dk1"/>
              </a:buClr>
              <a:buSzPts val="3000"/>
              <a:buFont typeface="Calibri"/>
              <a:buNone/>
            </a:pPr>
            <a:r>
              <a:rPr b="0" i="0" lang="en" sz="1300" u="none" cap="none" strike="noStrike">
                <a:solidFill>
                  <a:schemeClr val="dk1"/>
                </a:solidFill>
                <a:latin typeface="Calibri"/>
                <a:ea typeface="Calibri"/>
                <a:cs typeface="Calibri"/>
                <a:sym typeface="Calibri"/>
              </a:rPr>
              <a:t>Recursos gratuitos para compartir la Palabra de Dios con los niños:</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3000"/>
              <a:buFont typeface="Calibri"/>
              <a:buNone/>
            </a:pPr>
            <a:r>
              <a:rPr b="0" i="0" lang="en" sz="1300" u="sng" cap="none" strike="noStrike">
                <a:solidFill>
                  <a:schemeClr val="hlink"/>
                </a:solidFill>
                <a:latin typeface="Calibri"/>
                <a:ea typeface="Calibri"/>
                <a:cs typeface="Calibri"/>
                <a:sym typeface="Calibri"/>
                <a:hlinkClick r:id="rId3"/>
              </a:rPr>
              <a:t>misionleccionesbiblicas.org</a:t>
            </a:r>
            <a:r>
              <a:rPr b="0" i="0" lang="en" sz="1300" u="none" cap="none" strike="noStrike">
                <a:solidFill>
                  <a:schemeClr val="dk1"/>
                </a:solidFill>
                <a:latin typeface="Calibri"/>
                <a:ea typeface="Calibri"/>
                <a:cs typeface="Calibri"/>
                <a:sym typeface="Calibri"/>
              </a:rPr>
              <a:t> (en español)</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0"/>
              </a:spcBef>
              <a:spcAft>
                <a:spcPts val="0"/>
              </a:spcAft>
              <a:buClr>
                <a:schemeClr val="dk1"/>
              </a:buClr>
              <a:buSzPts val="3000"/>
              <a:buFont typeface="Calibri"/>
              <a:buNone/>
            </a:pPr>
            <a:r>
              <a:rPr b="0" i="0" lang="en" sz="1300" u="sng" cap="none" strike="noStrike">
                <a:solidFill>
                  <a:schemeClr val="hlink"/>
                </a:solidFill>
                <a:latin typeface="Calibri"/>
                <a:ea typeface="Calibri"/>
                <a:cs typeface="Calibri"/>
                <a:sym typeface="Calibri"/>
                <a:hlinkClick r:id="rId4"/>
              </a:rPr>
              <a:t>www.missionbibleclass.org</a:t>
            </a:r>
            <a:r>
              <a:rPr b="0" i="0" lang="en" sz="1300" u="none" cap="none" strike="noStrike">
                <a:solidFill>
                  <a:schemeClr val="dk1"/>
                </a:solidFill>
                <a:latin typeface="Calibri"/>
                <a:ea typeface="Calibri"/>
                <a:cs typeface="Calibri"/>
                <a:sym typeface="Calibri"/>
              </a:rPr>
              <a:t> (in English)</a:t>
            </a:r>
            <a:endParaRPr b="0" i="0" sz="1300" u="none" cap="none" strike="noStrike">
              <a:solidFill>
                <a:schemeClr val="dk1"/>
              </a:solidFill>
              <a:latin typeface="Calibri"/>
              <a:ea typeface="Calibri"/>
              <a:cs typeface="Calibri"/>
              <a:sym typeface="Calibri"/>
            </a:endParaRPr>
          </a:p>
          <a:p>
            <a:pPr indent="0" lvl="0" marL="0" marR="0" rtl="0" algn="l">
              <a:lnSpc>
                <a:spcPct val="100000"/>
              </a:lnSpc>
              <a:spcBef>
                <a:spcPts val="0"/>
              </a:spcBef>
              <a:spcAft>
                <a:spcPts val="0"/>
              </a:spcAft>
              <a:buClr>
                <a:schemeClr val="dk1"/>
              </a:buClr>
              <a:buSzPts val="3000"/>
              <a:buFont typeface="Calibri"/>
              <a:buNone/>
            </a:pPr>
            <a:r>
              <a:t/>
            </a:r>
            <a:endParaRPr b="0" i="0" sz="2000" u="none" cap="none" strike="noStrike">
              <a:solidFill>
                <a:schemeClr val="dk1"/>
              </a:solidFill>
              <a:latin typeface="Calibri"/>
              <a:ea typeface="Calibri"/>
              <a:cs typeface="Calibri"/>
              <a:sym typeface="Calibri"/>
            </a:endParaRPr>
          </a:p>
        </p:txBody>
      </p:sp>
      <p:pic>
        <p:nvPicPr>
          <p:cNvPr id="307" name="Google Shape;307;p49"/>
          <p:cNvPicPr preferRelativeResize="0"/>
          <p:nvPr/>
        </p:nvPicPr>
        <p:blipFill rotWithShape="1">
          <a:blip r:embed="rId5">
            <a:alphaModFix/>
          </a:blip>
          <a:srcRect b="0" l="0" r="0" t="0"/>
          <a:stretch/>
        </p:blipFill>
        <p:spPr>
          <a:xfrm>
            <a:off x="628650" y="4414725"/>
            <a:ext cx="2743650" cy="1101925"/>
          </a:xfrm>
          <a:prstGeom prst="rect">
            <a:avLst/>
          </a:prstGeom>
          <a:noFill/>
          <a:ln>
            <a:noFill/>
          </a:ln>
        </p:spPr>
      </p:pic>
      <p:sp>
        <p:nvSpPr>
          <p:cNvPr id="308" name="Google Shape;308;p49"/>
          <p:cNvSpPr txBox="1"/>
          <p:nvPr>
            <p:ph type="title"/>
          </p:nvPr>
        </p:nvSpPr>
        <p:spPr>
          <a:xfrm>
            <a:off x="628650" y="2670013"/>
            <a:ext cx="8330400" cy="1518300"/>
          </a:xfrm>
          <a:prstGeom prst="rect">
            <a:avLst/>
          </a:prstGeom>
          <a:noFill/>
          <a:ln>
            <a:noFill/>
          </a:ln>
        </p:spPr>
        <p:txBody>
          <a:bodyPr anchorCtr="0" anchor="ctr" bIns="91425" lIns="91425" spcFirstLastPara="1" rIns="91425" wrap="square" tIns="91425">
            <a:normAutofit fontScale="90000"/>
          </a:bodyPr>
          <a:lstStyle/>
          <a:p>
            <a:pPr indent="0" lvl="0" marL="0" rtl="0" algn="l">
              <a:lnSpc>
                <a:spcPct val="90000"/>
              </a:lnSpc>
              <a:spcBef>
                <a:spcPts val="0"/>
              </a:spcBef>
              <a:spcAft>
                <a:spcPts val="0"/>
              </a:spcAft>
              <a:buClr>
                <a:schemeClr val="dk1"/>
              </a:buClr>
              <a:buSzPct val="112500"/>
              <a:buFont typeface="Calibri"/>
              <a:buNone/>
            </a:pPr>
            <a:r>
              <a:rPr b="1" lang="en" sz="1600"/>
              <a:t>Atribución: </a:t>
            </a:r>
            <a:r>
              <a:rPr lang="en" sz="1600"/>
              <a:t>Esta ayuda visual fue construida por Mary Nelson </a:t>
            </a:r>
            <a:r>
              <a:rPr lang="en" sz="1600" u="sng">
                <a:solidFill>
                  <a:schemeClr val="hlink"/>
                </a:solidFill>
                <a:hlinkClick r:id="rId6"/>
              </a:rPr>
              <a:t>www.missionbibleclass.org</a:t>
            </a:r>
            <a:r>
              <a:rPr lang="en" sz="1600"/>
              <a:t>  utilizando:</a:t>
            </a:r>
            <a:endParaRPr sz="1600"/>
          </a:p>
          <a:p>
            <a:pPr indent="-308610" lvl="0" marL="457200" rtl="0" algn="l">
              <a:lnSpc>
                <a:spcPct val="100000"/>
              </a:lnSpc>
              <a:spcBef>
                <a:spcPts val="1000"/>
              </a:spcBef>
              <a:spcAft>
                <a:spcPts val="0"/>
              </a:spcAft>
              <a:buSzPct val="87500"/>
              <a:buChar char="●"/>
            </a:pPr>
            <a:r>
              <a:rPr lang="en" sz="1600"/>
              <a:t>Recopilación de textos y diapositivas de Mary Nelson</a:t>
            </a:r>
            <a:endParaRPr sz="1600"/>
          </a:p>
          <a:p>
            <a:pPr indent="-320040" lvl="0" marL="457200" rtl="0" algn="l">
              <a:lnSpc>
                <a:spcPct val="100000"/>
              </a:lnSpc>
              <a:spcBef>
                <a:spcPts val="0"/>
              </a:spcBef>
              <a:spcAft>
                <a:spcPts val="0"/>
              </a:spcAft>
              <a:buSzPct val="100000"/>
              <a:buChar char="●"/>
            </a:pPr>
            <a:r>
              <a:rPr lang="en" sz="1600"/>
              <a:t>Texto y diapositivas de Mary Nelson</a:t>
            </a:r>
            <a:endParaRPr sz="1600"/>
          </a:p>
          <a:p>
            <a:pPr indent="-308610" lvl="0" marL="457200" rtl="0" algn="l">
              <a:lnSpc>
                <a:spcPct val="100000"/>
              </a:lnSpc>
              <a:spcBef>
                <a:spcPts val="0"/>
              </a:spcBef>
              <a:spcAft>
                <a:spcPts val="0"/>
              </a:spcAft>
              <a:buSzPct val="87500"/>
              <a:buChar char="●"/>
            </a:pPr>
            <a:r>
              <a:rPr lang="en" sz="1600"/>
              <a:t>Ilustraciones de Sweet Publishing </a:t>
            </a:r>
            <a:r>
              <a:rPr lang="en" sz="1600" u="sng">
                <a:solidFill>
                  <a:schemeClr val="hlink"/>
                </a:solidFill>
                <a:hlinkClick r:id="rId7"/>
              </a:rPr>
              <a:t>http://sweetpublishing.com/</a:t>
            </a:r>
            <a:r>
              <a:rPr lang="en" sz="1600"/>
              <a:t> </a:t>
            </a:r>
            <a:br>
              <a:rPr lang="en" sz="1600"/>
            </a:br>
            <a:r>
              <a:rPr lang="en" sz="1600"/>
              <a:t>Acceso a través de </a:t>
            </a:r>
            <a:r>
              <a:rPr lang="en" sz="1600" u="sng">
                <a:solidFill>
                  <a:schemeClr val="hlink"/>
                </a:solidFill>
                <a:hlinkClick r:id="rId8"/>
              </a:rPr>
              <a:t>www.freebibleimages.org</a:t>
            </a:r>
            <a:r>
              <a:rPr lang="en" sz="1600"/>
              <a:t>  </a:t>
            </a:r>
            <a:endParaRPr sz="1600"/>
          </a:p>
          <a:p>
            <a:pPr indent="0" lvl="0" marL="0" rtl="0" algn="l">
              <a:lnSpc>
                <a:spcPct val="100000"/>
              </a:lnSpc>
              <a:spcBef>
                <a:spcPts val="0"/>
              </a:spcBef>
              <a:spcAft>
                <a:spcPts val="0"/>
              </a:spcAft>
              <a:buNone/>
            </a:pPr>
            <a:r>
              <a:rPr b="1" lang="en" sz="1600">
                <a:solidFill>
                  <a:srgbClr val="000000"/>
                </a:solidFill>
              </a:rPr>
              <a:t>A</a:t>
            </a:r>
            <a:r>
              <a:rPr b="1" lang="en" sz="1600">
                <a:solidFill>
                  <a:srgbClr val="000000"/>
                </a:solidFill>
              </a:rPr>
              <a:t>lteración: </a:t>
            </a:r>
            <a:r>
              <a:rPr lang="en" sz="1600">
                <a:solidFill>
                  <a:srgbClr val="000000"/>
                </a:solidFill>
              </a:rPr>
              <a:t>Texto añadido a la portada.</a:t>
            </a:r>
            <a:endParaRPr sz="1600">
              <a:solidFill>
                <a:srgbClr val="000000"/>
              </a:solidFill>
            </a:endParaRPr>
          </a:p>
          <a:p>
            <a:pPr indent="-320040" lvl="0" marL="457200" rtl="0" algn="l">
              <a:lnSpc>
                <a:spcPct val="100000"/>
              </a:lnSpc>
              <a:spcBef>
                <a:spcPts val="0"/>
              </a:spcBef>
              <a:spcAft>
                <a:spcPts val="0"/>
              </a:spcAft>
              <a:buClr>
                <a:srgbClr val="000000"/>
              </a:buClr>
              <a:buSzPct val="100000"/>
              <a:buChar char="●"/>
            </a:pPr>
            <a:r>
              <a:rPr lang="en" sz="1600">
                <a:solidFill>
                  <a:srgbClr val="000000"/>
                </a:solidFill>
              </a:rPr>
              <a:t>Las diapositivas 2, 3, 4 y 11 han sido modificadas eliminando partes de las ilustraciones originales e insertando partes de otras.</a:t>
            </a:r>
            <a:endParaRPr sz="1600">
              <a:solidFill>
                <a:srgbClr val="000000"/>
              </a:solidFill>
            </a:endParaRPr>
          </a:p>
          <a:p>
            <a:pPr indent="-320040" lvl="0" marL="457200" rtl="0" algn="l">
              <a:lnSpc>
                <a:spcPct val="100000"/>
              </a:lnSpc>
              <a:spcBef>
                <a:spcPts val="0"/>
              </a:spcBef>
              <a:spcAft>
                <a:spcPts val="0"/>
              </a:spcAft>
              <a:buClr>
                <a:srgbClr val="000000"/>
              </a:buClr>
              <a:buSzPct val="100000"/>
              <a:buChar char="●"/>
            </a:pPr>
            <a:r>
              <a:rPr lang="en" sz="1600">
                <a:solidFill>
                  <a:srgbClr val="000000"/>
                </a:solidFill>
              </a:rPr>
              <a:t>Se </a:t>
            </a:r>
            <a:r>
              <a:rPr lang="en" sz="1600">
                <a:solidFill>
                  <a:srgbClr val="000000"/>
                </a:solidFill>
              </a:rPr>
              <a:t>añadió</a:t>
            </a:r>
            <a:r>
              <a:rPr lang="en" sz="1600">
                <a:solidFill>
                  <a:srgbClr val="000000"/>
                </a:solidFill>
              </a:rPr>
              <a:t> texto y flechas en la diapositiva 5.</a:t>
            </a:r>
            <a:endParaRPr sz="1600">
              <a:solidFill>
                <a:srgbClr val="000000"/>
              </a:solidFill>
            </a:endParaRPr>
          </a:p>
        </p:txBody>
      </p:sp>
      <p:pic>
        <p:nvPicPr>
          <p:cNvPr id="309" name="Google Shape;309;p49"/>
          <p:cNvPicPr preferRelativeResize="0"/>
          <p:nvPr/>
        </p:nvPicPr>
        <p:blipFill rotWithShape="1">
          <a:blip r:embed="rId9">
            <a:alphaModFix/>
          </a:blip>
          <a:srcRect b="0" l="0" r="0" t="0"/>
          <a:stretch/>
        </p:blipFill>
        <p:spPr>
          <a:xfrm>
            <a:off x="705125" y="623925"/>
            <a:ext cx="2400300" cy="839808"/>
          </a:xfrm>
          <a:prstGeom prst="rect">
            <a:avLst/>
          </a:prstGeom>
          <a:noFill/>
          <a:ln>
            <a:noFill/>
          </a:ln>
        </p:spPr>
      </p:pic>
      <p:sp>
        <p:nvSpPr>
          <p:cNvPr id="310" name="Google Shape;310;p49"/>
          <p:cNvSpPr txBox="1"/>
          <p:nvPr/>
        </p:nvSpPr>
        <p:spPr>
          <a:xfrm>
            <a:off x="628650" y="1611666"/>
            <a:ext cx="7755600" cy="808200"/>
          </a:xfrm>
          <a:prstGeom prst="rect">
            <a:avLst/>
          </a:prstGeom>
          <a:noFill/>
          <a:ln>
            <a:noFill/>
          </a:ln>
        </p:spPr>
        <p:txBody>
          <a:bodyPr anchorCtr="0" anchor="t" bIns="91425" lIns="91425" spcFirstLastPara="1" rIns="91425" wrap="square" tIns="91425">
            <a:spAutoFit/>
          </a:bodyPr>
          <a:lstStyle/>
          <a:p>
            <a:pPr indent="0" lvl="0" marL="0" marR="0" rtl="0" algn="l">
              <a:lnSpc>
                <a:spcPct val="90000"/>
              </a:lnSpc>
              <a:spcBef>
                <a:spcPts val="0"/>
              </a:spcBef>
              <a:spcAft>
                <a:spcPts val="0"/>
              </a:spcAft>
              <a:buClr>
                <a:srgbClr val="000000"/>
              </a:buClr>
              <a:buSzPts val="1600"/>
              <a:buFont typeface="Arial"/>
              <a:buNone/>
            </a:pPr>
            <a:r>
              <a:rPr b="0" i="0" lang="en" sz="1600" u="none" cap="none" strike="noStrike">
                <a:solidFill>
                  <a:srgbClr val="000000"/>
                </a:solidFill>
                <a:latin typeface="Calibri"/>
                <a:ea typeface="Calibri"/>
                <a:cs typeface="Calibri"/>
                <a:sym typeface="Calibri"/>
              </a:rPr>
              <a:t>Atribución/Reconocimiento-CompartirIgual 4.0 Internacional Deed, CC BY-SA 4.0</a:t>
            </a:r>
            <a:endParaRPr b="0" i="0" sz="16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t/>
            </a:r>
            <a:endParaRPr b="0" i="0" sz="1500" u="none" cap="none" strike="noStrike">
              <a:solidFill>
                <a:srgbClr val="000000"/>
              </a:solidFill>
              <a:latin typeface="Calibri"/>
              <a:ea typeface="Calibri"/>
              <a:cs typeface="Calibri"/>
              <a:sym typeface="Calibri"/>
            </a:endParaRPr>
          </a:p>
          <a:p>
            <a:pPr indent="0" lvl="0" marL="0" marR="0" rtl="0" algn="l">
              <a:lnSpc>
                <a:spcPct val="90000"/>
              </a:lnSpc>
              <a:spcBef>
                <a:spcPts val="0"/>
              </a:spcBef>
              <a:spcAft>
                <a:spcPts val="0"/>
              </a:spcAft>
              <a:buClr>
                <a:srgbClr val="000000"/>
              </a:buClr>
              <a:buSzPts val="1600"/>
              <a:buFont typeface="Arial"/>
              <a:buNone/>
            </a:pPr>
            <a:r>
              <a:rPr b="0" i="0" lang="en" sz="1400" u="sng" cap="none" strike="noStrike">
                <a:solidFill>
                  <a:schemeClr val="hlink"/>
                </a:solidFill>
                <a:latin typeface="Calibri"/>
                <a:ea typeface="Calibri"/>
                <a:cs typeface="Calibri"/>
                <a:sym typeface="Calibri"/>
                <a:hlinkClick r:id="rId10"/>
              </a:rPr>
              <a:t>https://creativecommons.org/licenses/by-sa/4.0/deed.es</a:t>
            </a:r>
            <a:r>
              <a:rPr b="0" i="0" lang="en" sz="1400" u="none" cap="none" strike="noStrike">
                <a:solidFill>
                  <a:srgbClr val="000000"/>
                </a:solidFill>
                <a:latin typeface="Calibri"/>
                <a:ea typeface="Calibri"/>
                <a:cs typeface="Calibri"/>
                <a:sym typeface="Calibri"/>
              </a:rPr>
              <a:t> </a:t>
            </a:r>
            <a:endParaRPr b="1" i="0" sz="1400" u="none" cap="none" strike="noStrike">
              <a:solidFill>
                <a:srgbClr val="000000"/>
              </a:solidFill>
              <a:latin typeface="Calibri"/>
              <a:ea typeface="Calibri"/>
              <a:cs typeface="Calibri"/>
              <a:sym typeface="Calibri"/>
            </a:endParaRPr>
          </a:p>
        </p:txBody>
      </p:sp>
      <p:sp>
        <p:nvSpPr>
          <p:cNvPr id="311" name="Google Shape;311;p49"/>
          <p:cNvSpPr txBox="1"/>
          <p:nvPr/>
        </p:nvSpPr>
        <p:spPr>
          <a:xfrm>
            <a:off x="3916625" y="875225"/>
            <a:ext cx="4467600" cy="337200"/>
          </a:xfrm>
          <a:prstGeom prst="rect">
            <a:avLst/>
          </a:prstGeom>
          <a:solidFill>
            <a:schemeClr val="accent4"/>
          </a:solidFill>
          <a:ln>
            <a:noFill/>
          </a:ln>
        </p:spPr>
        <p:txBody>
          <a:bodyPr anchorCtr="0" anchor="t" bIns="91425" lIns="91425" spcFirstLastPara="1" rIns="91425" wrap="square" tIns="91425">
            <a:spAutoFit/>
          </a:bodyPr>
          <a:lstStyle/>
          <a:p>
            <a:pPr indent="0" lvl="0" marL="0" marR="0" rtl="0" algn="ctr">
              <a:lnSpc>
                <a:spcPct val="90000"/>
              </a:lnSpc>
              <a:spcBef>
                <a:spcPts val="0"/>
              </a:spcBef>
              <a:spcAft>
                <a:spcPts val="0"/>
              </a:spcAft>
              <a:buClr>
                <a:srgbClr val="000000"/>
              </a:buClr>
              <a:buSzPts val="1600"/>
              <a:buFont typeface="Arial"/>
              <a:buNone/>
            </a:pPr>
            <a:r>
              <a:rPr b="0" i="0" lang="en" sz="1100" u="none" cap="none" strike="noStrike">
                <a:solidFill>
                  <a:srgbClr val="000000"/>
                </a:solidFill>
                <a:latin typeface="Calibri"/>
                <a:ea typeface="Calibri"/>
                <a:cs typeface="Calibri"/>
                <a:sym typeface="Calibri"/>
              </a:rPr>
              <a:t>Puede descargar este pase de diapositivas de</a:t>
            </a:r>
            <a:r>
              <a:rPr b="1" i="0" lang="en" sz="1100" u="none" cap="none" strike="noStrike">
                <a:solidFill>
                  <a:srgbClr val="000000"/>
                </a:solidFill>
                <a:latin typeface="Calibri"/>
                <a:ea typeface="Calibri"/>
                <a:cs typeface="Calibri"/>
                <a:sym typeface="Calibri"/>
              </a:rPr>
              <a:t> </a:t>
            </a:r>
            <a:r>
              <a:rPr b="1" i="0" lang="en" sz="1100" u="sng" cap="none" strike="noStrike">
                <a:solidFill>
                  <a:schemeClr val="hlink"/>
                </a:solidFill>
                <a:latin typeface="Calibri"/>
                <a:ea typeface="Calibri"/>
                <a:cs typeface="Calibri"/>
                <a:sym typeface="Calibri"/>
                <a:hlinkClick r:id="rId11"/>
              </a:rPr>
              <a:t>misionleccionesbiblicas.org</a:t>
            </a:r>
            <a:r>
              <a:rPr b="1" i="0" lang="en" sz="1100" u="none" cap="none" strike="noStrike">
                <a:solidFill>
                  <a:srgbClr val="000000"/>
                </a:solidFill>
                <a:latin typeface="Calibri"/>
                <a:ea typeface="Calibri"/>
                <a:cs typeface="Calibri"/>
                <a:sym typeface="Calibri"/>
              </a:rPr>
              <a:t>.</a:t>
            </a:r>
            <a:endParaRPr b="1" i="0" sz="1100" u="none" cap="none" strike="noStrike">
              <a:solidFill>
                <a:srgbClr val="000000"/>
              </a:solidFill>
              <a:latin typeface="Calibri"/>
              <a:ea typeface="Calibri"/>
              <a:cs typeface="Calibri"/>
              <a:sym typeface="Calibri"/>
            </a:endParaRPr>
          </a:p>
        </p:txBody>
      </p:sp>
      <p:sp>
        <p:nvSpPr>
          <p:cNvPr id="312" name="Google Shape;312;p49"/>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latin typeface="Calibri"/>
                <a:ea typeface="Calibri"/>
                <a:cs typeface="Calibri"/>
                <a:sym typeface="Calibri"/>
              </a:rPr>
              <a:t>    misionleccionesbiblicas.org</a:t>
            </a:r>
            <a:r>
              <a:rPr lang="en" sz="1000">
                <a:latin typeface="Calibri"/>
                <a:ea typeface="Calibri"/>
                <a:cs typeface="Calibri"/>
                <a:sym typeface="Calibri"/>
              </a:rPr>
              <a:t>    </a:t>
            </a:r>
            <a:r>
              <a:rPr lang="en" sz="1000">
                <a:latin typeface="Calibri"/>
                <a:ea typeface="Calibri"/>
                <a:cs typeface="Calibri"/>
                <a:sym typeface="Calibri"/>
              </a:rPr>
              <a:t>Timoteo</a:t>
            </a:r>
            <a:endParaRPr sz="1000">
              <a:latin typeface="Calibri"/>
              <a:ea typeface="Calibri"/>
              <a:cs typeface="Calibri"/>
              <a:sym typeface="Calibri"/>
            </a:endParaRPr>
          </a:p>
        </p:txBody>
      </p:sp>
      <p:sp>
        <p:nvSpPr>
          <p:cNvPr id="313" name="Google Shape;313;p49"/>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dk1"/>
                </a:solidFill>
                <a:latin typeface="Calibri"/>
                <a:ea typeface="Calibri"/>
                <a:cs typeface="Calibri"/>
                <a:sym typeface="Calibri"/>
              </a:rPr>
              <a:t>‹#›</a:t>
            </a:fld>
            <a:endParaRPr sz="1000">
              <a:solidFill>
                <a:schemeClr val="dk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7" name="Shape 207"/>
        <p:cNvGrpSpPr/>
        <p:nvPr/>
      </p:nvGrpSpPr>
      <p:grpSpPr>
        <a:xfrm>
          <a:off x="0" y="0"/>
          <a:ext cx="0" cy="0"/>
          <a:chOff x="0" y="0"/>
          <a:chExt cx="0" cy="0"/>
        </a:xfrm>
      </p:grpSpPr>
      <p:pic>
        <p:nvPicPr>
          <p:cNvPr descr="A group of people&#10;&#10;Description automatically generated with low confidence" id="208" name="Google Shape;208;p37"/>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09" name="Google Shape;209;p37"/>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latin typeface="Calibri"/>
                <a:ea typeface="Calibri"/>
                <a:cs typeface="Calibri"/>
                <a:sym typeface="Calibri"/>
              </a:rPr>
              <a:t>    misionleccionesbiblicas.org    </a:t>
            </a:r>
            <a:r>
              <a:rPr lang="en" sz="1000">
                <a:solidFill>
                  <a:schemeClr val="lt1"/>
                </a:solidFill>
                <a:latin typeface="Calibri"/>
                <a:ea typeface="Calibri"/>
                <a:cs typeface="Calibri"/>
                <a:sym typeface="Calibri"/>
              </a:rPr>
              <a:t>Timoteo</a:t>
            </a:r>
            <a:endParaRPr sz="1000">
              <a:solidFill>
                <a:schemeClr val="lt1"/>
              </a:solidFill>
              <a:latin typeface="Calibri"/>
              <a:ea typeface="Calibri"/>
              <a:cs typeface="Calibri"/>
              <a:sym typeface="Calibri"/>
            </a:endParaRPr>
          </a:p>
        </p:txBody>
      </p:sp>
      <p:sp>
        <p:nvSpPr>
          <p:cNvPr id="210" name="Google Shape;210;p37"/>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dk1"/>
                </a:solidFill>
                <a:latin typeface="Calibri"/>
                <a:ea typeface="Calibri"/>
                <a:cs typeface="Calibri"/>
                <a:sym typeface="Calibri"/>
              </a:rPr>
              <a:t>‹#›</a:t>
            </a:fld>
            <a:endParaRPr sz="1000">
              <a:solidFill>
                <a:schemeClr val="dk1"/>
              </a:solidFill>
              <a:latin typeface="Calibri"/>
              <a:ea typeface="Calibri"/>
              <a:cs typeface="Calibri"/>
              <a:sym typeface="Calibri"/>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descr="A picture containing curtain, person, person, posing&#10;&#10;Description automatically generated" id="215" name="Google Shape;215;p38"/>
          <p:cNvPicPr preferRelativeResize="0"/>
          <p:nvPr/>
        </p:nvPicPr>
        <p:blipFill rotWithShape="1">
          <a:blip r:embed="rId3">
            <a:alphaModFix/>
          </a:blip>
          <a:srcRect b="0" l="0" r="0" t="0"/>
          <a:stretch/>
        </p:blipFill>
        <p:spPr>
          <a:xfrm>
            <a:off x="-1" y="-45720"/>
            <a:ext cx="9204961" cy="6903720"/>
          </a:xfrm>
          <a:prstGeom prst="rect">
            <a:avLst/>
          </a:prstGeom>
          <a:noFill/>
          <a:ln>
            <a:noFill/>
          </a:ln>
        </p:spPr>
      </p:pic>
      <p:sp>
        <p:nvSpPr>
          <p:cNvPr id="216" name="Google Shape;216;p38"/>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latin typeface="Calibri"/>
                <a:ea typeface="Calibri"/>
                <a:cs typeface="Calibri"/>
                <a:sym typeface="Calibri"/>
              </a:rPr>
              <a:t>    misionleccionesbiblicas.org    Timoteo</a:t>
            </a:r>
            <a:endParaRPr sz="1000">
              <a:latin typeface="Calibri"/>
              <a:ea typeface="Calibri"/>
              <a:cs typeface="Calibri"/>
              <a:sym typeface="Calibri"/>
            </a:endParaRPr>
          </a:p>
        </p:txBody>
      </p:sp>
      <p:sp>
        <p:nvSpPr>
          <p:cNvPr id="217" name="Google Shape;217;p38"/>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dk1"/>
                </a:solidFill>
                <a:latin typeface="Calibri"/>
                <a:ea typeface="Calibri"/>
                <a:cs typeface="Calibri"/>
                <a:sym typeface="Calibri"/>
              </a:rPr>
              <a:t>‹#›</a:t>
            </a:fld>
            <a:endParaRPr sz="1000">
              <a:solidFill>
                <a:schemeClr val="dk1"/>
              </a:solidFill>
              <a:latin typeface="Calibri"/>
              <a:ea typeface="Calibri"/>
              <a:cs typeface="Calibri"/>
              <a:sym typeface="Calibri"/>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1" name="Shape 221"/>
        <p:cNvGrpSpPr/>
        <p:nvPr/>
      </p:nvGrpSpPr>
      <p:grpSpPr>
        <a:xfrm>
          <a:off x="0" y="0"/>
          <a:ext cx="0" cy="0"/>
          <a:chOff x="0" y="0"/>
          <a:chExt cx="0" cy="0"/>
        </a:xfrm>
      </p:grpSpPr>
      <p:pic>
        <p:nvPicPr>
          <p:cNvPr descr="A picture containing text, person, person&#10;&#10;Description automatically generated" id="222" name="Google Shape;222;p39"/>
          <p:cNvPicPr preferRelativeResize="0"/>
          <p:nvPr/>
        </p:nvPicPr>
        <p:blipFill rotWithShape="1">
          <a:blip r:embed="rId3">
            <a:alphaModFix/>
          </a:blip>
          <a:srcRect b="0" l="0" r="0" t="0"/>
          <a:stretch/>
        </p:blipFill>
        <p:spPr>
          <a:xfrm>
            <a:off x="-1" y="0"/>
            <a:ext cx="9144001" cy="6858000"/>
          </a:xfrm>
          <a:prstGeom prst="rect">
            <a:avLst/>
          </a:prstGeom>
          <a:noFill/>
          <a:ln>
            <a:noFill/>
          </a:ln>
        </p:spPr>
      </p:pic>
      <p:sp>
        <p:nvSpPr>
          <p:cNvPr id="223" name="Google Shape;223;p39"/>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solidFill>
                  <a:schemeClr val="lt1"/>
                </a:solidFill>
                <a:latin typeface="Calibri"/>
                <a:ea typeface="Calibri"/>
                <a:cs typeface="Calibri"/>
                <a:sym typeface="Calibri"/>
              </a:rPr>
              <a:t>    misionleccionesbiblicas.org    Timoteo</a:t>
            </a:r>
            <a:endParaRPr sz="1000">
              <a:solidFill>
                <a:schemeClr val="lt1"/>
              </a:solidFill>
              <a:latin typeface="Calibri"/>
              <a:ea typeface="Calibri"/>
              <a:cs typeface="Calibri"/>
              <a:sym typeface="Calibri"/>
            </a:endParaRPr>
          </a:p>
        </p:txBody>
      </p:sp>
      <p:sp>
        <p:nvSpPr>
          <p:cNvPr id="224" name="Google Shape;224;p39"/>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pic>
        <p:nvPicPr>
          <p:cNvPr descr="Map&#10;&#10;Description automatically generated" id="229" name="Google Shape;229;p40"/>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30" name="Google Shape;230;p40"/>
          <p:cNvSpPr txBox="1"/>
          <p:nvPr>
            <p:ph idx="11" type="ftr"/>
          </p:nvPr>
        </p:nvSpPr>
        <p:spPr>
          <a:xfrm>
            <a:off x="3028950" y="6431507"/>
            <a:ext cx="50937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dk1"/>
              </a:buClr>
              <a:buSzPts val="1000"/>
              <a:buFont typeface="Calibri"/>
              <a:buNone/>
            </a:pPr>
            <a:r>
              <a:rPr lang="en" sz="1000">
                <a:solidFill>
                  <a:schemeClr val="dk1"/>
                </a:solidFill>
              </a:rPr>
              <a:t>Timothy    www.missionbibleclass.org</a:t>
            </a:r>
            <a:endParaRPr sz="1000">
              <a:solidFill>
                <a:schemeClr val="dk1"/>
              </a:solidFill>
            </a:endParaRPr>
          </a:p>
        </p:txBody>
      </p:sp>
      <p:sp>
        <p:nvSpPr>
          <p:cNvPr id="231" name="Google Shape;231;p40"/>
          <p:cNvSpPr txBox="1"/>
          <p:nvPr>
            <p:ph idx="12" type="sldNum"/>
          </p:nvPr>
        </p:nvSpPr>
        <p:spPr>
          <a:xfrm>
            <a:off x="8122596" y="6431507"/>
            <a:ext cx="495900" cy="365100"/>
          </a:xfrm>
          <a:prstGeom prst="rect">
            <a:avLst/>
          </a:prstGeom>
          <a:noFill/>
          <a:ln>
            <a:noFill/>
          </a:ln>
        </p:spPr>
        <p:txBody>
          <a:bodyPr anchorCtr="0" anchor="ctr" bIns="45700" lIns="91425" spcFirstLastPara="1" rIns="91425" wrap="square" tIns="45700">
            <a:noAutofit/>
          </a:bodyPr>
          <a:lstStyle/>
          <a:p>
            <a:pPr indent="0" lvl="0" marL="0" rtl="0" algn="r">
              <a:lnSpc>
                <a:spcPct val="100000"/>
              </a:lnSpc>
              <a:spcBef>
                <a:spcPts val="0"/>
              </a:spcBef>
              <a:spcAft>
                <a:spcPts val="0"/>
              </a:spcAft>
              <a:buClr>
                <a:schemeClr val="dk1"/>
              </a:buClr>
              <a:buSzPts val="1000"/>
              <a:buFont typeface="Calibri"/>
              <a:buNone/>
            </a:pPr>
            <a:fld id="{00000000-1234-1234-1234-123412341234}" type="slidenum">
              <a:rPr lang="en" sz="1000">
                <a:solidFill>
                  <a:schemeClr val="dk1"/>
                </a:solidFill>
              </a:rPr>
              <a:t>‹#›</a:t>
            </a:fld>
            <a:endParaRPr sz="1000">
              <a:solidFill>
                <a:schemeClr val="dk1"/>
              </a:solidFill>
            </a:endParaRPr>
          </a:p>
        </p:txBody>
      </p:sp>
      <p:sp>
        <p:nvSpPr>
          <p:cNvPr id="232" name="Google Shape;232;p40"/>
          <p:cNvSpPr/>
          <p:nvPr/>
        </p:nvSpPr>
        <p:spPr>
          <a:xfrm>
            <a:off x="1735050" y="5807125"/>
            <a:ext cx="5673900" cy="624300"/>
          </a:xfrm>
          <a:prstGeom prst="rect">
            <a:avLst/>
          </a:prstGeom>
          <a:solidFill>
            <a:srgbClr val="69BBAF"/>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pic>
        <p:nvPicPr>
          <p:cNvPr id="233" name="Google Shape;233;p40"/>
          <p:cNvPicPr preferRelativeResize="0"/>
          <p:nvPr/>
        </p:nvPicPr>
        <p:blipFill rotWithShape="1">
          <a:blip r:embed="rId4">
            <a:alphaModFix/>
          </a:blip>
          <a:srcRect b="0" l="0" r="0" t="0"/>
          <a:stretch/>
        </p:blipFill>
        <p:spPr>
          <a:xfrm>
            <a:off x="0" y="0"/>
            <a:ext cx="9144000" cy="6858006"/>
          </a:xfrm>
          <a:prstGeom prst="rect">
            <a:avLst/>
          </a:prstGeom>
          <a:noFill/>
          <a:ln>
            <a:noFill/>
          </a:ln>
        </p:spPr>
      </p:pic>
      <p:sp>
        <p:nvSpPr>
          <p:cNvPr id="234" name="Google Shape;234;p40"/>
          <p:cNvSpPr/>
          <p:nvPr/>
        </p:nvSpPr>
        <p:spPr>
          <a:xfrm>
            <a:off x="979525" y="69275"/>
            <a:ext cx="3840600" cy="1584900"/>
          </a:xfrm>
          <a:prstGeom prst="rect">
            <a:avLst/>
          </a:prstGeom>
          <a:solidFill>
            <a:srgbClr val="FACB33"/>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5" name="Google Shape;235;p40"/>
          <p:cNvSpPr/>
          <p:nvPr/>
        </p:nvSpPr>
        <p:spPr>
          <a:xfrm>
            <a:off x="3829400" y="1486600"/>
            <a:ext cx="762000" cy="624900"/>
          </a:xfrm>
          <a:prstGeom prst="rect">
            <a:avLst/>
          </a:prstGeom>
          <a:solidFill>
            <a:srgbClr val="F8C22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6" name="Google Shape;236;p40"/>
          <p:cNvSpPr/>
          <p:nvPr/>
        </p:nvSpPr>
        <p:spPr>
          <a:xfrm>
            <a:off x="4469475" y="1517075"/>
            <a:ext cx="1051500" cy="365100"/>
          </a:xfrm>
          <a:prstGeom prst="rect">
            <a:avLst/>
          </a:prstGeom>
          <a:solidFill>
            <a:srgbClr val="F8C22C"/>
          </a:solidFill>
          <a:ln>
            <a:noFill/>
          </a:ln>
        </p:spPr>
        <p:txBody>
          <a:bodyPr anchorCtr="0" anchor="ctr" bIns="91425" lIns="91425" spcFirstLastPara="1" rIns="91425" wrap="square" tIns="91425">
            <a:noAutofit/>
          </a:bodyPr>
          <a:lstStyle/>
          <a:p>
            <a:pPr indent="0" lvl="0" marL="0" rtl="0" algn="ctr">
              <a:spcBef>
                <a:spcPts val="0"/>
              </a:spcBef>
              <a:spcAft>
                <a:spcPts val="0"/>
              </a:spcAft>
              <a:buNone/>
            </a:pPr>
            <a:r>
              <a:t/>
            </a:r>
            <a:endParaRPr>
              <a:latin typeface="Calibri"/>
              <a:ea typeface="Calibri"/>
              <a:cs typeface="Calibri"/>
              <a:sym typeface="Calibri"/>
            </a:endParaRPr>
          </a:p>
        </p:txBody>
      </p:sp>
      <p:sp>
        <p:nvSpPr>
          <p:cNvPr id="237" name="Google Shape;237;p40"/>
          <p:cNvSpPr txBox="1"/>
          <p:nvPr/>
        </p:nvSpPr>
        <p:spPr>
          <a:xfrm>
            <a:off x="-2705762" y="6428463"/>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solidFill>
                  <a:srgbClr val="434343"/>
                </a:solidFill>
                <a:latin typeface="Calibri"/>
                <a:ea typeface="Calibri"/>
                <a:cs typeface="Calibri"/>
                <a:sym typeface="Calibri"/>
              </a:rPr>
              <a:t>    misionleccionesbiblicas.org    Timoteo</a:t>
            </a:r>
            <a:endParaRPr sz="1000">
              <a:solidFill>
                <a:srgbClr val="434343"/>
              </a:solidFill>
              <a:latin typeface="Calibri"/>
              <a:ea typeface="Calibri"/>
              <a:cs typeface="Calibri"/>
              <a:sym typeface="Calibri"/>
            </a:endParaRPr>
          </a:p>
        </p:txBody>
      </p:sp>
      <p:sp>
        <p:nvSpPr>
          <p:cNvPr id="238" name="Google Shape;238;p40"/>
          <p:cNvSpPr txBox="1"/>
          <p:nvPr/>
        </p:nvSpPr>
        <p:spPr>
          <a:xfrm>
            <a:off x="2463715" y="6434542"/>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rgbClr val="434343"/>
                </a:solidFill>
                <a:latin typeface="Calibri"/>
                <a:ea typeface="Calibri"/>
                <a:cs typeface="Calibri"/>
                <a:sym typeface="Calibri"/>
              </a:rPr>
              <a:t>‹#›</a:t>
            </a:fld>
            <a:endParaRPr sz="1000">
              <a:solidFill>
                <a:srgbClr val="434343"/>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2" name="Shape 242"/>
        <p:cNvGrpSpPr/>
        <p:nvPr/>
      </p:nvGrpSpPr>
      <p:grpSpPr>
        <a:xfrm>
          <a:off x="0" y="0"/>
          <a:ext cx="0" cy="0"/>
          <a:chOff x="0" y="0"/>
          <a:chExt cx="0" cy="0"/>
        </a:xfrm>
      </p:grpSpPr>
      <p:pic>
        <p:nvPicPr>
          <p:cNvPr descr="A picture containing text, person, people, group&#10;&#10;Description automatically generated" id="243" name="Google Shape;243;p41"/>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44" name="Google Shape;244;p41"/>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latin typeface="Calibri"/>
                <a:ea typeface="Calibri"/>
                <a:cs typeface="Calibri"/>
                <a:sym typeface="Calibri"/>
              </a:rPr>
              <a:t>    misionleccionesbiblicas.org    Timoteo</a:t>
            </a:r>
            <a:endParaRPr sz="1000">
              <a:latin typeface="Calibri"/>
              <a:ea typeface="Calibri"/>
              <a:cs typeface="Calibri"/>
              <a:sym typeface="Calibri"/>
            </a:endParaRPr>
          </a:p>
        </p:txBody>
      </p:sp>
      <p:sp>
        <p:nvSpPr>
          <p:cNvPr id="245" name="Google Shape;245;p41"/>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dk1"/>
                </a:solidFill>
                <a:latin typeface="Calibri"/>
                <a:ea typeface="Calibri"/>
                <a:cs typeface="Calibri"/>
                <a:sym typeface="Calibri"/>
              </a:rPr>
              <a:t>‹#›</a:t>
            </a:fld>
            <a:endParaRPr sz="1000">
              <a:solidFill>
                <a:schemeClr val="dk1"/>
              </a:solidFill>
              <a:latin typeface="Calibri"/>
              <a:ea typeface="Calibri"/>
              <a:cs typeface="Calibri"/>
              <a:sym typeface="Calibri"/>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9" name="Shape 249"/>
        <p:cNvGrpSpPr/>
        <p:nvPr/>
      </p:nvGrpSpPr>
      <p:grpSpPr>
        <a:xfrm>
          <a:off x="0" y="0"/>
          <a:ext cx="0" cy="0"/>
          <a:chOff x="0" y="0"/>
          <a:chExt cx="0" cy="0"/>
        </a:xfrm>
      </p:grpSpPr>
      <p:pic>
        <p:nvPicPr>
          <p:cNvPr descr="Diagram&#10;&#10;Description automatically generated" id="250" name="Google Shape;250;p42"/>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51" name="Google Shape;251;p42"/>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solidFill>
                  <a:schemeClr val="lt1"/>
                </a:solidFill>
                <a:latin typeface="Calibri"/>
                <a:ea typeface="Calibri"/>
                <a:cs typeface="Calibri"/>
                <a:sym typeface="Calibri"/>
              </a:rPr>
              <a:t>    misionleccionesbiblicas.org    Timoteo</a:t>
            </a:r>
            <a:endParaRPr sz="1000">
              <a:solidFill>
                <a:schemeClr val="lt1"/>
              </a:solidFill>
              <a:latin typeface="Calibri"/>
              <a:ea typeface="Calibri"/>
              <a:cs typeface="Calibri"/>
              <a:sym typeface="Calibri"/>
            </a:endParaRPr>
          </a:p>
        </p:txBody>
      </p:sp>
      <p:sp>
        <p:nvSpPr>
          <p:cNvPr id="252" name="Google Shape;252;p42"/>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lt1"/>
                </a:solidFill>
                <a:latin typeface="Calibri"/>
                <a:ea typeface="Calibri"/>
                <a:cs typeface="Calibri"/>
                <a:sym typeface="Calibri"/>
              </a:rPr>
              <a:t>‹#›</a:t>
            </a:fld>
            <a:endParaRPr sz="1000">
              <a:solidFill>
                <a:schemeClr val="lt1"/>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pic>
        <p:nvPicPr>
          <p:cNvPr descr="Diagram&#10;&#10;Description automatically generated" id="257" name="Google Shape;257;p43"/>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58" name="Google Shape;258;p43"/>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latin typeface="Calibri"/>
                <a:ea typeface="Calibri"/>
                <a:cs typeface="Calibri"/>
                <a:sym typeface="Calibri"/>
              </a:rPr>
              <a:t>    misionleccionesbiblicas.org    Timoteo</a:t>
            </a:r>
            <a:endParaRPr sz="1000">
              <a:latin typeface="Calibri"/>
              <a:ea typeface="Calibri"/>
              <a:cs typeface="Calibri"/>
              <a:sym typeface="Calibri"/>
            </a:endParaRPr>
          </a:p>
        </p:txBody>
      </p:sp>
      <p:sp>
        <p:nvSpPr>
          <p:cNvPr id="259" name="Google Shape;259;p43"/>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dk1"/>
                </a:solidFill>
                <a:latin typeface="Calibri"/>
                <a:ea typeface="Calibri"/>
                <a:cs typeface="Calibri"/>
                <a:sym typeface="Calibri"/>
              </a:rPr>
              <a:t>‹#›</a:t>
            </a:fld>
            <a:endParaRPr sz="1000">
              <a:solidFill>
                <a:schemeClr val="dk1"/>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3" name="Shape 263"/>
        <p:cNvGrpSpPr/>
        <p:nvPr/>
      </p:nvGrpSpPr>
      <p:grpSpPr>
        <a:xfrm>
          <a:off x="0" y="0"/>
          <a:ext cx="0" cy="0"/>
          <a:chOff x="0" y="0"/>
          <a:chExt cx="0" cy="0"/>
        </a:xfrm>
      </p:grpSpPr>
      <p:pic>
        <p:nvPicPr>
          <p:cNvPr descr="Diagram&#10;&#10;Description automatically generated" id="264" name="Google Shape;264;p44"/>
          <p:cNvPicPr preferRelativeResize="0"/>
          <p:nvPr/>
        </p:nvPicPr>
        <p:blipFill rotWithShape="1">
          <a:blip r:embed="rId3">
            <a:alphaModFix/>
          </a:blip>
          <a:srcRect b="0" l="0" r="0" t="0"/>
          <a:stretch/>
        </p:blipFill>
        <p:spPr>
          <a:xfrm>
            <a:off x="0" y="0"/>
            <a:ext cx="9144000" cy="6858000"/>
          </a:xfrm>
          <a:prstGeom prst="rect">
            <a:avLst/>
          </a:prstGeom>
          <a:noFill/>
          <a:ln>
            <a:noFill/>
          </a:ln>
        </p:spPr>
      </p:pic>
      <p:sp>
        <p:nvSpPr>
          <p:cNvPr id="265" name="Google Shape;265;p44"/>
          <p:cNvSpPr txBox="1"/>
          <p:nvPr/>
        </p:nvSpPr>
        <p:spPr>
          <a:xfrm>
            <a:off x="3317738" y="6486825"/>
            <a:ext cx="51696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r>
              <a:rPr lang="en" sz="1000">
                <a:latin typeface="Calibri"/>
                <a:ea typeface="Calibri"/>
                <a:cs typeface="Calibri"/>
                <a:sym typeface="Calibri"/>
              </a:rPr>
              <a:t>    misionleccionesbiblicas.org    Timoteo</a:t>
            </a:r>
            <a:endParaRPr sz="1000">
              <a:latin typeface="Calibri"/>
              <a:ea typeface="Calibri"/>
              <a:cs typeface="Calibri"/>
              <a:sym typeface="Calibri"/>
            </a:endParaRPr>
          </a:p>
        </p:txBody>
      </p:sp>
      <p:sp>
        <p:nvSpPr>
          <p:cNvPr id="266" name="Google Shape;266;p44"/>
          <p:cNvSpPr txBox="1"/>
          <p:nvPr/>
        </p:nvSpPr>
        <p:spPr>
          <a:xfrm>
            <a:off x="8487215" y="6492904"/>
            <a:ext cx="4959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 sz="1000">
                <a:solidFill>
                  <a:schemeClr val="dk1"/>
                </a:solidFill>
                <a:latin typeface="Calibri"/>
                <a:ea typeface="Calibri"/>
                <a:cs typeface="Calibri"/>
                <a:sym typeface="Calibri"/>
              </a:rPr>
              <a:t>‹#›</a:t>
            </a:fld>
            <a:endParaRPr sz="1000">
              <a:solidFill>
                <a:schemeClr val="dk1"/>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light-2">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