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db9439a33_2_7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37db9439a33_2_7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 Portada: Pablo en juicio (Hechos 24–26)</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32" name="Google Shape;232;g37db9439a33_2_7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7db9439a33_2_13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7db9439a33_2_139:notes"/>
          <p:cNvSpPr txBox="1"/>
          <p:nvPr>
            <p:ph idx="1" type="body"/>
          </p:nvPr>
        </p:nvSpPr>
        <p:spPr>
          <a:xfrm>
            <a:off x="755968" y="5145428"/>
            <a:ext cx="6047740" cy="4210072"/>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10. Entonces Pablo dijo algo que nadie esperaba. Apeló a una ley que ni siquiera el gobernador Festo podía romper.</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Pablo dijo: —Soy ciudadano romano y tengo derecho a apelar ante el tribunal más alto del Imperio Romano. Si este tribunal romano no puede decidir, —dijo Pablo, —entonces, como ciudadano romano, apelo al tribunal más alto. Quiero viajar a la ciudad capital, Roma, y comparecer ante el emperador César.</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p:txBody>
      </p:sp>
      <p:sp>
        <p:nvSpPr>
          <p:cNvPr id="304" name="Google Shape;304;g37db9439a33_2_139:notes"/>
          <p:cNvSpPr txBox="1"/>
          <p:nvPr>
            <p:ph idx="12" type="sldNum"/>
          </p:nvPr>
        </p:nvSpPr>
        <p:spPr>
          <a:xfrm>
            <a:off x="4282066" y="10155354"/>
            <a:ext cx="3275859" cy="536344"/>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7db9439a33_2_146: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37db9439a33_2_146: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11. El gobernador Festo debió haberse sorprendido mucho al escuchar eso. Pero Pablo tenía razón. El gobernador no podía decir “no.” Si un ciudadano romano quería ir a Roma y comparecer ante el tribunal más alto del imperio, el gobernador tenía que enviar al prisionero allí. Así que Festo le dijo a Pablo y a todos en el tribunal que Pablo iría a Roma tan pronto como se pudiera organizar el viaje.</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p:txBody>
      </p:sp>
      <p:sp>
        <p:nvSpPr>
          <p:cNvPr id="312" name="Google Shape;312;g37db9439a33_2_146: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7db9439a33_2_15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37db9439a33_2_153:notes"/>
          <p:cNvSpPr txBox="1"/>
          <p:nvPr>
            <p:ph idx="1" type="body"/>
          </p:nvPr>
        </p:nvSpPr>
        <p:spPr>
          <a:xfrm>
            <a:off x="755968" y="5145428"/>
            <a:ext cx="6047740" cy="4210072"/>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12. El gobernador Festo y todos los judíos estaban sorprendidos de que Pablo quisiera hacer el largo y peligroso viaje a Roma. Pero Pablo no estaba preocupado. Él sabía algo que los demás no sabían.</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Dos años antes, un visitante muy especial vino a él durante la noche, cuando Pablo estaba preso en Jerusalén. Este era el visitante más especial que alguien podría tener. Cuando Pablo estaba asustado y triste, JESÚS se le apareció en la prisión. Jesús se paró junto a él y le dijo:</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 «¡Sé valiente! Tú has dado testimonio acerca de mí en Jerusalén y tendrás que ir también a Roma a hacer lo mismo». (Hechos 23:11)</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Por esta razón, Pablo estaba seguro de que estaría a salvo. Sabía que Dios quería que hablara de Jesús en Roma, y Dios lo cuidaría y lo llevaría a salvo hasta allá.</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p:txBody>
      </p:sp>
      <p:sp>
        <p:nvSpPr>
          <p:cNvPr id="320" name="Google Shape;320;g37db9439a33_2_153:notes"/>
          <p:cNvSpPr txBox="1"/>
          <p:nvPr>
            <p:ph idx="12" type="sldNum"/>
          </p:nvPr>
        </p:nvSpPr>
        <p:spPr>
          <a:xfrm>
            <a:off x="4282066" y="10155354"/>
            <a:ext cx="3275859" cy="536344"/>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7db9439a33_2_16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37db9439a33_2_160: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600"/>
              <a:buFont typeface="Arial"/>
              <a:buNone/>
            </a:pPr>
            <a:r>
              <a:rPr lang="en-US" sz="1300">
                <a:solidFill>
                  <a:schemeClr val="dk1"/>
                </a:solidFill>
                <a:latin typeface="Calibri"/>
                <a:ea typeface="Calibri"/>
                <a:cs typeface="Calibri"/>
                <a:sym typeface="Calibri"/>
              </a:rPr>
              <a:t>13. Mientras el prisionero Pablo esperaba por el barco que lo llevaría a Roma, el gobernador Festo recibió la visita del rey Agripa y su esposa Berenice. El rey Agripa no tenía mucho poder, pero era respetado como rey de los judíos.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300">
                <a:solidFill>
                  <a:schemeClr val="dk1"/>
                </a:solidFill>
                <a:latin typeface="Calibri"/>
                <a:ea typeface="Calibri"/>
                <a:cs typeface="Calibri"/>
                <a:sym typeface="Calibri"/>
              </a:rPr>
              <a:t>Cuando el rey Agripa oyó que los judíos de Jerusalén estaban enojados con Pablo, pidió escucharlo. Así que el gobernador Festo reunió a los líderes de la ciudad y al rey Agripa en una gran e importante reunión. La reunión fue muy formal, con muchas ceremonias y seguramente muchos discursos. Pablo fue llamado para hablar ante todas esas personas importantes.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p:txBody>
      </p:sp>
      <p:sp>
        <p:nvSpPr>
          <p:cNvPr id="328" name="Google Shape;328;g37db9439a33_2_160: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7db9439a33_2_16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37db9439a33_2_16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600"/>
              <a:buFont typeface="Arial"/>
              <a:buNone/>
            </a:pPr>
            <a:r>
              <a:rPr lang="en-US" sz="1300">
                <a:solidFill>
                  <a:schemeClr val="dk1"/>
                </a:solidFill>
                <a:latin typeface="Calibri"/>
                <a:ea typeface="Calibri"/>
                <a:cs typeface="Calibri"/>
                <a:sym typeface="Calibri"/>
              </a:rPr>
              <a:t>14. ¿Y qué crees que hizo Pablo? ¿Les rogó que lo dejaran libre? No, ¡Pablo usó esa oportunidad para hablarles de Jesús!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300">
                <a:solidFill>
                  <a:schemeClr val="dk1"/>
                </a:solidFill>
                <a:latin typeface="Calibri"/>
                <a:ea typeface="Calibri"/>
                <a:cs typeface="Calibri"/>
                <a:sym typeface="Calibri"/>
              </a:rPr>
              <a:t>Pablo le contó al rey Agripa cómo su vida había cambiado años antes, cuando conoció a Jesús. Explicó que antes él pensaba igual que los otros líderes judíos. También creía que los seguidores de Jesús eran problemáticos. Pero ahora sabía la verdad. Jesús se le había aparecido en una visión. Desde entonces, lo seguía y siempre trataba de hablar de Jesús a los demás.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p:txBody>
      </p:sp>
      <p:sp>
        <p:nvSpPr>
          <p:cNvPr id="336" name="Google Shape;336;g37db9439a33_2_16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7db9439a33_2_17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37db9439a33_2_174: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600"/>
              <a:buFont typeface="Arial"/>
              <a:buNone/>
            </a:pPr>
            <a:r>
              <a:rPr lang="en-US" sz="1300">
                <a:solidFill>
                  <a:schemeClr val="dk1"/>
                </a:solidFill>
                <a:latin typeface="Calibri"/>
                <a:ea typeface="Calibri"/>
                <a:cs typeface="Calibri"/>
                <a:sym typeface="Calibri"/>
              </a:rPr>
              <a:t>15. Paul said that God wanted everyone to hear about King Jesus. This is the reason the Jews tried to kill him. When he said that, Governor Festus interrupted him and said, “Paul, you have been studying so much that you are going crazy!”</a:t>
            </a:r>
            <a:endParaRPr sz="1300">
              <a:solidFill>
                <a:schemeClr val="dk1"/>
              </a:solidFill>
              <a:latin typeface="Calibri"/>
              <a:ea typeface="Calibri"/>
              <a:cs typeface="Calibri"/>
              <a:sym typeface="Calibri"/>
            </a:endParaRPr>
          </a:p>
        </p:txBody>
      </p:sp>
      <p:sp>
        <p:nvSpPr>
          <p:cNvPr id="344" name="Google Shape;344;g37db9439a33_2_174: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7db9439a33_2_18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37db9439a33_2_18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600"/>
              <a:buFont typeface="Arial"/>
              <a:buNone/>
            </a:pPr>
            <a:r>
              <a:rPr lang="en-US" sz="1300">
                <a:solidFill>
                  <a:schemeClr val="dk1"/>
                </a:solidFill>
                <a:latin typeface="Calibri"/>
                <a:ea typeface="Calibri"/>
                <a:cs typeface="Calibri"/>
                <a:sym typeface="Calibri"/>
              </a:rPr>
              <a:t>16. Pero Pablo no estaba loco. Solo quería que todos conocieran a Jesús y supieran que Él podía perdonar sus pecados.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300">
                <a:solidFill>
                  <a:schemeClr val="dk1"/>
                </a:solidFill>
                <a:latin typeface="Calibri"/>
                <a:ea typeface="Calibri"/>
                <a:cs typeface="Calibri"/>
                <a:sym typeface="Calibri"/>
              </a:rPr>
              <a:t>Pablo no tuvo miedo de hablarles a todos, incluso a gobernadores y reyes, sobre Jesús. Delante de toda esa gente importante, Pablo le dijo al rey Agripa que también debía seguir a Jesús.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300">
                <a:solidFill>
                  <a:schemeClr val="dk1"/>
                </a:solidFill>
                <a:latin typeface="Calibri"/>
                <a:ea typeface="Calibri"/>
                <a:cs typeface="Calibri"/>
                <a:sym typeface="Calibri"/>
              </a:rPr>
              <a:t>Pero tristemente, el rey Agripa no quiso seguir a Jesús.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p:txBody>
      </p:sp>
      <p:sp>
        <p:nvSpPr>
          <p:cNvPr id="352" name="Google Shape;352;g37db9439a33_2_18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7db9439a33_2_188: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37db9439a33_2_188: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600"/>
              <a:buFont typeface="Arial"/>
              <a:buNone/>
            </a:pPr>
            <a:r>
              <a:rPr lang="en-US" sz="1300">
                <a:solidFill>
                  <a:schemeClr val="dk1"/>
                </a:solidFill>
                <a:latin typeface="Calibri"/>
                <a:ea typeface="Calibri"/>
                <a:cs typeface="Calibri"/>
                <a:sym typeface="Calibri"/>
              </a:rPr>
              <a:t>17. Después de dejar a Pablo, el rey Agripa le dijo al gobernador Festo que Pablo no había hecho nada que mereciera la muerte. De hecho, debería haber sido liberado.</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300">
                <a:solidFill>
                  <a:schemeClr val="dk1"/>
                </a:solidFill>
                <a:latin typeface="Calibri"/>
                <a:ea typeface="Calibri"/>
                <a:cs typeface="Calibri"/>
                <a:sym typeface="Calibri"/>
              </a:rPr>
              <a:t>Pero todos sabían que había una ley que no se podía romper. Pablo había apelado al tribunal del César en Roma. Nadie tenía otra opción. Pablo iría a Roma.</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300">
              <a:solidFill>
                <a:schemeClr val="dk1"/>
              </a:solidFill>
              <a:latin typeface="Calibri"/>
              <a:ea typeface="Calibri"/>
              <a:cs typeface="Calibri"/>
              <a:sym typeface="Calibri"/>
            </a:endParaRPr>
          </a:p>
        </p:txBody>
      </p:sp>
      <p:sp>
        <p:nvSpPr>
          <p:cNvPr id="360" name="Google Shape;360;g37db9439a33_2_188: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7db9439a33_2_195:notes"/>
          <p:cNvSpPr txBox="1"/>
          <p:nvPr>
            <p:ph idx="1" type="body"/>
          </p:nvPr>
        </p:nvSpPr>
        <p:spPr>
          <a:xfrm>
            <a:off x="755968" y="5145428"/>
            <a:ext cx="6047740" cy="4209897"/>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67" name="Google Shape;367;g37db9439a33_2_19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7db9439a33_2_203:notes"/>
          <p:cNvSpPr txBox="1"/>
          <p:nvPr>
            <p:ph idx="1" type="body"/>
          </p:nvPr>
        </p:nvSpPr>
        <p:spPr>
          <a:xfrm>
            <a:off x="755968" y="5145428"/>
            <a:ext cx="6047740" cy="4210072"/>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76" name="Google Shape;376;g37db9439a33_2_20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db9439a33_2_8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37db9439a33_2_8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2. Pablo amaba a Dios. Era un misionero que viajó a muchos lugares contando a las personas acerca de Jesús. También era un hombre educado y ciudadano romano.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Ser ciudadano romano significaba que Pablo tenía derechos especiales. Los ciudadanos romanos no podían ser encarcelados a menos que alguien pudiera probar que eran culpables. Un ciudadano romano tenía derecho a un juicio en un tribunal.</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p:txBody>
      </p:sp>
      <p:sp>
        <p:nvSpPr>
          <p:cNvPr id="240" name="Google Shape;240;g37db9439a33_2_8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7db9439a33_2_211:notes"/>
          <p:cNvSpPr txBox="1"/>
          <p:nvPr>
            <p:ph idx="1" type="body"/>
          </p:nvPr>
        </p:nvSpPr>
        <p:spPr>
          <a:xfrm>
            <a:off x="755968" y="5145428"/>
            <a:ext cx="6047740" cy="4210072"/>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85" name="Google Shape;385;g37db9439a33_2_21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7db9439a33_4_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94" name="Google Shape;394;g37db9439a33_4_0: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95" name="Google Shape;395;g37db9439a33_4_0: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US"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db9439a33_2_9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37db9439a33_2_90: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3. El sumo sacerdote y otros líderes judíos de Jerusalén acusaron a Pablo de causar problemas. Dijeron mentiras y afirmaron que Pablo había faltado el respeto al templo de Dios y que estaba tratando de causar disturbios. Incluso querían que fuera condenado a muerte.</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Pero, como Pablo era ciudadano romano, tenía derecho a comparecer ante un funcionario romano en un tribunal. Un funcionario romano podía escuchar todas las pruebas y decidir si las acusaciones eran justas y verdaderas.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Así que Pablo fue llevado a la ciudad romana de Cesarea para ser juzgado ante el gobernador romano, Félix. Los líderes judíos que acusaban a Pablo trajeron con ellos a un abogado llamado Tértulo. El abogado intentó convencer al gobernador de que Pablo merecía ser castigado.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p:txBody>
      </p:sp>
      <p:sp>
        <p:nvSpPr>
          <p:cNvPr id="248" name="Google Shape;248;g37db9439a33_2_90: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db9439a33_2_9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7db9439a33_2_9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4. Cuando a Pablo se le permitió hablar con el gobernador, le dijo a Félix que no era un alborotador. Pablo explicó que había estado en el templo, pero que lo había hecho con respeto. Dijo que adoraba a Dios pero que seguía el camino de Jesús.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Pablo dijo que las personas estaban haciendo acusaciones falsas contra él y que si Félix investigaba podía comprobar los hechos.</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p:txBody>
      </p:sp>
      <p:sp>
        <p:nvSpPr>
          <p:cNvPr id="256" name="Google Shape;256;g37db9439a33_2_9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db9439a33_2_10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7db9439a33_2_104: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5. Félix, el gobernador, escuchó atentamente a ambas partes, pero no pudo decidir quién decía la verdad. No quiso tomar una decisión todavía. Tal vez todos debían esperar hasta que el comandante romano llegara desde Jerusalén para ver lo que pensaba él.</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Así que Félix decidió que Pablo debía quedarse en prisión en Cesarea hasta que llegara el comandante romano.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p:txBody>
      </p:sp>
      <p:sp>
        <p:nvSpPr>
          <p:cNvPr id="264" name="Google Shape;264;g37db9439a33_2_104: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7db9439a33_2_11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37db9439a33_2_11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None/>
            </a:pPr>
            <a:r>
              <a:rPr lang="en-US" sz="1300">
                <a:latin typeface="Calibri"/>
                <a:ea typeface="Calibri"/>
                <a:cs typeface="Calibri"/>
                <a:sym typeface="Calibri"/>
              </a:rPr>
              <a:t>6. Pablo fue encarcelado en un lugar conocido como el Palacio de Herodes. Félix le permitió cierta libertad y permitió que los amigos de Pablo lo atendieran. Félix y su esposa, Drusila, también invitaban a Pablo a hablar con ellos sobre la fe en Jesucristo.</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p:txBody>
      </p:sp>
      <p:sp>
        <p:nvSpPr>
          <p:cNvPr id="272" name="Google Shape;272;g37db9439a33_2_11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db9439a33_2_118: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7db9439a33_2_118: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7. Pero Félix no quería seguir a Jesús. Parte de la razón por la que seguía escuchando a Pablo era porque esperaba que le diera un soborno para salir de la cárcel. Pero Pablo no ofreció soborno. Permaneció en prisión durante dos años, esperando un juicio justo.</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p:txBody>
      </p:sp>
      <p:sp>
        <p:nvSpPr>
          <p:cNvPr id="280" name="Google Shape;280;g37db9439a33_2_118: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7db9439a33_2_12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37db9439a33_2_12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8. Después de dos años, un nuevo gobernador reemplazó a Félix. El nuevo gobernador se llamaba Festo.</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Una vez más, los judíos de Jerusalén hicieron acusaciones contra Pablo. Le dijeron al gobernador Festo que debía enviar a Pablo de regreso a Jerusalén. Dijeron que era para tener otro juicio, pero era una trampa. Ir a Jerusalén sería muy peligroso para Pablo. Si regresaba, los judíos lo matarían.</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p:txBody>
      </p:sp>
      <p:sp>
        <p:nvSpPr>
          <p:cNvPr id="288" name="Google Shape;288;g37db9439a33_2_12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7db9439a33_2_132: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37db9439a33_2_132: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9. El gobernador Festo convocó a todos para un nuevo juicio. Le pidió a Pablo que contara su versión. Después de escuchar, Festo supo que los judíos no tenían pruebas suficientes contra Pablo. No sería justo decir que Pablo era culpable.</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rPr lang="en-US" sz="1300">
                <a:solidFill>
                  <a:schemeClr val="dk1"/>
                </a:solidFill>
                <a:latin typeface="Calibri"/>
                <a:ea typeface="Calibri"/>
                <a:cs typeface="Calibri"/>
                <a:sym typeface="Calibri"/>
              </a:rPr>
              <a:t>Sin embargo, los líderes judíos eran muy poderosos, y Festo no quería tomar una decisión que los hiciera enojar. Le preguntó a Pablo si quería regresar a Jerusalén y dejar que los líderes judíos decidieran. Pablo sabía que probablemente lo matarían si regresaba a Jerusalén, así que no quiso ir.</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Calibri"/>
              <a:buNone/>
            </a:pPr>
            <a:r>
              <a:t/>
            </a:r>
            <a:endParaRPr sz="1300">
              <a:solidFill>
                <a:schemeClr val="dk1"/>
              </a:solidFill>
              <a:latin typeface="Calibri"/>
              <a:ea typeface="Calibri"/>
              <a:cs typeface="Calibri"/>
              <a:sym typeface="Calibri"/>
            </a:endParaRPr>
          </a:p>
        </p:txBody>
      </p:sp>
      <p:sp>
        <p:nvSpPr>
          <p:cNvPr id="296" name="Google Shape;296;g37db9439a33_2_132: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1596250"/>
            <a:ext cx="11054080" cy="3395698"/>
          </a:xfrm>
          <a:prstGeom prst="rect">
            <a:avLst/>
          </a:prstGeom>
          <a:noFill/>
          <a:ln>
            <a:noFill/>
          </a:ln>
        </p:spPr>
        <p:txBody>
          <a:bodyPr anchorCtr="0" anchor="b" bIns="130025" lIns="130025" spcFirstLastPara="1" rIns="130025" wrap="square" tIns="130025">
            <a:noAutofit/>
          </a:bodyPr>
          <a:lstStyle>
            <a:lvl1pPr lvl="0" marR="0" algn="ctr">
              <a:lnSpc>
                <a:spcPct val="90000"/>
              </a:lnSpc>
              <a:spcBef>
                <a:spcPts val="0"/>
              </a:spcBef>
              <a:spcAft>
                <a:spcPts val="0"/>
              </a:spcAft>
              <a:buClr>
                <a:schemeClr val="dk1"/>
              </a:buClr>
              <a:buSzPts val="2000"/>
              <a:buFont typeface="Calibri"/>
              <a:buNone/>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04" name="Google Shape;104;p15"/>
          <p:cNvSpPr txBox="1"/>
          <p:nvPr>
            <p:ph idx="1" type="subTitle"/>
          </p:nvPr>
        </p:nvSpPr>
        <p:spPr>
          <a:xfrm>
            <a:off x="1625600" y="5122898"/>
            <a:ext cx="9753600" cy="2354862"/>
          </a:xfrm>
          <a:prstGeom prst="rect">
            <a:avLst/>
          </a:prstGeom>
          <a:noFill/>
          <a:ln>
            <a:noFill/>
          </a:ln>
        </p:spPr>
        <p:txBody>
          <a:bodyPr anchorCtr="0" anchor="t" bIns="130025" lIns="130025" spcFirstLastPara="1" rIns="130025" wrap="square" tIns="130025">
            <a:noAutofit/>
          </a:bodyPr>
          <a:lstStyle>
            <a:lvl1pPr lvl="0" marR="0" algn="ctr">
              <a:lnSpc>
                <a:spcPct val="90000"/>
              </a:lnSpc>
              <a:spcBef>
                <a:spcPts val="1400"/>
              </a:spcBef>
              <a:spcAft>
                <a:spcPts val="0"/>
              </a:spcAft>
              <a:buClr>
                <a:schemeClr val="dk1"/>
              </a:buClr>
              <a:buSzPts val="2000"/>
              <a:buFont typeface="Arial"/>
              <a:buNone/>
              <a:defRPr/>
            </a:lvl1pPr>
            <a:lvl2pPr lvl="1" marR="0" algn="ctr">
              <a:lnSpc>
                <a:spcPct val="90000"/>
              </a:lnSpc>
              <a:spcBef>
                <a:spcPts val="700"/>
              </a:spcBef>
              <a:spcAft>
                <a:spcPts val="0"/>
              </a:spcAft>
              <a:buClr>
                <a:schemeClr val="dk1"/>
              </a:buClr>
              <a:buSzPts val="2000"/>
              <a:buFont typeface="Arial"/>
              <a:buNone/>
              <a:defRPr/>
            </a:lvl2pPr>
            <a:lvl3pPr lvl="2" marR="0" algn="ctr">
              <a:lnSpc>
                <a:spcPct val="90000"/>
              </a:lnSpc>
              <a:spcBef>
                <a:spcPts val="700"/>
              </a:spcBef>
              <a:spcAft>
                <a:spcPts val="0"/>
              </a:spcAft>
              <a:buClr>
                <a:schemeClr val="dk1"/>
              </a:buClr>
              <a:buSzPts val="2000"/>
              <a:buFont typeface="Arial"/>
              <a:buNone/>
              <a:defRPr/>
            </a:lvl3pPr>
            <a:lvl4pPr lvl="3" marR="0" algn="ctr">
              <a:lnSpc>
                <a:spcPct val="90000"/>
              </a:lnSpc>
              <a:spcBef>
                <a:spcPts val="700"/>
              </a:spcBef>
              <a:spcAft>
                <a:spcPts val="0"/>
              </a:spcAft>
              <a:buClr>
                <a:schemeClr val="dk1"/>
              </a:buClr>
              <a:buSzPts val="2000"/>
              <a:buFont typeface="Arial"/>
              <a:buNone/>
              <a:defRPr/>
            </a:lvl4pPr>
            <a:lvl5pPr lvl="4" marR="0" algn="ctr">
              <a:lnSpc>
                <a:spcPct val="90000"/>
              </a:lnSpc>
              <a:spcBef>
                <a:spcPts val="700"/>
              </a:spcBef>
              <a:spcAft>
                <a:spcPts val="0"/>
              </a:spcAft>
              <a:buClr>
                <a:schemeClr val="dk1"/>
              </a:buClr>
              <a:buSzPts val="2000"/>
              <a:buFont typeface="Arial"/>
              <a:buNone/>
              <a:defRPr/>
            </a:lvl5pPr>
            <a:lvl6pPr lvl="5" marR="0" algn="ctr">
              <a:lnSpc>
                <a:spcPct val="90000"/>
              </a:lnSpc>
              <a:spcBef>
                <a:spcPts val="700"/>
              </a:spcBef>
              <a:spcAft>
                <a:spcPts val="0"/>
              </a:spcAft>
              <a:buClr>
                <a:schemeClr val="dk1"/>
              </a:buClr>
              <a:buSzPts val="2000"/>
              <a:buFont typeface="Arial"/>
              <a:buNone/>
              <a:defRPr/>
            </a:lvl6pPr>
            <a:lvl7pPr lvl="6" marR="0" algn="ctr">
              <a:lnSpc>
                <a:spcPct val="90000"/>
              </a:lnSpc>
              <a:spcBef>
                <a:spcPts val="700"/>
              </a:spcBef>
              <a:spcAft>
                <a:spcPts val="0"/>
              </a:spcAft>
              <a:buClr>
                <a:schemeClr val="dk1"/>
              </a:buClr>
              <a:buSzPts val="2000"/>
              <a:buFont typeface="Arial"/>
              <a:buNone/>
              <a:defRPr/>
            </a:lvl7pPr>
            <a:lvl8pPr lvl="7" marR="0" algn="ctr">
              <a:lnSpc>
                <a:spcPct val="90000"/>
              </a:lnSpc>
              <a:spcBef>
                <a:spcPts val="700"/>
              </a:spcBef>
              <a:spcAft>
                <a:spcPts val="0"/>
              </a:spcAft>
              <a:buClr>
                <a:schemeClr val="dk1"/>
              </a:buClr>
              <a:buSzPts val="2000"/>
              <a:buFont typeface="Arial"/>
              <a:buNone/>
              <a:defRPr/>
            </a:lvl8pPr>
            <a:lvl9pPr lvl="8" marR="0" algn="ctr">
              <a:lnSpc>
                <a:spcPct val="90000"/>
              </a:lnSpc>
              <a:spcBef>
                <a:spcPts val="700"/>
              </a:spcBef>
              <a:spcAft>
                <a:spcPts val="0"/>
              </a:spcAft>
              <a:buClr>
                <a:schemeClr val="dk1"/>
              </a:buClr>
              <a:buSzPts val="2000"/>
              <a:buFont typeface="Arial"/>
              <a:buNone/>
              <a:defRPr/>
            </a:lvl9pPr>
          </a:lstStyle>
          <a:p/>
        </p:txBody>
      </p:sp>
      <p:sp>
        <p:nvSpPr>
          <p:cNvPr id="105" name="Google Shape;105;p1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06" name="Google Shape;106;p15"/>
          <p:cNvSpPr txBox="1"/>
          <p:nvPr>
            <p:ph idx="11" type="ftr"/>
          </p:nvPr>
        </p:nvSpPr>
        <p:spPr>
          <a:xfrm>
            <a:off x="4307840" y="9040144"/>
            <a:ext cx="707136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07" name="Google Shape;107;p15"/>
          <p:cNvSpPr txBox="1"/>
          <p:nvPr>
            <p:ph idx="12" type="sldNum"/>
          </p:nvPr>
        </p:nvSpPr>
        <p:spPr>
          <a:xfrm>
            <a:off x="11379200" y="9040144"/>
            <a:ext cx="731519"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6"/>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10" name="Google Shape;110;p16"/>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11" name="Google Shape;111;p16"/>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12" name="Google Shape;112;p1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algn="l">
              <a:lnSpc>
                <a:spcPct val="90000"/>
              </a:lnSpc>
              <a:spcBef>
                <a:spcPts val="0"/>
              </a:spcBef>
              <a:spcAft>
                <a:spcPts val="0"/>
              </a:spcAft>
              <a:buSzPts val="2000"/>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15" name="Google Shape;115;p17"/>
          <p:cNvSpPr txBox="1"/>
          <p:nvPr>
            <p:ph idx="1" type="body"/>
          </p:nvPr>
        </p:nvSpPr>
        <p:spPr>
          <a:xfrm>
            <a:off x="5528734" y="1404339"/>
            <a:ext cx="6583680" cy="6931378"/>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SzPts val="2000"/>
              <a:buChar char="•"/>
              <a:defRPr/>
            </a:lvl1pPr>
            <a:lvl2pPr indent="-355600" lvl="1" marL="914400" algn="l">
              <a:lnSpc>
                <a:spcPct val="90000"/>
              </a:lnSpc>
              <a:spcBef>
                <a:spcPts val="700"/>
              </a:spcBef>
              <a:spcAft>
                <a:spcPts val="0"/>
              </a:spcAft>
              <a:buSzPts val="2000"/>
              <a:buChar char="•"/>
              <a:defRPr/>
            </a:lvl2pPr>
            <a:lvl3pPr indent="-355600" lvl="2" marL="1371600" algn="l">
              <a:lnSpc>
                <a:spcPct val="90000"/>
              </a:lnSpc>
              <a:spcBef>
                <a:spcPts val="700"/>
              </a:spcBef>
              <a:spcAft>
                <a:spcPts val="0"/>
              </a:spcAft>
              <a:buSzPts val="2000"/>
              <a:buChar char="•"/>
              <a:defRPr/>
            </a:lvl3pPr>
            <a:lvl4pPr indent="-355600" lvl="3" marL="1828800" algn="l">
              <a:lnSpc>
                <a:spcPct val="90000"/>
              </a:lnSpc>
              <a:spcBef>
                <a:spcPts val="700"/>
              </a:spcBef>
              <a:spcAft>
                <a:spcPts val="0"/>
              </a:spcAft>
              <a:buSzPts val="2000"/>
              <a:buChar char="•"/>
              <a:defRPr/>
            </a:lvl4pPr>
            <a:lvl5pPr indent="-355600" lvl="4" marL="2286000" algn="l">
              <a:lnSpc>
                <a:spcPct val="90000"/>
              </a:lnSpc>
              <a:spcBef>
                <a:spcPts val="700"/>
              </a:spcBef>
              <a:spcAft>
                <a:spcPts val="0"/>
              </a:spcAft>
              <a:buSzPts val="2000"/>
              <a:buChar char="•"/>
              <a:defRPr/>
            </a:lvl5pPr>
            <a:lvl6pPr indent="-355600" lvl="5" marL="2743200" algn="l">
              <a:lnSpc>
                <a:spcPct val="90000"/>
              </a:lnSpc>
              <a:spcBef>
                <a:spcPts val="700"/>
              </a:spcBef>
              <a:spcAft>
                <a:spcPts val="0"/>
              </a:spcAft>
              <a:buSzPts val="2000"/>
              <a:buChar char="•"/>
              <a:defRPr/>
            </a:lvl6pPr>
            <a:lvl7pPr indent="-355600" lvl="6" marL="3200400" algn="l">
              <a:lnSpc>
                <a:spcPct val="90000"/>
              </a:lnSpc>
              <a:spcBef>
                <a:spcPts val="700"/>
              </a:spcBef>
              <a:spcAft>
                <a:spcPts val="0"/>
              </a:spcAft>
              <a:buSzPts val="2000"/>
              <a:buChar char="•"/>
              <a:defRPr/>
            </a:lvl7pPr>
            <a:lvl8pPr indent="-355600" lvl="7" marL="3657600" algn="l">
              <a:lnSpc>
                <a:spcPct val="90000"/>
              </a:lnSpc>
              <a:spcBef>
                <a:spcPts val="700"/>
              </a:spcBef>
              <a:spcAft>
                <a:spcPts val="0"/>
              </a:spcAft>
              <a:buSzPts val="2000"/>
              <a:buChar char="•"/>
              <a:defRPr/>
            </a:lvl8pPr>
            <a:lvl9pPr indent="-355600" lvl="8" marL="4114800" algn="l">
              <a:lnSpc>
                <a:spcPct val="90000"/>
              </a:lnSpc>
              <a:spcBef>
                <a:spcPts val="700"/>
              </a:spcBef>
              <a:spcAft>
                <a:spcPts val="0"/>
              </a:spcAft>
              <a:buSzPts val="2000"/>
              <a:buChar char="•"/>
              <a:defRPr/>
            </a:lvl9pPr>
          </a:lstStyle>
          <a:p/>
        </p:txBody>
      </p:sp>
      <p:sp>
        <p:nvSpPr>
          <p:cNvPr id="116" name="Google Shape;116;p17"/>
          <p:cNvSpPr txBox="1"/>
          <p:nvPr>
            <p:ph idx="2"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algn="l">
              <a:lnSpc>
                <a:spcPct val="90000"/>
              </a:lnSpc>
              <a:spcBef>
                <a:spcPts val="1400"/>
              </a:spcBef>
              <a:spcAft>
                <a:spcPts val="0"/>
              </a:spcAft>
              <a:buSzPts val="2000"/>
              <a:buFont typeface="Calibri"/>
              <a:buNone/>
              <a:defRPr/>
            </a:lvl1pPr>
            <a:lvl2pPr indent="-228600" lvl="1" marL="914400" algn="l">
              <a:lnSpc>
                <a:spcPct val="90000"/>
              </a:lnSpc>
              <a:spcBef>
                <a:spcPts val="700"/>
              </a:spcBef>
              <a:spcAft>
                <a:spcPts val="0"/>
              </a:spcAft>
              <a:buSzPts val="2000"/>
              <a:buFont typeface="Calibri"/>
              <a:buNone/>
              <a:defRPr/>
            </a:lvl2pPr>
            <a:lvl3pPr indent="-228600" lvl="2" marL="1371600" algn="l">
              <a:lnSpc>
                <a:spcPct val="90000"/>
              </a:lnSpc>
              <a:spcBef>
                <a:spcPts val="700"/>
              </a:spcBef>
              <a:spcAft>
                <a:spcPts val="0"/>
              </a:spcAft>
              <a:buSzPts val="2000"/>
              <a:buFont typeface="Calibri"/>
              <a:buNone/>
              <a:defRPr/>
            </a:lvl3pPr>
            <a:lvl4pPr indent="-228600" lvl="3" marL="1828800" algn="l">
              <a:lnSpc>
                <a:spcPct val="90000"/>
              </a:lnSpc>
              <a:spcBef>
                <a:spcPts val="700"/>
              </a:spcBef>
              <a:spcAft>
                <a:spcPts val="0"/>
              </a:spcAft>
              <a:buSzPts val="2000"/>
              <a:buFont typeface="Calibri"/>
              <a:buNone/>
              <a:defRPr/>
            </a:lvl4pPr>
            <a:lvl5pPr indent="-228600" lvl="4" marL="2286000" algn="l">
              <a:lnSpc>
                <a:spcPct val="90000"/>
              </a:lnSpc>
              <a:spcBef>
                <a:spcPts val="700"/>
              </a:spcBef>
              <a:spcAft>
                <a:spcPts val="0"/>
              </a:spcAft>
              <a:buSzPts val="2000"/>
              <a:buFont typeface="Calibri"/>
              <a:buNone/>
              <a:defRPr/>
            </a:lvl5pPr>
            <a:lvl6pPr indent="-228600" lvl="5" marL="2743200" algn="l">
              <a:lnSpc>
                <a:spcPct val="90000"/>
              </a:lnSpc>
              <a:spcBef>
                <a:spcPts val="700"/>
              </a:spcBef>
              <a:spcAft>
                <a:spcPts val="0"/>
              </a:spcAft>
              <a:buSzPts val="2000"/>
              <a:buFont typeface="Calibri"/>
              <a:buNone/>
              <a:defRPr/>
            </a:lvl6pPr>
            <a:lvl7pPr indent="-228600" lvl="6" marL="3200400" algn="l">
              <a:lnSpc>
                <a:spcPct val="90000"/>
              </a:lnSpc>
              <a:spcBef>
                <a:spcPts val="700"/>
              </a:spcBef>
              <a:spcAft>
                <a:spcPts val="0"/>
              </a:spcAft>
              <a:buSzPts val="2000"/>
              <a:buFont typeface="Calibri"/>
              <a:buNone/>
              <a:defRPr/>
            </a:lvl7pPr>
            <a:lvl8pPr indent="-228600" lvl="7" marL="3657600" algn="l">
              <a:lnSpc>
                <a:spcPct val="90000"/>
              </a:lnSpc>
              <a:spcBef>
                <a:spcPts val="700"/>
              </a:spcBef>
              <a:spcAft>
                <a:spcPts val="0"/>
              </a:spcAft>
              <a:buSzPts val="2000"/>
              <a:buFont typeface="Calibri"/>
              <a:buNone/>
              <a:defRPr/>
            </a:lvl8pPr>
            <a:lvl9pPr indent="-228600" lvl="8" marL="4114800" algn="l">
              <a:lnSpc>
                <a:spcPct val="90000"/>
              </a:lnSpc>
              <a:spcBef>
                <a:spcPts val="700"/>
              </a:spcBef>
              <a:spcAft>
                <a:spcPts val="0"/>
              </a:spcAft>
              <a:buSzPts val="2000"/>
              <a:buFont typeface="Calibri"/>
              <a:buNone/>
              <a:defRPr/>
            </a:lvl9pPr>
          </a:lstStyle>
          <a:p/>
        </p:txBody>
      </p:sp>
      <p:sp>
        <p:nvSpPr>
          <p:cNvPr id="117" name="Google Shape;117;p17"/>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18" name="Google Shape;118;p17"/>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19" name="Google Shape;119;p1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18"/>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22" name="Google Shape;122;p18"/>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a:lvl1pPr>
            <a:lvl2pPr indent="-355600" lvl="1" marL="914400" algn="l">
              <a:lnSpc>
                <a:spcPct val="90000"/>
              </a:lnSpc>
              <a:spcBef>
                <a:spcPts val="700"/>
              </a:spcBef>
              <a:spcAft>
                <a:spcPts val="0"/>
              </a:spcAft>
              <a:buClr>
                <a:schemeClr val="dk1"/>
              </a:buClr>
              <a:buSzPts val="2000"/>
              <a:buFont typeface="Arial"/>
              <a:buChar char="•"/>
              <a:defRPr/>
            </a:lvl2pPr>
            <a:lvl3pPr indent="-355600" lvl="2" marL="1371600" algn="l">
              <a:lnSpc>
                <a:spcPct val="90000"/>
              </a:lnSpc>
              <a:spcBef>
                <a:spcPts val="700"/>
              </a:spcBef>
              <a:spcAft>
                <a:spcPts val="0"/>
              </a:spcAft>
              <a:buClr>
                <a:schemeClr val="dk1"/>
              </a:buClr>
              <a:buSzPts val="2000"/>
              <a:buFont typeface="Arial"/>
              <a:buChar char="•"/>
              <a:defRPr/>
            </a:lvl3pPr>
            <a:lvl4pPr indent="-355600" lvl="3" marL="1828800" algn="l">
              <a:lnSpc>
                <a:spcPct val="90000"/>
              </a:lnSpc>
              <a:spcBef>
                <a:spcPts val="700"/>
              </a:spcBef>
              <a:spcAft>
                <a:spcPts val="0"/>
              </a:spcAft>
              <a:buClr>
                <a:schemeClr val="dk1"/>
              </a:buClr>
              <a:buSzPts val="2000"/>
              <a:buFont typeface="Arial"/>
              <a:buChar char="•"/>
              <a:defRPr/>
            </a:lvl4pPr>
            <a:lvl5pPr indent="-355600" lvl="4" marL="2286000" algn="l">
              <a:lnSpc>
                <a:spcPct val="90000"/>
              </a:lnSpc>
              <a:spcBef>
                <a:spcPts val="700"/>
              </a:spcBef>
              <a:spcAft>
                <a:spcPts val="0"/>
              </a:spcAft>
              <a:buClr>
                <a:schemeClr val="dk1"/>
              </a:buClr>
              <a:buSzPts val="2000"/>
              <a:buFont typeface="Arial"/>
              <a:buChar char="•"/>
              <a:defRPr/>
            </a:lvl5pPr>
            <a:lvl6pPr indent="-355600" lvl="5" marL="2743200" algn="l">
              <a:lnSpc>
                <a:spcPct val="90000"/>
              </a:lnSpc>
              <a:spcBef>
                <a:spcPts val="700"/>
              </a:spcBef>
              <a:spcAft>
                <a:spcPts val="0"/>
              </a:spcAft>
              <a:buClr>
                <a:schemeClr val="dk1"/>
              </a:buClr>
              <a:buSzPts val="2000"/>
              <a:buFont typeface="Arial"/>
              <a:buChar char="•"/>
              <a:defRPr/>
            </a:lvl6pPr>
            <a:lvl7pPr indent="-355600" lvl="6" marL="3200400" algn="l">
              <a:lnSpc>
                <a:spcPct val="90000"/>
              </a:lnSpc>
              <a:spcBef>
                <a:spcPts val="700"/>
              </a:spcBef>
              <a:spcAft>
                <a:spcPts val="0"/>
              </a:spcAft>
              <a:buClr>
                <a:schemeClr val="dk1"/>
              </a:buClr>
              <a:buSzPts val="2000"/>
              <a:buFont typeface="Arial"/>
              <a:buChar char="•"/>
              <a:defRPr/>
            </a:lvl7pPr>
            <a:lvl8pPr indent="-355600" lvl="7" marL="3657600" algn="l">
              <a:lnSpc>
                <a:spcPct val="90000"/>
              </a:lnSpc>
              <a:spcBef>
                <a:spcPts val="700"/>
              </a:spcBef>
              <a:spcAft>
                <a:spcPts val="0"/>
              </a:spcAft>
              <a:buClr>
                <a:schemeClr val="dk1"/>
              </a:buClr>
              <a:buSzPts val="2000"/>
              <a:buFont typeface="Arial"/>
              <a:buChar char="•"/>
              <a:defRPr/>
            </a:lvl8pPr>
            <a:lvl9pPr indent="-355600" lvl="8" marL="4114800" algn="l">
              <a:lnSpc>
                <a:spcPct val="90000"/>
              </a:lnSpc>
              <a:spcBef>
                <a:spcPts val="700"/>
              </a:spcBef>
              <a:spcAft>
                <a:spcPts val="0"/>
              </a:spcAft>
              <a:buClr>
                <a:schemeClr val="dk1"/>
              </a:buClr>
              <a:buSzPts val="2000"/>
              <a:buFont typeface="Arial"/>
              <a:buChar char="•"/>
              <a:defRPr/>
            </a:lvl9pPr>
          </a:lstStyle>
          <a:p/>
        </p:txBody>
      </p:sp>
      <p:sp>
        <p:nvSpPr>
          <p:cNvPr id="123" name="Google Shape;123;p18"/>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24" name="Google Shape;124;p18"/>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25" name="Google Shape;125;p18"/>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19"/>
          <p:cNvSpPr txBox="1"/>
          <p:nvPr>
            <p:ph type="title"/>
          </p:nvPr>
        </p:nvSpPr>
        <p:spPr>
          <a:xfrm>
            <a:off x="887307" y="2431629"/>
            <a:ext cx="11216640" cy="4057226"/>
          </a:xfrm>
          <a:prstGeom prst="rect">
            <a:avLst/>
          </a:prstGeom>
          <a:noFill/>
          <a:ln>
            <a:noFill/>
          </a:ln>
        </p:spPr>
        <p:txBody>
          <a:bodyPr anchorCtr="0" anchor="b" bIns="130025" lIns="130025" spcFirstLastPara="1" rIns="130025" wrap="square" tIns="130025">
            <a:noAutofit/>
          </a:bodyPr>
          <a:lstStyle>
            <a:lvl1pPr lvl="0" algn="l">
              <a:lnSpc>
                <a:spcPct val="90000"/>
              </a:lnSpc>
              <a:spcBef>
                <a:spcPts val="0"/>
              </a:spcBef>
              <a:spcAft>
                <a:spcPts val="0"/>
              </a:spcAft>
              <a:buSzPts val="2000"/>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28" name="Google Shape;128;p19"/>
          <p:cNvSpPr txBox="1"/>
          <p:nvPr>
            <p:ph idx="1" type="body"/>
          </p:nvPr>
        </p:nvSpPr>
        <p:spPr>
          <a:xfrm>
            <a:off x="887307" y="6527238"/>
            <a:ext cx="11216640" cy="2133599"/>
          </a:xfrm>
          <a:prstGeom prst="rect">
            <a:avLst/>
          </a:prstGeom>
          <a:noFill/>
          <a:ln>
            <a:noFill/>
          </a:ln>
        </p:spPr>
        <p:txBody>
          <a:bodyPr anchorCtr="0" anchor="t" bIns="130025" lIns="130025" spcFirstLastPara="1" rIns="130025" wrap="square" tIns="130025">
            <a:noAutofit/>
          </a:bodyPr>
          <a:lstStyle>
            <a:lvl1pPr indent="-228600" lvl="0" marL="457200" algn="l">
              <a:lnSpc>
                <a:spcPct val="90000"/>
              </a:lnSpc>
              <a:spcBef>
                <a:spcPts val="1400"/>
              </a:spcBef>
              <a:spcAft>
                <a:spcPts val="0"/>
              </a:spcAft>
              <a:buClr>
                <a:schemeClr val="dk1"/>
              </a:buClr>
              <a:buSzPts val="2000"/>
              <a:buFont typeface="Calibri"/>
              <a:buNone/>
              <a:defRPr/>
            </a:lvl1pPr>
            <a:lvl2pPr indent="-228600" lvl="1" marL="914400" algn="l">
              <a:lnSpc>
                <a:spcPct val="90000"/>
              </a:lnSpc>
              <a:spcBef>
                <a:spcPts val="700"/>
              </a:spcBef>
              <a:spcAft>
                <a:spcPts val="0"/>
              </a:spcAft>
              <a:buClr>
                <a:srgbClr val="888888"/>
              </a:buClr>
              <a:buSzPts val="2000"/>
              <a:buFont typeface="Calibri"/>
              <a:buNone/>
              <a:defRPr/>
            </a:lvl2pPr>
            <a:lvl3pPr indent="-228600" lvl="2" marL="1371600" algn="l">
              <a:lnSpc>
                <a:spcPct val="90000"/>
              </a:lnSpc>
              <a:spcBef>
                <a:spcPts val="700"/>
              </a:spcBef>
              <a:spcAft>
                <a:spcPts val="0"/>
              </a:spcAft>
              <a:buClr>
                <a:srgbClr val="888888"/>
              </a:buClr>
              <a:buSzPts val="2000"/>
              <a:buFont typeface="Calibri"/>
              <a:buNone/>
              <a:defRPr/>
            </a:lvl3pPr>
            <a:lvl4pPr indent="-228600" lvl="3" marL="1828800" algn="l">
              <a:lnSpc>
                <a:spcPct val="90000"/>
              </a:lnSpc>
              <a:spcBef>
                <a:spcPts val="700"/>
              </a:spcBef>
              <a:spcAft>
                <a:spcPts val="0"/>
              </a:spcAft>
              <a:buClr>
                <a:srgbClr val="888888"/>
              </a:buClr>
              <a:buSzPts val="2000"/>
              <a:buFont typeface="Calibri"/>
              <a:buNone/>
              <a:defRPr/>
            </a:lvl4pPr>
            <a:lvl5pPr indent="-228600" lvl="4" marL="2286000" algn="l">
              <a:lnSpc>
                <a:spcPct val="90000"/>
              </a:lnSpc>
              <a:spcBef>
                <a:spcPts val="700"/>
              </a:spcBef>
              <a:spcAft>
                <a:spcPts val="0"/>
              </a:spcAft>
              <a:buClr>
                <a:srgbClr val="888888"/>
              </a:buClr>
              <a:buSzPts val="2000"/>
              <a:buFont typeface="Calibri"/>
              <a:buNone/>
              <a:defRPr/>
            </a:lvl5pPr>
            <a:lvl6pPr indent="-228600" lvl="5" marL="2743200" algn="l">
              <a:lnSpc>
                <a:spcPct val="90000"/>
              </a:lnSpc>
              <a:spcBef>
                <a:spcPts val="700"/>
              </a:spcBef>
              <a:spcAft>
                <a:spcPts val="0"/>
              </a:spcAft>
              <a:buClr>
                <a:srgbClr val="888888"/>
              </a:buClr>
              <a:buSzPts val="2000"/>
              <a:buFont typeface="Calibri"/>
              <a:buNone/>
              <a:defRPr/>
            </a:lvl6pPr>
            <a:lvl7pPr indent="-228600" lvl="6" marL="3200400" algn="l">
              <a:lnSpc>
                <a:spcPct val="90000"/>
              </a:lnSpc>
              <a:spcBef>
                <a:spcPts val="700"/>
              </a:spcBef>
              <a:spcAft>
                <a:spcPts val="0"/>
              </a:spcAft>
              <a:buClr>
                <a:srgbClr val="888888"/>
              </a:buClr>
              <a:buSzPts val="2000"/>
              <a:buFont typeface="Calibri"/>
              <a:buNone/>
              <a:defRPr/>
            </a:lvl7pPr>
            <a:lvl8pPr indent="-228600" lvl="7" marL="3657600" algn="l">
              <a:lnSpc>
                <a:spcPct val="90000"/>
              </a:lnSpc>
              <a:spcBef>
                <a:spcPts val="700"/>
              </a:spcBef>
              <a:spcAft>
                <a:spcPts val="0"/>
              </a:spcAft>
              <a:buClr>
                <a:srgbClr val="888888"/>
              </a:buClr>
              <a:buSzPts val="2000"/>
              <a:buFont typeface="Calibri"/>
              <a:buNone/>
              <a:defRPr/>
            </a:lvl8pPr>
            <a:lvl9pPr indent="-228600" lvl="8" marL="4114800" algn="l">
              <a:lnSpc>
                <a:spcPct val="90000"/>
              </a:lnSpc>
              <a:spcBef>
                <a:spcPts val="700"/>
              </a:spcBef>
              <a:spcAft>
                <a:spcPts val="0"/>
              </a:spcAft>
              <a:buClr>
                <a:srgbClr val="888888"/>
              </a:buClr>
              <a:buSzPts val="2000"/>
              <a:buFont typeface="Calibri"/>
              <a:buNone/>
              <a:defRPr/>
            </a:lvl9pPr>
          </a:lstStyle>
          <a:p/>
        </p:txBody>
      </p:sp>
      <p:sp>
        <p:nvSpPr>
          <p:cNvPr id="129" name="Google Shape;129;p19"/>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30" name="Google Shape;130;p19"/>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31" name="Google Shape;131;p19"/>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20"/>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34" name="Google Shape;134;p20"/>
          <p:cNvSpPr txBox="1"/>
          <p:nvPr>
            <p:ph idx="1" type="body"/>
          </p:nvPr>
        </p:nvSpPr>
        <p:spPr>
          <a:xfrm>
            <a:off x="894080" y="2596444"/>
            <a:ext cx="5527040" cy="618857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a:lvl1pPr>
            <a:lvl2pPr indent="-355600" lvl="1" marL="914400" algn="l">
              <a:lnSpc>
                <a:spcPct val="90000"/>
              </a:lnSpc>
              <a:spcBef>
                <a:spcPts val="700"/>
              </a:spcBef>
              <a:spcAft>
                <a:spcPts val="0"/>
              </a:spcAft>
              <a:buClr>
                <a:schemeClr val="dk1"/>
              </a:buClr>
              <a:buSzPts val="2000"/>
              <a:buFont typeface="Arial"/>
              <a:buChar char="•"/>
              <a:defRPr/>
            </a:lvl2pPr>
            <a:lvl3pPr indent="-355600" lvl="2" marL="1371600" algn="l">
              <a:lnSpc>
                <a:spcPct val="90000"/>
              </a:lnSpc>
              <a:spcBef>
                <a:spcPts val="700"/>
              </a:spcBef>
              <a:spcAft>
                <a:spcPts val="0"/>
              </a:spcAft>
              <a:buClr>
                <a:schemeClr val="dk1"/>
              </a:buClr>
              <a:buSzPts val="2000"/>
              <a:buFont typeface="Arial"/>
              <a:buChar char="•"/>
              <a:defRPr/>
            </a:lvl3pPr>
            <a:lvl4pPr indent="-355600" lvl="3" marL="1828800" algn="l">
              <a:lnSpc>
                <a:spcPct val="90000"/>
              </a:lnSpc>
              <a:spcBef>
                <a:spcPts val="700"/>
              </a:spcBef>
              <a:spcAft>
                <a:spcPts val="0"/>
              </a:spcAft>
              <a:buClr>
                <a:schemeClr val="dk1"/>
              </a:buClr>
              <a:buSzPts val="2000"/>
              <a:buFont typeface="Arial"/>
              <a:buChar char="•"/>
              <a:defRPr/>
            </a:lvl4pPr>
            <a:lvl5pPr indent="-355600" lvl="4" marL="2286000" algn="l">
              <a:lnSpc>
                <a:spcPct val="90000"/>
              </a:lnSpc>
              <a:spcBef>
                <a:spcPts val="700"/>
              </a:spcBef>
              <a:spcAft>
                <a:spcPts val="0"/>
              </a:spcAft>
              <a:buClr>
                <a:schemeClr val="dk1"/>
              </a:buClr>
              <a:buSzPts val="2000"/>
              <a:buFont typeface="Arial"/>
              <a:buChar char="•"/>
              <a:defRPr/>
            </a:lvl5pPr>
            <a:lvl6pPr indent="-355600" lvl="5" marL="2743200" algn="l">
              <a:lnSpc>
                <a:spcPct val="90000"/>
              </a:lnSpc>
              <a:spcBef>
                <a:spcPts val="700"/>
              </a:spcBef>
              <a:spcAft>
                <a:spcPts val="0"/>
              </a:spcAft>
              <a:buClr>
                <a:schemeClr val="dk1"/>
              </a:buClr>
              <a:buSzPts val="2000"/>
              <a:buFont typeface="Arial"/>
              <a:buChar char="•"/>
              <a:defRPr/>
            </a:lvl6pPr>
            <a:lvl7pPr indent="-355600" lvl="6" marL="3200400" algn="l">
              <a:lnSpc>
                <a:spcPct val="90000"/>
              </a:lnSpc>
              <a:spcBef>
                <a:spcPts val="700"/>
              </a:spcBef>
              <a:spcAft>
                <a:spcPts val="0"/>
              </a:spcAft>
              <a:buClr>
                <a:schemeClr val="dk1"/>
              </a:buClr>
              <a:buSzPts val="2000"/>
              <a:buFont typeface="Arial"/>
              <a:buChar char="•"/>
              <a:defRPr/>
            </a:lvl7pPr>
            <a:lvl8pPr indent="-355600" lvl="7" marL="3657600" algn="l">
              <a:lnSpc>
                <a:spcPct val="90000"/>
              </a:lnSpc>
              <a:spcBef>
                <a:spcPts val="700"/>
              </a:spcBef>
              <a:spcAft>
                <a:spcPts val="0"/>
              </a:spcAft>
              <a:buClr>
                <a:schemeClr val="dk1"/>
              </a:buClr>
              <a:buSzPts val="2000"/>
              <a:buFont typeface="Arial"/>
              <a:buChar char="•"/>
              <a:defRPr/>
            </a:lvl8pPr>
            <a:lvl9pPr indent="-355600" lvl="8" marL="4114800" algn="l">
              <a:lnSpc>
                <a:spcPct val="90000"/>
              </a:lnSpc>
              <a:spcBef>
                <a:spcPts val="700"/>
              </a:spcBef>
              <a:spcAft>
                <a:spcPts val="0"/>
              </a:spcAft>
              <a:buClr>
                <a:schemeClr val="dk1"/>
              </a:buClr>
              <a:buSzPts val="2000"/>
              <a:buFont typeface="Arial"/>
              <a:buChar char="•"/>
              <a:defRPr/>
            </a:lvl9pPr>
          </a:lstStyle>
          <a:p/>
        </p:txBody>
      </p:sp>
      <p:sp>
        <p:nvSpPr>
          <p:cNvPr id="135" name="Google Shape;135;p20"/>
          <p:cNvSpPr txBox="1"/>
          <p:nvPr>
            <p:ph idx="2" type="body"/>
          </p:nvPr>
        </p:nvSpPr>
        <p:spPr>
          <a:xfrm>
            <a:off x="6583680" y="2596444"/>
            <a:ext cx="5527040" cy="618857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a:lvl1pPr>
            <a:lvl2pPr indent="-355600" lvl="1" marL="914400" algn="l">
              <a:lnSpc>
                <a:spcPct val="90000"/>
              </a:lnSpc>
              <a:spcBef>
                <a:spcPts val="700"/>
              </a:spcBef>
              <a:spcAft>
                <a:spcPts val="0"/>
              </a:spcAft>
              <a:buClr>
                <a:schemeClr val="dk1"/>
              </a:buClr>
              <a:buSzPts val="2000"/>
              <a:buFont typeface="Arial"/>
              <a:buChar char="•"/>
              <a:defRPr/>
            </a:lvl2pPr>
            <a:lvl3pPr indent="-355600" lvl="2" marL="1371600" algn="l">
              <a:lnSpc>
                <a:spcPct val="90000"/>
              </a:lnSpc>
              <a:spcBef>
                <a:spcPts val="700"/>
              </a:spcBef>
              <a:spcAft>
                <a:spcPts val="0"/>
              </a:spcAft>
              <a:buClr>
                <a:schemeClr val="dk1"/>
              </a:buClr>
              <a:buSzPts val="2000"/>
              <a:buFont typeface="Arial"/>
              <a:buChar char="•"/>
              <a:defRPr/>
            </a:lvl3pPr>
            <a:lvl4pPr indent="-355600" lvl="3" marL="1828800" algn="l">
              <a:lnSpc>
                <a:spcPct val="90000"/>
              </a:lnSpc>
              <a:spcBef>
                <a:spcPts val="700"/>
              </a:spcBef>
              <a:spcAft>
                <a:spcPts val="0"/>
              </a:spcAft>
              <a:buClr>
                <a:schemeClr val="dk1"/>
              </a:buClr>
              <a:buSzPts val="2000"/>
              <a:buFont typeface="Arial"/>
              <a:buChar char="•"/>
              <a:defRPr/>
            </a:lvl4pPr>
            <a:lvl5pPr indent="-355600" lvl="4" marL="2286000" algn="l">
              <a:lnSpc>
                <a:spcPct val="90000"/>
              </a:lnSpc>
              <a:spcBef>
                <a:spcPts val="700"/>
              </a:spcBef>
              <a:spcAft>
                <a:spcPts val="0"/>
              </a:spcAft>
              <a:buClr>
                <a:schemeClr val="dk1"/>
              </a:buClr>
              <a:buSzPts val="2000"/>
              <a:buFont typeface="Arial"/>
              <a:buChar char="•"/>
              <a:defRPr/>
            </a:lvl5pPr>
            <a:lvl6pPr indent="-355600" lvl="5" marL="2743200" algn="l">
              <a:lnSpc>
                <a:spcPct val="90000"/>
              </a:lnSpc>
              <a:spcBef>
                <a:spcPts val="700"/>
              </a:spcBef>
              <a:spcAft>
                <a:spcPts val="0"/>
              </a:spcAft>
              <a:buClr>
                <a:schemeClr val="dk1"/>
              </a:buClr>
              <a:buSzPts val="2000"/>
              <a:buFont typeface="Arial"/>
              <a:buChar char="•"/>
              <a:defRPr/>
            </a:lvl6pPr>
            <a:lvl7pPr indent="-355600" lvl="6" marL="3200400" algn="l">
              <a:lnSpc>
                <a:spcPct val="90000"/>
              </a:lnSpc>
              <a:spcBef>
                <a:spcPts val="700"/>
              </a:spcBef>
              <a:spcAft>
                <a:spcPts val="0"/>
              </a:spcAft>
              <a:buClr>
                <a:schemeClr val="dk1"/>
              </a:buClr>
              <a:buSzPts val="2000"/>
              <a:buFont typeface="Arial"/>
              <a:buChar char="•"/>
              <a:defRPr/>
            </a:lvl7pPr>
            <a:lvl8pPr indent="-355600" lvl="7" marL="3657600" algn="l">
              <a:lnSpc>
                <a:spcPct val="90000"/>
              </a:lnSpc>
              <a:spcBef>
                <a:spcPts val="700"/>
              </a:spcBef>
              <a:spcAft>
                <a:spcPts val="0"/>
              </a:spcAft>
              <a:buClr>
                <a:schemeClr val="dk1"/>
              </a:buClr>
              <a:buSzPts val="2000"/>
              <a:buFont typeface="Arial"/>
              <a:buChar char="•"/>
              <a:defRPr/>
            </a:lvl8pPr>
            <a:lvl9pPr indent="-355600" lvl="8" marL="4114800" algn="l">
              <a:lnSpc>
                <a:spcPct val="90000"/>
              </a:lnSpc>
              <a:spcBef>
                <a:spcPts val="700"/>
              </a:spcBef>
              <a:spcAft>
                <a:spcPts val="0"/>
              </a:spcAft>
              <a:buClr>
                <a:schemeClr val="dk1"/>
              </a:buClr>
              <a:buSzPts val="2000"/>
              <a:buFont typeface="Arial"/>
              <a:buChar char="•"/>
              <a:defRPr/>
            </a:lvl9pPr>
          </a:lstStyle>
          <a:p/>
        </p:txBody>
      </p:sp>
      <p:sp>
        <p:nvSpPr>
          <p:cNvPr id="136" name="Google Shape;136;p20"/>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37" name="Google Shape;137;p20"/>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38" name="Google Shape;138;p20"/>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21"/>
          <p:cNvSpPr txBox="1"/>
          <p:nvPr>
            <p:ph type="title"/>
          </p:nvPr>
        </p:nvSpPr>
        <p:spPr>
          <a:xfrm>
            <a:off x="895774"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41" name="Google Shape;141;p21"/>
          <p:cNvSpPr txBox="1"/>
          <p:nvPr>
            <p:ph idx="1" type="body"/>
          </p:nvPr>
        </p:nvSpPr>
        <p:spPr>
          <a:xfrm>
            <a:off x="895775" y="2390987"/>
            <a:ext cx="5501639" cy="1171786"/>
          </a:xfrm>
          <a:prstGeom prst="rect">
            <a:avLst/>
          </a:prstGeom>
          <a:noFill/>
          <a:ln>
            <a:noFill/>
          </a:ln>
        </p:spPr>
        <p:txBody>
          <a:bodyPr anchorCtr="0" anchor="b" bIns="130025" lIns="130025" spcFirstLastPara="1" rIns="130025" wrap="square" tIns="130025">
            <a:noAutofit/>
          </a:bodyPr>
          <a:lstStyle>
            <a:lvl1pPr indent="-228600" lvl="0" marL="457200" algn="l">
              <a:lnSpc>
                <a:spcPct val="90000"/>
              </a:lnSpc>
              <a:spcBef>
                <a:spcPts val="1400"/>
              </a:spcBef>
              <a:spcAft>
                <a:spcPts val="0"/>
              </a:spcAft>
              <a:buSzPts val="2000"/>
              <a:buFont typeface="Calibri"/>
              <a:buNone/>
              <a:defRPr/>
            </a:lvl1pPr>
            <a:lvl2pPr indent="-228600" lvl="1" marL="914400" algn="l">
              <a:lnSpc>
                <a:spcPct val="90000"/>
              </a:lnSpc>
              <a:spcBef>
                <a:spcPts val="700"/>
              </a:spcBef>
              <a:spcAft>
                <a:spcPts val="0"/>
              </a:spcAft>
              <a:buSzPts val="2000"/>
              <a:buFont typeface="Calibri"/>
              <a:buNone/>
              <a:defRPr/>
            </a:lvl2pPr>
            <a:lvl3pPr indent="-228600" lvl="2" marL="1371600" algn="l">
              <a:lnSpc>
                <a:spcPct val="90000"/>
              </a:lnSpc>
              <a:spcBef>
                <a:spcPts val="700"/>
              </a:spcBef>
              <a:spcAft>
                <a:spcPts val="0"/>
              </a:spcAft>
              <a:buSzPts val="2000"/>
              <a:buFont typeface="Calibri"/>
              <a:buNone/>
              <a:defRPr/>
            </a:lvl3pPr>
            <a:lvl4pPr indent="-228600" lvl="3" marL="1828800" algn="l">
              <a:lnSpc>
                <a:spcPct val="90000"/>
              </a:lnSpc>
              <a:spcBef>
                <a:spcPts val="700"/>
              </a:spcBef>
              <a:spcAft>
                <a:spcPts val="0"/>
              </a:spcAft>
              <a:buSzPts val="2000"/>
              <a:buFont typeface="Calibri"/>
              <a:buNone/>
              <a:defRPr/>
            </a:lvl4pPr>
            <a:lvl5pPr indent="-228600" lvl="4" marL="2286000" algn="l">
              <a:lnSpc>
                <a:spcPct val="90000"/>
              </a:lnSpc>
              <a:spcBef>
                <a:spcPts val="700"/>
              </a:spcBef>
              <a:spcAft>
                <a:spcPts val="0"/>
              </a:spcAft>
              <a:buSzPts val="2000"/>
              <a:buFont typeface="Calibri"/>
              <a:buNone/>
              <a:defRPr/>
            </a:lvl5pPr>
            <a:lvl6pPr indent="-228600" lvl="5" marL="2743200" algn="l">
              <a:lnSpc>
                <a:spcPct val="90000"/>
              </a:lnSpc>
              <a:spcBef>
                <a:spcPts val="700"/>
              </a:spcBef>
              <a:spcAft>
                <a:spcPts val="0"/>
              </a:spcAft>
              <a:buSzPts val="2000"/>
              <a:buFont typeface="Calibri"/>
              <a:buNone/>
              <a:defRPr/>
            </a:lvl6pPr>
            <a:lvl7pPr indent="-228600" lvl="6" marL="3200400" algn="l">
              <a:lnSpc>
                <a:spcPct val="90000"/>
              </a:lnSpc>
              <a:spcBef>
                <a:spcPts val="700"/>
              </a:spcBef>
              <a:spcAft>
                <a:spcPts val="0"/>
              </a:spcAft>
              <a:buSzPts val="2000"/>
              <a:buFont typeface="Calibri"/>
              <a:buNone/>
              <a:defRPr/>
            </a:lvl7pPr>
            <a:lvl8pPr indent="-228600" lvl="7" marL="3657600" algn="l">
              <a:lnSpc>
                <a:spcPct val="90000"/>
              </a:lnSpc>
              <a:spcBef>
                <a:spcPts val="700"/>
              </a:spcBef>
              <a:spcAft>
                <a:spcPts val="0"/>
              </a:spcAft>
              <a:buSzPts val="2000"/>
              <a:buFont typeface="Calibri"/>
              <a:buNone/>
              <a:defRPr/>
            </a:lvl8pPr>
            <a:lvl9pPr indent="-228600" lvl="8" marL="4114800" algn="l">
              <a:lnSpc>
                <a:spcPct val="90000"/>
              </a:lnSpc>
              <a:spcBef>
                <a:spcPts val="700"/>
              </a:spcBef>
              <a:spcAft>
                <a:spcPts val="0"/>
              </a:spcAft>
              <a:buSzPts val="2000"/>
              <a:buFont typeface="Calibri"/>
              <a:buNone/>
              <a:defRPr/>
            </a:lvl9pPr>
          </a:lstStyle>
          <a:p/>
        </p:txBody>
      </p:sp>
      <p:sp>
        <p:nvSpPr>
          <p:cNvPr id="142" name="Google Shape;142;p21"/>
          <p:cNvSpPr txBox="1"/>
          <p:nvPr>
            <p:ph idx="2" type="body"/>
          </p:nvPr>
        </p:nvSpPr>
        <p:spPr>
          <a:xfrm>
            <a:off x="895775" y="3562773"/>
            <a:ext cx="5501639" cy="5240303"/>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a:lvl1pPr>
            <a:lvl2pPr indent="-355600" lvl="1" marL="914400" algn="l">
              <a:lnSpc>
                <a:spcPct val="90000"/>
              </a:lnSpc>
              <a:spcBef>
                <a:spcPts val="700"/>
              </a:spcBef>
              <a:spcAft>
                <a:spcPts val="0"/>
              </a:spcAft>
              <a:buClr>
                <a:schemeClr val="dk1"/>
              </a:buClr>
              <a:buSzPts val="2000"/>
              <a:buFont typeface="Arial"/>
              <a:buChar char="•"/>
              <a:defRPr/>
            </a:lvl2pPr>
            <a:lvl3pPr indent="-355600" lvl="2" marL="1371600" algn="l">
              <a:lnSpc>
                <a:spcPct val="90000"/>
              </a:lnSpc>
              <a:spcBef>
                <a:spcPts val="700"/>
              </a:spcBef>
              <a:spcAft>
                <a:spcPts val="0"/>
              </a:spcAft>
              <a:buClr>
                <a:schemeClr val="dk1"/>
              </a:buClr>
              <a:buSzPts val="2000"/>
              <a:buFont typeface="Arial"/>
              <a:buChar char="•"/>
              <a:defRPr/>
            </a:lvl3pPr>
            <a:lvl4pPr indent="-355600" lvl="3" marL="1828800" algn="l">
              <a:lnSpc>
                <a:spcPct val="90000"/>
              </a:lnSpc>
              <a:spcBef>
                <a:spcPts val="700"/>
              </a:spcBef>
              <a:spcAft>
                <a:spcPts val="0"/>
              </a:spcAft>
              <a:buClr>
                <a:schemeClr val="dk1"/>
              </a:buClr>
              <a:buSzPts val="2000"/>
              <a:buFont typeface="Arial"/>
              <a:buChar char="•"/>
              <a:defRPr/>
            </a:lvl4pPr>
            <a:lvl5pPr indent="-355600" lvl="4" marL="2286000" algn="l">
              <a:lnSpc>
                <a:spcPct val="90000"/>
              </a:lnSpc>
              <a:spcBef>
                <a:spcPts val="700"/>
              </a:spcBef>
              <a:spcAft>
                <a:spcPts val="0"/>
              </a:spcAft>
              <a:buClr>
                <a:schemeClr val="dk1"/>
              </a:buClr>
              <a:buSzPts val="2000"/>
              <a:buFont typeface="Arial"/>
              <a:buChar char="•"/>
              <a:defRPr/>
            </a:lvl5pPr>
            <a:lvl6pPr indent="-355600" lvl="5" marL="2743200" algn="l">
              <a:lnSpc>
                <a:spcPct val="90000"/>
              </a:lnSpc>
              <a:spcBef>
                <a:spcPts val="700"/>
              </a:spcBef>
              <a:spcAft>
                <a:spcPts val="0"/>
              </a:spcAft>
              <a:buClr>
                <a:schemeClr val="dk1"/>
              </a:buClr>
              <a:buSzPts val="2000"/>
              <a:buFont typeface="Arial"/>
              <a:buChar char="•"/>
              <a:defRPr/>
            </a:lvl6pPr>
            <a:lvl7pPr indent="-355600" lvl="6" marL="3200400" algn="l">
              <a:lnSpc>
                <a:spcPct val="90000"/>
              </a:lnSpc>
              <a:spcBef>
                <a:spcPts val="700"/>
              </a:spcBef>
              <a:spcAft>
                <a:spcPts val="0"/>
              </a:spcAft>
              <a:buClr>
                <a:schemeClr val="dk1"/>
              </a:buClr>
              <a:buSzPts val="2000"/>
              <a:buFont typeface="Arial"/>
              <a:buChar char="•"/>
              <a:defRPr/>
            </a:lvl7pPr>
            <a:lvl8pPr indent="-355600" lvl="7" marL="3657600" algn="l">
              <a:lnSpc>
                <a:spcPct val="90000"/>
              </a:lnSpc>
              <a:spcBef>
                <a:spcPts val="700"/>
              </a:spcBef>
              <a:spcAft>
                <a:spcPts val="0"/>
              </a:spcAft>
              <a:buClr>
                <a:schemeClr val="dk1"/>
              </a:buClr>
              <a:buSzPts val="2000"/>
              <a:buFont typeface="Arial"/>
              <a:buChar char="•"/>
              <a:defRPr/>
            </a:lvl8pPr>
            <a:lvl9pPr indent="-355600" lvl="8" marL="4114800" algn="l">
              <a:lnSpc>
                <a:spcPct val="90000"/>
              </a:lnSpc>
              <a:spcBef>
                <a:spcPts val="700"/>
              </a:spcBef>
              <a:spcAft>
                <a:spcPts val="0"/>
              </a:spcAft>
              <a:buClr>
                <a:schemeClr val="dk1"/>
              </a:buClr>
              <a:buSzPts val="2000"/>
              <a:buFont typeface="Arial"/>
              <a:buChar char="•"/>
              <a:defRPr/>
            </a:lvl9pPr>
          </a:lstStyle>
          <a:p/>
        </p:txBody>
      </p:sp>
      <p:sp>
        <p:nvSpPr>
          <p:cNvPr id="143" name="Google Shape;143;p21"/>
          <p:cNvSpPr txBox="1"/>
          <p:nvPr>
            <p:ph idx="3" type="body"/>
          </p:nvPr>
        </p:nvSpPr>
        <p:spPr>
          <a:xfrm>
            <a:off x="6583680" y="2390987"/>
            <a:ext cx="5528734" cy="1171786"/>
          </a:xfrm>
          <a:prstGeom prst="rect">
            <a:avLst/>
          </a:prstGeom>
          <a:noFill/>
          <a:ln>
            <a:noFill/>
          </a:ln>
        </p:spPr>
        <p:txBody>
          <a:bodyPr anchorCtr="0" anchor="b" bIns="130025" lIns="130025" spcFirstLastPara="1" rIns="130025" wrap="square" tIns="130025">
            <a:noAutofit/>
          </a:bodyPr>
          <a:lstStyle>
            <a:lvl1pPr indent="-228600" lvl="0" marL="457200" algn="l">
              <a:lnSpc>
                <a:spcPct val="90000"/>
              </a:lnSpc>
              <a:spcBef>
                <a:spcPts val="1400"/>
              </a:spcBef>
              <a:spcAft>
                <a:spcPts val="0"/>
              </a:spcAft>
              <a:buSzPts val="2000"/>
              <a:buFont typeface="Calibri"/>
              <a:buNone/>
              <a:defRPr/>
            </a:lvl1pPr>
            <a:lvl2pPr indent="-228600" lvl="1" marL="914400" algn="l">
              <a:lnSpc>
                <a:spcPct val="90000"/>
              </a:lnSpc>
              <a:spcBef>
                <a:spcPts val="700"/>
              </a:spcBef>
              <a:spcAft>
                <a:spcPts val="0"/>
              </a:spcAft>
              <a:buSzPts val="2000"/>
              <a:buFont typeface="Calibri"/>
              <a:buNone/>
              <a:defRPr/>
            </a:lvl2pPr>
            <a:lvl3pPr indent="-228600" lvl="2" marL="1371600" algn="l">
              <a:lnSpc>
                <a:spcPct val="90000"/>
              </a:lnSpc>
              <a:spcBef>
                <a:spcPts val="700"/>
              </a:spcBef>
              <a:spcAft>
                <a:spcPts val="0"/>
              </a:spcAft>
              <a:buSzPts val="2000"/>
              <a:buFont typeface="Calibri"/>
              <a:buNone/>
              <a:defRPr/>
            </a:lvl3pPr>
            <a:lvl4pPr indent="-228600" lvl="3" marL="1828800" algn="l">
              <a:lnSpc>
                <a:spcPct val="90000"/>
              </a:lnSpc>
              <a:spcBef>
                <a:spcPts val="700"/>
              </a:spcBef>
              <a:spcAft>
                <a:spcPts val="0"/>
              </a:spcAft>
              <a:buSzPts val="2000"/>
              <a:buFont typeface="Calibri"/>
              <a:buNone/>
              <a:defRPr/>
            </a:lvl4pPr>
            <a:lvl5pPr indent="-228600" lvl="4" marL="2286000" algn="l">
              <a:lnSpc>
                <a:spcPct val="90000"/>
              </a:lnSpc>
              <a:spcBef>
                <a:spcPts val="700"/>
              </a:spcBef>
              <a:spcAft>
                <a:spcPts val="0"/>
              </a:spcAft>
              <a:buSzPts val="2000"/>
              <a:buFont typeface="Calibri"/>
              <a:buNone/>
              <a:defRPr/>
            </a:lvl5pPr>
            <a:lvl6pPr indent="-228600" lvl="5" marL="2743200" algn="l">
              <a:lnSpc>
                <a:spcPct val="90000"/>
              </a:lnSpc>
              <a:spcBef>
                <a:spcPts val="700"/>
              </a:spcBef>
              <a:spcAft>
                <a:spcPts val="0"/>
              </a:spcAft>
              <a:buSzPts val="2000"/>
              <a:buFont typeface="Calibri"/>
              <a:buNone/>
              <a:defRPr/>
            </a:lvl6pPr>
            <a:lvl7pPr indent="-228600" lvl="6" marL="3200400" algn="l">
              <a:lnSpc>
                <a:spcPct val="90000"/>
              </a:lnSpc>
              <a:spcBef>
                <a:spcPts val="700"/>
              </a:spcBef>
              <a:spcAft>
                <a:spcPts val="0"/>
              </a:spcAft>
              <a:buSzPts val="2000"/>
              <a:buFont typeface="Calibri"/>
              <a:buNone/>
              <a:defRPr/>
            </a:lvl7pPr>
            <a:lvl8pPr indent="-228600" lvl="7" marL="3657600" algn="l">
              <a:lnSpc>
                <a:spcPct val="90000"/>
              </a:lnSpc>
              <a:spcBef>
                <a:spcPts val="700"/>
              </a:spcBef>
              <a:spcAft>
                <a:spcPts val="0"/>
              </a:spcAft>
              <a:buSzPts val="2000"/>
              <a:buFont typeface="Calibri"/>
              <a:buNone/>
              <a:defRPr/>
            </a:lvl8pPr>
            <a:lvl9pPr indent="-228600" lvl="8" marL="4114800" algn="l">
              <a:lnSpc>
                <a:spcPct val="90000"/>
              </a:lnSpc>
              <a:spcBef>
                <a:spcPts val="700"/>
              </a:spcBef>
              <a:spcAft>
                <a:spcPts val="0"/>
              </a:spcAft>
              <a:buSzPts val="2000"/>
              <a:buFont typeface="Calibri"/>
              <a:buNone/>
              <a:defRPr/>
            </a:lvl9pPr>
          </a:lstStyle>
          <a:p/>
        </p:txBody>
      </p:sp>
      <p:sp>
        <p:nvSpPr>
          <p:cNvPr id="144" name="Google Shape;144;p21"/>
          <p:cNvSpPr txBox="1"/>
          <p:nvPr>
            <p:ph idx="4" type="body"/>
          </p:nvPr>
        </p:nvSpPr>
        <p:spPr>
          <a:xfrm>
            <a:off x="6583680" y="3562773"/>
            <a:ext cx="5528734" cy="5240303"/>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a:lvl1pPr>
            <a:lvl2pPr indent="-355600" lvl="1" marL="914400" algn="l">
              <a:lnSpc>
                <a:spcPct val="90000"/>
              </a:lnSpc>
              <a:spcBef>
                <a:spcPts val="700"/>
              </a:spcBef>
              <a:spcAft>
                <a:spcPts val="0"/>
              </a:spcAft>
              <a:buClr>
                <a:schemeClr val="dk1"/>
              </a:buClr>
              <a:buSzPts val="2000"/>
              <a:buFont typeface="Arial"/>
              <a:buChar char="•"/>
              <a:defRPr/>
            </a:lvl2pPr>
            <a:lvl3pPr indent="-355600" lvl="2" marL="1371600" algn="l">
              <a:lnSpc>
                <a:spcPct val="90000"/>
              </a:lnSpc>
              <a:spcBef>
                <a:spcPts val="700"/>
              </a:spcBef>
              <a:spcAft>
                <a:spcPts val="0"/>
              </a:spcAft>
              <a:buClr>
                <a:schemeClr val="dk1"/>
              </a:buClr>
              <a:buSzPts val="2000"/>
              <a:buFont typeface="Arial"/>
              <a:buChar char="•"/>
              <a:defRPr/>
            </a:lvl3pPr>
            <a:lvl4pPr indent="-355600" lvl="3" marL="1828800" algn="l">
              <a:lnSpc>
                <a:spcPct val="90000"/>
              </a:lnSpc>
              <a:spcBef>
                <a:spcPts val="700"/>
              </a:spcBef>
              <a:spcAft>
                <a:spcPts val="0"/>
              </a:spcAft>
              <a:buClr>
                <a:schemeClr val="dk1"/>
              </a:buClr>
              <a:buSzPts val="2000"/>
              <a:buFont typeface="Arial"/>
              <a:buChar char="•"/>
              <a:defRPr/>
            </a:lvl4pPr>
            <a:lvl5pPr indent="-355600" lvl="4" marL="2286000" algn="l">
              <a:lnSpc>
                <a:spcPct val="90000"/>
              </a:lnSpc>
              <a:spcBef>
                <a:spcPts val="700"/>
              </a:spcBef>
              <a:spcAft>
                <a:spcPts val="0"/>
              </a:spcAft>
              <a:buClr>
                <a:schemeClr val="dk1"/>
              </a:buClr>
              <a:buSzPts val="2000"/>
              <a:buFont typeface="Arial"/>
              <a:buChar char="•"/>
              <a:defRPr/>
            </a:lvl5pPr>
            <a:lvl6pPr indent="-355600" lvl="5" marL="2743200" algn="l">
              <a:lnSpc>
                <a:spcPct val="90000"/>
              </a:lnSpc>
              <a:spcBef>
                <a:spcPts val="700"/>
              </a:spcBef>
              <a:spcAft>
                <a:spcPts val="0"/>
              </a:spcAft>
              <a:buClr>
                <a:schemeClr val="dk1"/>
              </a:buClr>
              <a:buSzPts val="2000"/>
              <a:buFont typeface="Arial"/>
              <a:buChar char="•"/>
              <a:defRPr/>
            </a:lvl6pPr>
            <a:lvl7pPr indent="-355600" lvl="6" marL="3200400" algn="l">
              <a:lnSpc>
                <a:spcPct val="90000"/>
              </a:lnSpc>
              <a:spcBef>
                <a:spcPts val="700"/>
              </a:spcBef>
              <a:spcAft>
                <a:spcPts val="0"/>
              </a:spcAft>
              <a:buClr>
                <a:schemeClr val="dk1"/>
              </a:buClr>
              <a:buSzPts val="2000"/>
              <a:buFont typeface="Arial"/>
              <a:buChar char="•"/>
              <a:defRPr/>
            </a:lvl7pPr>
            <a:lvl8pPr indent="-355600" lvl="7" marL="3657600" algn="l">
              <a:lnSpc>
                <a:spcPct val="90000"/>
              </a:lnSpc>
              <a:spcBef>
                <a:spcPts val="700"/>
              </a:spcBef>
              <a:spcAft>
                <a:spcPts val="0"/>
              </a:spcAft>
              <a:buClr>
                <a:schemeClr val="dk1"/>
              </a:buClr>
              <a:buSzPts val="2000"/>
              <a:buFont typeface="Arial"/>
              <a:buChar char="•"/>
              <a:defRPr/>
            </a:lvl8pPr>
            <a:lvl9pPr indent="-355600" lvl="8" marL="4114800" algn="l">
              <a:lnSpc>
                <a:spcPct val="90000"/>
              </a:lnSpc>
              <a:spcBef>
                <a:spcPts val="700"/>
              </a:spcBef>
              <a:spcAft>
                <a:spcPts val="0"/>
              </a:spcAft>
              <a:buClr>
                <a:schemeClr val="dk1"/>
              </a:buClr>
              <a:buSzPts val="2000"/>
              <a:buFont typeface="Arial"/>
              <a:buChar char="•"/>
              <a:defRPr/>
            </a:lvl9pPr>
          </a:lstStyle>
          <a:p/>
        </p:txBody>
      </p:sp>
      <p:sp>
        <p:nvSpPr>
          <p:cNvPr id="145" name="Google Shape;145;p21"/>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46" name="Google Shape;146;p21"/>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47" name="Google Shape;147;p21"/>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22"/>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50" name="Google Shape;150;p22"/>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51" name="Google Shape;151;p22"/>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23"/>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algn="l">
              <a:lnSpc>
                <a:spcPct val="90000"/>
              </a:lnSpc>
              <a:spcBef>
                <a:spcPts val="0"/>
              </a:spcBef>
              <a:spcAft>
                <a:spcPts val="0"/>
              </a:spcAft>
              <a:buSzPts val="2000"/>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54" name="Google Shape;154;p23"/>
          <p:cNvSpPr/>
          <p:nvPr>
            <p:ph idx="2" type="pic"/>
          </p:nvPr>
        </p:nvSpPr>
        <p:spPr>
          <a:xfrm>
            <a:off x="5528734" y="1404339"/>
            <a:ext cx="6583680" cy="6931378"/>
          </a:xfrm>
          <a:prstGeom prst="rect">
            <a:avLst/>
          </a:prstGeom>
          <a:noFill/>
          <a:ln>
            <a:noFill/>
          </a:ln>
        </p:spPr>
      </p:sp>
      <p:sp>
        <p:nvSpPr>
          <p:cNvPr id="155" name="Google Shape;155;p23"/>
          <p:cNvSpPr txBox="1"/>
          <p:nvPr>
            <p:ph idx="1"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algn="l">
              <a:lnSpc>
                <a:spcPct val="90000"/>
              </a:lnSpc>
              <a:spcBef>
                <a:spcPts val="1400"/>
              </a:spcBef>
              <a:spcAft>
                <a:spcPts val="0"/>
              </a:spcAft>
              <a:buSzPts val="2000"/>
              <a:buFont typeface="Calibri"/>
              <a:buNone/>
              <a:defRPr/>
            </a:lvl1pPr>
            <a:lvl2pPr indent="-228600" lvl="1" marL="914400" algn="l">
              <a:lnSpc>
                <a:spcPct val="90000"/>
              </a:lnSpc>
              <a:spcBef>
                <a:spcPts val="700"/>
              </a:spcBef>
              <a:spcAft>
                <a:spcPts val="0"/>
              </a:spcAft>
              <a:buSzPts val="2000"/>
              <a:buFont typeface="Calibri"/>
              <a:buNone/>
              <a:defRPr/>
            </a:lvl2pPr>
            <a:lvl3pPr indent="-228600" lvl="2" marL="1371600" algn="l">
              <a:lnSpc>
                <a:spcPct val="90000"/>
              </a:lnSpc>
              <a:spcBef>
                <a:spcPts val="700"/>
              </a:spcBef>
              <a:spcAft>
                <a:spcPts val="0"/>
              </a:spcAft>
              <a:buSzPts val="2000"/>
              <a:buFont typeface="Calibri"/>
              <a:buNone/>
              <a:defRPr/>
            </a:lvl3pPr>
            <a:lvl4pPr indent="-228600" lvl="3" marL="1828800" algn="l">
              <a:lnSpc>
                <a:spcPct val="90000"/>
              </a:lnSpc>
              <a:spcBef>
                <a:spcPts val="700"/>
              </a:spcBef>
              <a:spcAft>
                <a:spcPts val="0"/>
              </a:spcAft>
              <a:buSzPts val="2000"/>
              <a:buFont typeface="Calibri"/>
              <a:buNone/>
              <a:defRPr/>
            </a:lvl4pPr>
            <a:lvl5pPr indent="-228600" lvl="4" marL="2286000" algn="l">
              <a:lnSpc>
                <a:spcPct val="90000"/>
              </a:lnSpc>
              <a:spcBef>
                <a:spcPts val="700"/>
              </a:spcBef>
              <a:spcAft>
                <a:spcPts val="0"/>
              </a:spcAft>
              <a:buSzPts val="2000"/>
              <a:buFont typeface="Calibri"/>
              <a:buNone/>
              <a:defRPr/>
            </a:lvl5pPr>
            <a:lvl6pPr indent="-228600" lvl="5" marL="2743200" algn="l">
              <a:lnSpc>
                <a:spcPct val="90000"/>
              </a:lnSpc>
              <a:spcBef>
                <a:spcPts val="700"/>
              </a:spcBef>
              <a:spcAft>
                <a:spcPts val="0"/>
              </a:spcAft>
              <a:buSzPts val="2000"/>
              <a:buFont typeface="Calibri"/>
              <a:buNone/>
              <a:defRPr/>
            </a:lvl6pPr>
            <a:lvl7pPr indent="-228600" lvl="6" marL="3200400" algn="l">
              <a:lnSpc>
                <a:spcPct val="90000"/>
              </a:lnSpc>
              <a:spcBef>
                <a:spcPts val="700"/>
              </a:spcBef>
              <a:spcAft>
                <a:spcPts val="0"/>
              </a:spcAft>
              <a:buSzPts val="2000"/>
              <a:buFont typeface="Calibri"/>
              <a:buNone/>
              <a:defRPr/>
            </a:lvl7pPr>
            <a:lvl8pPr indent="-228600" lvl="7" marL="3657600" algn="l">
              <a:lnSpc>
                <a:spcPct val="90000"/>
              </a:lnSpc>
              <a:spcBef>
                <a:spcPts val="700"/>
              </a:spcBef>
              <a:spcAft>
                <a:spcPts val="0"/>
              </a:spcAft>
              <a:buSzPts val="2000"/>
              <a:buFont typeface="Calibri"/>
              <a:buNone/>
              <a:defRPr/>
            </a:lvl8pPr>
            <a:lvl9pPr indent="-228600" lvl="8" marL="4114800" algn="l">
              <a:lnSpc>
                <a:spcPct val="90000"/>
              </a:lnSpc>
              <a:spcBef>
                <a:spcPts val="700"/>
              </a:spcBef>
              <a:spcAft>
                <a:spcPts val="0"/>
              </a:spcAft>
              <a:buSzPts val="2000"/>
              <a:buFont typeface="Calibri"/>
              <a:buNone/>
              <a:defRPr/>
            </a:lvl9pPr>
          </a:lstStyle>
          <a:p/>
        </p:txBody>
      </p:sp>
      <p:sp>
        <p:nvSpPr>
          <p:cNvPr id="156" name="Google Shape;156;p23"/>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57" name="Google Shape;157;p23"/>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58" name="Google Shape;158;p23"/>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61" name="Google Shape;161;p24"/>
          <p:cNvSpPr txBox="1"/>
          <p:nvPr>
            <p:ph idx="1" type="body"/>
          </p:nvPr>
        </p:nvSpPr>
        <p:spPr>
          <a:xfrm rot="5400000">
            <a:off x="3408115" y="82409"/>
            <a:ext cx="6188570" cy="1121664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a:lvl1pPr>
            <a:lvl2pPr indent="-355600" lvl="1" marL="914400" algn="l">
              <a:lnSpc>
                <a:spcPct val="90000"/>
              </a:lnSpc>
              <a:spcBef>
                <a:spcPts val="700"/>
              </a:spcBef>
              <a:spcAft>
                <a:spcPts val="0"/>
              </a:spcAft>
              <a:buClr>
                <a:schemeClr val="dk1"/>
              </a:buClr>
              <a:buSzPts val="2000"/>
              <a:buFont typeface="Arial"/>
              <a:buChar char="•"/>
              <a:defRPr/>
            </a:lvl2pPr>
            <a:lvl3pPr indent="-355600" lvl="2" marL="1371600" algn="l">
              <a:lnSpc>
                <a:spcPct val="90000"/>
              </a:lnSpc>
              <a:spcBef>
                <a:spcPts val="700"/>
              </a:spcBef>
              <a:spcAft>
                <a:spcPts val="0"/>
              </a:spcAft>
              <a:buClr>
                <a:schemeClr val="dk1"/>
              </a:buClr>
              <a:buSzPts val="2000"/>
              <a:buFont typeface="Arial"/>
              <a:buChar char="•"/>
              <a:defRPr/>
            </a:lvl3pPr>
            <a:lvl4pPr indent="-355600" lvl="3" marL="1828800" algn="l">
              <a:lnSpc>
                <a:spcPct val="90000"/>
              </a:lnSpc>
              <a:spcBef>
                <a:spcPts val="700"/>
              </a:spcBef>
              <a:spcAft>
                <a:spcPts val="0"/>
              </a:spcAft>
              <a:buClr>
                <a:schemeClr val="dk1"/>
              </a:buClr>
              <a:buSzPts val="2000"/>
              <a:buFont typeface="Arial"/>
              <a:buChar char="•"/>
              <a:defRPr/>
            </a:lvl4pPr>
            <a:lvl5pPr indent="-355600" lvl="4" marL="2286000" algn="l">
              <a:lnSpc>
                <a:spcPct val="90000"/>
              </a:lnSpc>
              <a:spcBef>
                <a:spcPts val="700"/>
              </a:spcBef>
              <a:spcAft>
                <a:spcPts val="0"/>
              </a:spcAft>
              <a:buClr>
                <a:schemeClr val="dk1"/>
              </a:buClr>
              <a:buSzPts val="2000"/>
              <a:buFont typeface="Arial"/>
              <a:buChar char="•"/>
              <a:defRPr/>
            </a:lvl5pPr>
            <a:lvl6pPr indent="-355600" lvl="5" marL="2743200" algn="l">
              <a:lnSpc>
                <a:spcPct val="90000"/>
              </a:lnSpc>
              <a:spcBef>
                <a:spcPts val="700"/>
              </a:spcBef>
              <a:spcAft>
                <a:spcPts val="0"/>
              </a:spcAft>
              <a:buClr>
                <a:schemeClr val="dk1"/>
              </a:buClr>
              <a:buSzPts val="2000"/>
              <a:buFont typeface="Arial"/>
              <a:buChar char="•"/>
              <a:defRPr/>
            </a:lvl6pPr>
            <a:lvl7pPr indent="-355600" lvl="6" marL="3200400" algn="l">
              <a:lnSpc>
                <a:spcPct val="90000"/>
              </a:lnSpc>
              <a:spcBef>
                <a:spcPts val="700"/>
              </a:spcBef>
              <a:spcAft>
                <a:spcPts val="0"/>
              </a:spcAft>
              <a:buClr>
                <a:schemeClr val="dk1"/>
              </a:buClr>
              <a:buSzPts val="2000"/>
              <a:buFont typeface="Arial"/>
              <a:buChar char="•"/>
              <a:defRPr/>
            </a:lvl7pPr>
            <a:lvl8pPr indent="-355600" lvl="7" marL="3657600" algn="l">
              <a:lnSpc>
                <a:spcPct val="90000"/>
              </a:lnSpc>
              <a:spcBef>
                <a:spcPts val="700"/>
              </a:spcBef>
              <a:spcAft>
                <a:spcPts val="0"/>
              </a:spcAft>
              <a:buClr>
                <a:schemeClr val="dk1"/>
              </a:buClr>
              <a:buSzPts val="2000"/>
              <a:buFont typeface="Arial"/>
              <a:buChar char="•"/>
              <a:defRPr/>
            </a:lvl8pPr>
            <a:lvl9pPr indent="-355600" lvl="8" marL="4114800" algn="l">
              <a:lnSpc>
                <a:spcPct val="90000"/>
              </a:lnSpc>
              <a:spcBef>
                <a:spcPts val="700"/>
              </a:spcBef>
              <a:spcAft>
                <a:spcPts val="0"/>
              </a:spcAft>
              <a:buClr>
                <a:schemeClr val="dk1"/>
              </a:buClr>
              <a:buSzPts val="2000"/>
              <a:buFont typeface="Arial"/>
              <a:buChar char="•"/>
              <a:defRPr/>
            </a:lvl9pPr>
          </a:lstStyle>
          <a:p/>
        </p:txBody>
      </p:sp>
      <p:sp>
        <p:nvSpPr>
          <p:cNvPr id="162" name="Google Shape;162;p2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63" name="Google Shape;163;p2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64" name="Google Shape;164;p2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25"/>
          <p:cNvSpPr txBox="1"/>
          <p:nvPr>
            <p:ph type="title"/>
          </p:nvPr>
        </p:nvSpPr>
        <p:spPr>
          <a:xfrm rot="5400000">
            <a:off x="6575777" y="3250071"/>
            <a:ext cx="8265725" cy="2804160"/>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67" name="Google Shape;167;p25"/>
          <p:cNvSpPr txBox="1"/>
          <p:nvPr>
            <p:ph idx="1" type="body"/>
          </p:nvPr>
        </p:nvSpPr>
        <p:spPr>
          <a:xfrm rot="5400000">
            <a:off x="886177" y="527191"/>
            <a:ext cx="8265725" cy="824992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a:lvl1pPr>
            <a:lvl2pPr indent="-355600" lvl="1" marL="914400" algn="l">
              <a:lnSpc>
                <a:spcPct val="90000"/>
              </a:lnSpc>
              <a:spcBef>
                <a:spcPts val="700"/>
              </a:spcBef>
              <a:spcAft>
                <a:spcPts val="0"/>
              </a:spcAft>
              <a:buClr>
                <a:schemeClr val="dk1"/>
              </a:buClr>
              <a:buSzPts val="2000"/>
              <a:buFont typeface="Arial"/>
              <a:buChar char="•"/>
              <a:defRPr/>
            </a:lvl2pPr>
            <a:lvl3pPr indent="-355600" lvl="2" marL="1371600" algn="l">
              <a:lnSpc>
                <a:spcPct val="90000"/>
              </a:lnSpc>
              <a:spcBef>
                <a:spcPts val="700"/>
              </a:spcBef>
              <a:spcAft>
                <a:spcPts val="0"/>
              </a:spcAft>
              <a:buClr>
                <a:schemeClr val="dk1"/>
              </a:buClr>
              <a:buSzPts val="2000"/>
              <a:buFont typeface="Arial"/>
              <a:buChar char="•"/>
              <a:defRPr/>
            </a:lvl3pPr>
            <a:lvl4pPr indent="-355600" lvl="3" marL="1828800" algn="l">
              <a:lnSpc>
                <a:spcPct val="90000"/>
              </a:lnSpc>
              <a:spcBef>
                <a:spcPts val="700"/>
              </a:spcBef>
              <a:spcAft>
                <a:spcPts val="0"/>
              </a:spcAft>
              <a:buClr>
                <a:schemeClr val="dk1"/>
              </a:buClr>
              <a:buSzPts val="2000"/>
              <a:buFont typeface="Arial"/>
              <a:buChar char="•"/>
              <a:defRPr/>
            </a:lvl4pPr>
            <a:lvl5pPr indent="-355600" lvl="4" marL="2286000" algn="l">
              <a:lnSpc>
                <a:spcPct val="90000"/>
              </a:lnSpc>
              <a:spcBef>
                <a:spcPts val="700"/>
              </a:spcBef>
              <a:spcAft>
                <a:spcPts val="0"/>
              </a:spcAft>
              <a:buClr>
                <a:schemeClr val="dk1"/>
              </a:buClr>
              <a:buSzPts val="2000"/>
              <a:buFont typeface="Arial"/>
              <a:buChar char="•"/>
              <a:defRPr/>
            </a:lvl5pPr>
            <a:lvl6pPr indent="-355600" lvl="5" marL="2743200" algn="l">
              <a:lnSpc>
                <a:spcPct val="90000"/>
              </a:lnSpc>
              <a:spcBef>
                <a:spcPts val="700"/>
              </a:spcBef>
              <a:spcAft>
                <a:spcPts val="0"/>
              </a:spcAft>
              <a:buClr>
                <a:schemeClr val="dk1"/>
              </a:buClr>
              <a:buSzPts val="2000"/>
              <a:buFont typeface="Arial"/>
              <a:buChar char="•"/>
              <a:defRPr/>
            </a:lvl6pPr>
            <a:lvl7pPr indent="-355600" lvl="6" marL="3200400" algn="l">
              <a:lnSpc>
                <a:spcPct val="90000"/>
              </a:lnSpc>
              <a:spcBef>
                <a:spcPts val="700"/>
              </a:spcBef>
              <a:spcAft>
                <a:spcPts val="0"/>
              </a:spcAft>
              <a:buClr>
                <a:schemeClr val="dk1"/>
              </a:buClr>
              <a:buSzPts val="2000"/>
              <a:buFont typeface="Arial"/>
              <a:buChar char="•"/>
              <a:defRPr/>
            </a:lvl7pPr>
            <a:lvl8pPr indent="-355600" lvl="7" marL="3657600" algn="l">
              <a:lnSpc>
                <a:spcPct val="90000"/>
              </a:lnSpc>
              <a:spcBef>
                <a:spcPts val="700"/>
              </a:spcBef>
              <a:spcAft>
                <a:spcPts val="0"/>
              </a:spcAft>
              <a:buClr>
                <a:schemeClr val="dk1"/>
              </a:buClr>
              <a:buSzPts val="2000"/>
              <a:buFont typeface="Arial"/>
              <a:buChar char="•"/>
              <a:defRPr/>
            </a:lvl8pPr>
            <a:lvl9pPr indent="-355600" lvl="8" marL="4114800" algn="l">
              <a:lnSpc>
                <a:spcPct val="90000"/>
              </a:lnSpc>
              <a:spcBef>
                <a:spcPts val="700"/>
              </a:spcBef>
              <a:spcAft>
                <a:spcPts val="0"/>
              </a:spcAft>
              <a:buClr>
                <a:schemeClr val="dk1"/>
              </a:buClr>
              <a:buSzPts val="2000"/>
              <a:buFont typeface="Arial"/>
              <a:buChar char="•"/>
              <a:defRPr/>
            </a:lvl9pPr>
          </a:lstStyle>
          <a:p/>
        </p:txBody>
      </p:sp>
      <p:sp>
        <p:nvSpPr>
          <p:cNvPr id="168" name="Google Shape;168;p2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69" name="Google Shape;169;p25"/>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70" name="Google Shape;170;p25"/>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4.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rtl="0" algn="l">
              <a:lnSpc>
                <a:spcPct val="90000"/>
              </a:lnSpc>
              <a:spcBef>
                <a:spcPts val="0"/>
              </a:spcBef>
              <a:spcAft>
                <a:spcPts val="0"/>
              </a:spcAft>
              <a:buClr>
                <a:schemeClr val="dk1"/>
              </a:buClr>
              <a:buSzPts val="2000"/>
              <a:buFont typeface="Calibri"/>
              <a:buNone/>
              <a:defRPr b="0"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355600" lvl="0" marL="457200" marR="0" rtl="0" algn="l">
              <a:lnSpc>
                <a:spcPct val="90000"/>
              </a:lnSpc>
              <a:spcBef>
                <a:spcPts val="14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1pPr>
            <a:lvl2pPr indent="-355600" lvl="1" marL="9144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2pPr>
            <a:lvl3pPr indent="-355600" lvl="2" marL="13716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3pPr>
            <a:lvl4pPr indent="-355600" lvl="3" marL="18288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4pPr>
            <a:lvl5pPr indent="-355600" lvl="4" marL="22860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5pPr>
            <a:lvl6pPr indent="-355600" lvl="5" marL="27432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6pPr>
            <a:lvl7pPr indent="-355600" lvl="6" marL="32004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7pPr>
            <a:lvl8pPr indent="-355600" lvl="7" marL="36576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8pPr>
            <a:lvl9pPr indent="-355600" lvl="8" marL="41148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99" name="Google Shape;99;p1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100" name="Google Shape;100;p1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101" name="Google Shape;101;p1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hyperlink" Target="https://misionleccionesbiblicas.org/" TargetMode="External"/><Relationship Id="rId10" Type="http://schemas.openxmlformats.org/officeDocument/2006/relationships/hyperlink" Target="https://creativecommons.org/licenses/by-sa/4.0/deed.es" TargetMode="External"/><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5" title="16.03 COVER ES.PNG"/>
          <p:cNvPicPr preferRelativeResize="0"/>
          <p:nvPr/>
        </p:nvPicPr>
        <p:blipFill rotWithShape="1">
          <a:blip r:embed="rId3">
            <a:alphaModFix/>
          </a:blip>
          <a:srcRect b="0" l="0" r="0" t="0"/>
          <a:stretch/>
        </p:blipFill>
        <p:spPr>
          <a:xfrm>
            <a:off x="0" y="0"/>
            <a:ext cx="13004801" cy="9753610"/>
          </a:xfrm>
          <a:prstGeom prst="rect">
            <a:avLst/>
          </a:prstGeom>
          <a:noFill/>
          <a:ln>
            <a:noFill/>
          </a:ln>
        </p:spPr>
      </p:pic>
      <p:sp>
        <p:nvSpPr>
          <p:cNvPr id="235" name="Google Shape;235;p35"/>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Pablo en juicio</a:t>
            </a:r>
            <a:endParaRPr sz="1400">
              <a:solidFill>
                <a:schemeClr val="lt1"/>
              </a:solidFill>
              <a:latin typeface="Calibri"/>
              <a:ea typeface="Calibri"/>
              <a:cs typeface="Calibri"/>
              <a:sym typeface="Calibri"/>
            </a:endParaRPr>
          </a:p>
        </p:txBody>
      </p:sp>
      <p:sp>
        <p:nvSpPr>
          <p:cNvPr id="236" name="Google Shape;236;p35"/>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44"/>
          <p:cNvPicPr preferRelativeResize="0"/>
          <p:nvPr/>
        </p:nvPicPr>
        <p:blipFill rotWithShape="1">
          <a:blip r:embed="rId3">
            <a:alphaModFix/>
          </a:blip>
          <a:srcRect b="0" l="0" r="0" t="0"/>
          <a:stretch/>
        </p:blipFill>
        <p:spPr>
          <a:xfrm>
            <a:off x="0" y="0"/>
            <a:ext cx="13004800" cy="9753611"/>
          </a:xfrm>
          <a:prstGeom prst="rect">
            <a:avLst/>
          </a:prstGeom>
          <a:noFill/>
          <a:ln>
            <a:noFill/>
          </a:ln>
        </p:spPr>
      </p:pic>
      <p:sp>
        <p:nvSpPr>
          <p:cNvPr id="307" name="Google Shape;307;p44"/>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Pablo en juicio</a:t>
            </a:r>
            <a:endParaRPr sz="1400">
              <a:solidFill>
                <a:schemeClr val="lt1"/>
              </a:solidFill>
              <a:latin typeface="Calibri"/>
              <a:ea typeface="Calibri"/>
              <a:cs typeface="Calibri"/>
              <a:sym typeface="Calibri"/>
            </a:endParaRPr>
          </a:p>
        </p:txBody>
      </p:sp>
      <p:sp>
        <p:nvSpPr>
          <p:cNvPr id="308" name="Google Shape;308;p44"/>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4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5" name="Google Shape;315;p45"/>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Pablo en juicio</a:t>
            </a:r>
            <a:endParaRPr sz="1400">
              <a:latin typeface="Calibri"/>
              <a:ea typeface="Calibri"/>
              <a:cs typeface="Calibri"/>
              <a:sym typeface="Calibri"/>
            </a:endParaRPr>
          </a:p>
        </p:txBody>
      </p:sp>
      <p:sp>
        <p:nvSpPr>
          <p:cNvPr id="316" name="Google Shape;316;p45"/>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46"/>
          <p:cNvPicPr preferRelativeResize="0"/>
          <p:nvPr/>
        </p:nvPicPr>
        <p:blipFill rotWithShape="1">
          <a:blip r:embed="rId3">
            <a:alphaModFix/>
          </a:blip>
          <a:srcRect b="0" l="0" r="0" t="0"/>
          <a:stretch/>
        </p:blipFill>
        <p:spPr>
          <a:xfrm>
            <a:off x="0" y="0"/>
            <a:ext cx="13004800" cy="9753611"/>
          </a:xfrm>
          <a:prstGeom prst="rect">
            <a:avLst/>
          </a:prstGeom>
          <a:noFill/>
          <a:ln>
            <a:noFill/>
          </a:ln>
        </p:spPr>
      </p:pic>
      <p:sp>
        <p:nvSpPr>
          <p:cNvPr id="323" name="Google Shape;323;p46"/>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Pablo en juicio</a:t>
            </a:r>
            <a:endParaRPr sz="1400">
              <a:latin typeface="Calibri"/>
              <a:ea typeface="Calibri"/>
              <a:cs typeface="Calibri"/>
              <a:sym typeface="Calibri"/>
            </a:endParaRPr>
          </a:p>
        </p:txBody>
      </p:sp>
      <p:sp>
        <p:nvSpPr>
          <p:cNvPr id="324" name="Google Shape;324;p46"/>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4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1" name="Google Shape;331;p47"/>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Pablo en juicio</a:t>
            </a:r>
            <a:endParaRPr sz="1400">
              <a:latin typeface="Calibri"/>
              <a:ea typeface="Calibri"/>
              <a:cs typeface="Calibri"/>
              <a:sym typeface="Calibri"/>
            </a:endParaRPr>
          </a:p>
        </p:txBody>
      </p:sp>
      <p:sp>
        <p:nvSpPr>
          <p:cNvPr id="332" name="Google Shape;332;p47"/>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4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9" name="Google Shape;339;p48"/>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Pablo en juicio</a:t>
            </a:r>
            <a:endParaRPr sz="1400">
              <a:solidFill>
                <a:schemeClr val="lt1"/>
              </a:solidFill>
              <a:latin typeface="Calibri"/>
              <a:ea typeface="Calibri"/>
              <a:cs typeface="Calibri"/>
              <a:sym typeface="Calibri"/>
            </a:endParaRPr>
          </a:p>
        </p:txBody>
      </p:sp>
      <p:sp>
        <p:nvSpPr>
          <p:cNvPr id="340" name="Google Shape;340;p48"/>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4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7" name="Google Shape;347;p49"/>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Pablo en juicio</a:t>
            </a:r>
            <a:endParaRPr sz="1400">
              <a:solidFill>
                <a:schemeClr val="lt1"/>
              </a:solidFill>
              <a:latin typeface="Calibri"/>
              <a:ea typeface="Calibri"/>
              <a:cs typeface="Calibri"/>
              <a:sym typeface="Calibri"/>
            </a:endParaRPr>
          </a:p>
        </p:txBody>
      </p:sp>
      <p:sp>
        <p:nvSpPr>
          <p:cNvPr id="348" name="Google Shape;348;p49"/>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5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55" name="Google Shape;355;p50"/>
          <p:cNvSpPr txBox="1"/>
          <p:nvPr/>
        </p:nvSpPr>
        <p:spPr>
          <a:xfrm>
            <a:off x="29148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Pablo en juicio</a:t>
            </a:r>
            <a:endParaRPr sz="1400">
              <a:latin typeface="Calibri"/>
              <a:ea typeface="Calibri"/>
              <a:cs typeface="Calibri"/>
              <a:sym typeface="Calibri"/>
            </a:endParaRPr>
          </a:p>
        </p:txBody>
      </p:sp>
      <p:sp>
        <p:nvSpPr>
          <p:cNvPr id="356" name="Google Shape;356;p50"/>
          <p:cNvSpPr txBox="1"/>
          <p:nvPr/>
        </p:nvSpPr>
        <p:spPr>
          <a:xfrm>
            <a:off x="102670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5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63" name="Google Shape;363;p51"/>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Pablo en juicio</a:t>
            </a:r>
            <a:endParaRPr sz="1400">
              <a:solidFill>
                <a:schemeClr val="lt1"/>
              </a:solidFill>
              <a:latin typeface="Calibri"/>
              <a:ea typeface="Calibri"/>
              <a:cs typeface="Calibri"/>
              <a:sym typeface="Calibri"/>
            </a:endParaRPr>
          </a:p>
        </p:txBody>
      </p:sp>
      <p:sp>
        <p:nvSpPr>
          <p:cNvPr id="364" name="Google Shape;364;p51"/>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2"/>
          <p:cNvSpPr txBox="1"/>
          <p:nvPr>
            <p:ph type="title"/>
          </p:nvPr>
        </p:nvSpPr>
        <p:spPr>
          <a:xfrm>
            <a:off x="895774" y="650240"/>
            <a:ext cx="5739630" cy="886692"/>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lang="en-US" sz="3400">
                <a:solidFill>
                  <a:schemeClr val="dk1"/>
                </a:solidFill>
                <a:latin typeface="Calibri"/>
                <a:ea typeface="Calibri"/>
                <a:cs typeface="Calibri"/>
                <a:sym typeface="Calibri"/>
              </a:rPr>
              <a:t>Notas para maestros  -1</a:t>
            </a:r>
            <a:endParaRPr b="0" i="0" sz="3400" u="none" cap="none" strike="noStrike">
              <a:solidFill>
                <a:schemeClr val="dk1"/>
              </a:solidFill>
              <a:latin typeface="Calibri"/>
              <a:ea typeface="Calibri"/>
              <a:cs typeface="Calibri"/>
              <a:sym typeface="Calibri"/>
            </a:endParaRPr>
          </a:p>
        </p:txBody>
      </p:sp>
      <p:sp>
        <p:nvSpPr>
          <p:cNvPr id="370" name="Google Shape;370;p52"/>
          <p:cNvSpPr txBox="1"/>
          <p:nvPr>
            <p:ph idx="1" type="body"/>
          </p:nvPr>
        </p:nvSpPr>
        <p:spPr>
          <a:xfrm>
            <a:off x="895775" y="1707150"/>
            <a:ext cx="5202000" cy="7332900"/>
          </a:xfrm>
          <a:prstGeom prst="rect">
            <a:avLst/>
          </a:prstGeom>
          <a:noFill/>
          <a:ln>
            <a:noFill/>
          </a:ln>
        </p:spPr>
        <p:txBody>
          <a:bodyPr anchorCtr="0" anchor="t" bIns="65000" lIns="130025" spcFirstLastPara="1" rIns="130025" wrap="square" tIns="65000">
            <a:noAutofit/>
          </a:bodyPr>
          <a:lstStyle/>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1. Portada: Pablo en juicio (Hechos 24–26)</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2. Pablo amaba a Dios. Era un misionero que viajó a muchos lugares contando a las personas acerca de Jesús. También era un hombre educado y ciudadano romano.</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Ser ciudadano romano significaba que Pablo tenía derechos especiales. Los ciudadanos romanos no podían ser encarcelados a menos que alguien pudiera probar que eran culpables. Un ciudadano romano tenía derecho a un juicio en un tribunal.</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3. El sumo sacerdote y otros líderes judíos de Jerusalén acusaron a Pablo de causar problemas. Dijeron mentiras y afirmaron que Pablo había faltado el respeto al templo de Dios y que estaba tratando de causar disturbios. Incluso querían que fuera condenado a muerte.</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Pero, como Pablo era ciudadano romano, tenía derecho a comparecer ante un funcionario romano en un tribunal. Un funcionario romano podía escuchar todas las pruebas y decidir si las acusaciones eran justas y verdaderas.</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Así que Pablo fue llevado a la ciudad romana de Cesarea para ser juzgado ante el gobernador romano, Félix. Los líderes judíos que acusaban a Pablo trajeron con ellos a un abogado llamado Tértulo. El abogado intentó convencer al gobernador de que Pablo merecía ser castigado.</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71" name="Google Shape;371;p52"/>
          <p:cNvSpPr txBox="1"/>
          <p:nvPr/>
        </p:nvSpPr>
        <p:spPr>
          <a:xfrm>
            <a:off x="6892150" y="1536925"/>
            <a:ext cx="5202000" cy="74667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4. Cuando a Pablo se le permitió hablar con el gobernador, le dijo a Félix que no era un alborotador. Pablo explicó que había estado en el templo, pero que lo había hecho con respeto. Dijo que adoraba a Dios pero que seguía el camino de Jesús.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Pablo dijo que las personas estaban haciendo acusaciones falsas contra él y que si Félix investigaba podía comprobar los hechos.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5. Félix, el gobernador, escuchó atentamente a ambas partes, pero no pudo decidir quién decía la verdad. No quiso tomar una decisión todavía. Tal vez todos debían esperar hasta que el comandante romano llegara desde Jerusalén para ver lo que pensaba él.</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Así que Félix decidió que Pablo debía quedarse en prisión en Cesarea hasta que llegara el comandante romano.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6. Pablo fue encarcelado en un lugar conocido como el Palacio de Herodes. Félix le permitió cierta libertad y permitió que los amigos de Pablo lo atendieran. Félix y su esposa, Drusila, también invitaban a Pablo a hablar con ellos sobre la fe en Jesucristo.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7. Pero Félix no quería seguir a Jesús. Parte de la razón por la que seguía escuchando a Pablo era porque esperaba que le diera un soborno para salir de la cárcel. Pero Pablo no ofreció soborno. Permaneció en prisión durante dos años, esperando un juicio justo.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372" name="Google Shape;372;p52"/>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rgbClr val="666666"/>
                </a:solidFill>
                <a:latin typeface="Calibri"/>
                <a:ea typeface="Calibri"/>
                <a:cs typeface="Calibri"/>
                <a:sym typeface="Calibri"/>
              </a:rPr>
              <a:t>    misionleccionesbiblicas.org    </a:t>
            </a:r>
            <a:r>
              <a:rPr lang="en-US">
                <a:solidFill>
                  <a:srgbClr val="666666"/>
                </a:solidFill>
                <a:latin typeface="Calibri"/>
                <a:ea typeface="Calibri"/>
                <a:cs typeface="Calibri"/>
                <a:sym typeface="Calibri"/>
              </a:rPr>
              <a:t>Pablo en juicio</a:t>
            </a:r>
            <a:endParaRPr sz="1400">
              <a:solidFill>
                <a:srgbClr val="666666"/>
              </a:solidFill>
              <a:latin typeface="Calibri"/>
              <a:ea typeface="Calibri"/>
              <a:cs typeface="Calibri"/>
              <a:sym typeface="Calibri"/>
            </a:endParaRPr>
          </a:p>
        </p:txBody>
      </p:sp>
      <p:sp>
        <p:nvSpPr>
          <p:cNvPr id="373" name="Google Shape;373;p52"/>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3"/>
          <p:cNvSpPr txBox="1"/>
          <p:nvPr>
            <p:ph type="title"/>
          </p:nvPr>
        </p:nvSpPr>
        <p:spPr>
          <a:xfrm>
            <a:off x="895774" y="650240"/>
            <a:ext cx="5739600" cy="886500"/>
          </a:xfrm>
          <a:prstGeom prst="rect">
            <a:avLst/>
          </a:prstGeom>
          <a:noFill/>
          <a:ln>
            <a:noFill/>
          </a:ln>
        </p:spPr>
        <p:txBody>
          <a:bodyPr anchorCtr="0" anchor="b" bIns="65000" lIns="130025" spcFirstLastPara="1" rIns="130025" wrap="square" tIns="65000">
            <a:noAutofit/>
          </a:bodyPr>
          <a:lstStyle/>
          <a:p>
            <a:pPr indent="0" lvl="0" marL="0" rtl="0" algn="l">
              <a:spcBef>
                <a:spcPts val="0"/>
              </a:spcBef>
              <a:spcAft>
                <a:spcPts val="0"/>
              </a:spcAft>
              <a:buClr>
                <a:schemeClr val="dk1"/>
              </a:buClr>
              <a:buSzPts val="2000"/>
              <a:buFont typeface="Calibri"/>
              <a:buNone/>
            </a:pPr>
            <a:r>
              <a:rPr lang="en-US" sz="3400">
                <a:solidFill>
                  <a:schemeClr val="dk1"/>
                </a:solidFill>
                <a:latin typeface="Calibri"/>
                <a:ea typeface="Calibri"/>
                <a:cs typeface="Calibri"/>
                <a:sym typeface="Calibri"/>
              </a:rPr>
              <a:t>Notas para maestros  -2</a:t>
            </a:r>
            <a:endParaRPr sz="4600">
              <a:solidFill>
                <a:schemeClr val="dk1"/>
              </a:solidFill>
              <a:latin typeface="Calibri"/>
              <a:ea typeface="Calibri"/>
              <a:cs typeface="Calibri"/>
              <a:sym typeface="Calibri"/>
            </a:endParaRPr>
          </a:p>
        </p:txBody>
      </p:sp>
      <p:sp>
        <p:nvSpPr>
          <p:cNvPr id="379" name="Google Shape;379;p53"/>
          <p:cNvSpPr txBox="1"/>
          <p:nvPr>
            <p:ph idx="1" type="body"/>
          </p:nvPr>
        </p:nvSpPr>
        <p:spPr>
          <a:xfrm>
            <a:off x="895775" y="1536850"/>
            <a:ext cx="5202000" cy="7585200"/>
          </a:xfrm>
          <a:prstGeom prst="rect">
            <a:avLst/>
          </a:prstGeom>
          <a:noFill/>
          <a:ln>
            <a:noFill/>
          </a:ln>
        </p:spPr>
        <p:txBody>
          <a:bodyPr anchorCtr="0" anchor="t" bIns="65000" lIns="130025" spcFirstLastPara="1" rIns="130025" wrap="square" tIns="65000">
            <a:noAutofit/>
          </a:bodyPr>
          <a:lstStyle/>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8. Después de dos años, un nuevo gobernador reemplazó a Félix. El nuevo gobernador se llamaba Festo.</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Una vez más, los judíos de Jerusalén hicieron acusaciones contra Pablo. Le dijeron al gobernador Festo que debía enviar a Pablo de regreso a Jerusalén. Dijeron que era para tener otro juicio, pero era una trampa. Ir a Jerusalén sería muy peligroso para Pablo. Si regresaba, los judíos lo matarían.</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9. El gobernador Festo convocó a todos para un nuevo juicio. Le pidió a Pablo que contara su versión. Después de escuchar, Festo supo que los judíos no tenían pruebas suficientes contra Pablo. No sería justo decir que Pablo era culpable.</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Sin embargo, los líderes judíos eran muy poderosos, y Festo no quería tomar una decisión que los hiciera enojar. Le preguntó a Pablo si quería regresar a Jerusalén y dejar que los líderes judíos decidieran. Pablo sabía que probablemente lo matarían si regresaba a Jerusalén, así que no quiso ir.</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10. Entonces Pablo dijo algo que nadie esperaba. Apeló a una ley que ni siquiera el gobernador Festo podía romper.</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Pablo dijo: —Soy ciudadano romano y tengo derecho a apelar ante el tribunal más alto del Imperio Romano. Si este tribunal romano no puede decidir, —dijo Pablo, —entonces, como ciudadano romano, apelo al tribunal más alto. Quiero viajar a la ciudad capital, Roma, y comparecer ante el emperador César.</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80" name="Google Shape;380;p53"/>
          <p:cNvSpPr txBox="1"/>
          <p:nvPr/>
        </p:nvSpPr>
        <p:spPr>
          <a:xfrm>
            <a:off x="6953950" y="1536750"/>
            <a:ext cx="5140200" cy="74664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1700"/>
              </a:spcBef>
              <a:spcAft>
                <a:spcPts val="0"/>
              </a:spcAft>
              <a:buClr>
                <a:schemeClr val="dk1"/>
              </a:buClr>
              <a:buSzPts val="1600"/>
              <a:buFont typeface="Arial"/>
              <a:buNone/>
            </a:pPr>
            <a:r>
              <a:rPr lang="en-US" sz="1600">
                <a:solidFill>
                  <a:schemeClr val="dk1"/>
                </a:solidFill>
                <a:latin typeface="Calibri"/>
                <a:ea typeface="Calibri"/>
                <a:cs typeface="Calibri"/>
                <a:sym typeface="Calibri"/>
              </a:rPr>
              <a:t>11. El gobernador Festo debió haberse sorprendido mucho al escuchar eso. Pero Pablo tenía razón. El gobernador no podía decir “no.” Si un ciudadano romano quería ir a Roma y comparecer ante el tribunal más alto del imperio, el gobernador tenía que enviar al prisionero allí. Así que Festo le dijo a Pablo y a todos en el tribunal que Pablo iría a Roma tan pronto como se pudiera organizar el viaje.</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 12. El gobernador Festo y todos los judíos estaban sorprendidos de que Pablo quisiera hacer el largo y peligroso viaje a Roma. Pero Pablo no estaba preocupado. Él sabía algo que los demás no sabían.</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Dos años antes, un visitante muy especial vino a él durante la noche, cuando Pablo estaba preso en Jerusalén. Este era el visitante más especial que alguien podría tener. Cuando Pablo estaba asustado y triste, JESÚS se le apareció en la prisión. Jesús se paró junto a él y le dijo:</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 «¡Sé valiente! Tú has dado testimonio acerca de mí en Jerusalén y tendrás que ir también a Roma a hacer lo mismo». (Hechos 23:11)</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Por esta razón, Pablo estaba seguro de que estaría a salvo. Sabía que Dios quería que hablara de Jesús en Roma, y Dios lo cuidaría y lo llevaría a salvo hasta allá.</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170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81" name="Google Shape;381;p53"/>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rgbClr val="666666"/>
                </a:solidFill>
                <a:latin typeface="Calibri"/>
                <a:ea typeface="Calibri"/>
                <a:cs typeface="Calibri"/>
                <a:sym typeface="Calibri"/>
              </a:rPr>
              <a:t>    misionleccionesbiblicas.org    </a:t>
            </a:r>
            <a:r>
              <a:rPr lang="en-US">
                <a:solidFill>
                  <a:srgbClr val="666666"/>
                </a:solidFill>
                <a:latin typeface="Calibri"/>
                <a:ea typeface="Calibri"/>
                <a:cs typeface="Calibri"/>
                <a:sym typeface="Calibri"/>
              </a:rPr>
              <a:t>Pablo en juicio</a:t>
            </a:r>
            <a:endParaRPr sz="1400">
              <a:solidFill>
                <a:srgbClr val="666666"/>
              </a:solidFill>
              <a:latin typeface="Calibri"/>
              <a:ea typeface="Calibri"/>
              <a:cs typeface="Calibri"/>
              <a:sym typeface="Calibri"/>
            </a:endParaRPr>
          </a:p>
        </p:txBody>
      </p:sp>
      <p:sp>
        <p:nvSpPr>
          <p:cNvPr id="382" name="Google Shape;382;p53"/>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43" name="Google Shape;243;p36"/>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Pablo en juicio</a:t>
            </a:r>
            <a:endParaRPr sz="1400">
              <a:solidFill>
                <a:schemeClr val="lt1"/>
              </a:solidFill>
              <a:latin typeface="Calibri"/>
              <a:ea typeface="Calibri"/>
              <a:cs typeface="Calibri"/>
              <a:sym typeface="Calibri"/>
            </a:endParaRPr>
          </a:p>
        </p:txBody>
      </p:sp>
      <p:sp>
        <p:nvSpPr>
          <p:cNvPr id="244" name="Google Shape;244;p36"/>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4"/>
          <p:cNvSpPr txBox="1"/>
          <p:nvPr>
            <p:ph type="title"/>
          </p:nvPr>
        </p:nvSpPr>
        <p:spPr>
          <a:xfrm>
            <a:off x="895774" y="650240"/>
            <a:ext cx="5739520" cy="886613"/>
          </a:xfrm>
          <a:prstGeom prst="rect">
            <a:avLst/>
          </a:prstGeom>
          <a:noFill/>
          <a:ln>
            <a:noFill/>
          </a:ln>
        </p:spPr>
        <p:txBody>
          <a:bodyPr anchorCtr="0" anchor="b" bIns="65000" lIns="130025" spcFirstLastPara="1" rIns="130025" wrap="square" tIns="65000">
            <a:noAutofit/>
          </a:bodyPr>
          <a:lstStyle/>
          <a:p>
            <a:pPr indent="0" lvl="0" marL="0" rtl="0" algn="l">
              <a:spcBef>
                <a:spcPts val="0"/>
              </a:spcBef>
              <a:spcAft>
                <a:spcPts val="0"/>
              </a:spcAft>
              <a:buClr>
                <a:schemeClr val="dk1"/>
              </a:buClr>
              <a:buSzPts val="2000"/>
              <a:buFont typeface="Calibri"/>
              <a:buNone/>
            </a:pPr>
            <a:r>
              <a:rPr lang="en-US" sz="3400">
                <a:solidFill>
                  <a:schemeClr val="dk1"/>
                </a:solidFill>
                <a:latin typeface="Calibri"/>
                <a:ea typeface="Calibri"/>
                <a:cs typeface="Calibri"/>
                <a:sym typeface="Calibri"/>
              </a:rPr>
              <a:t>Notas para maestros  -3</a:t>
            </a:r>
            <a:endParaRPr sz="4600">
              <a:solidFill>
                <a:schemeClr val="dk1"/>
              </a:solidFill>
              <a:latin typeface="Calibri"/>
              <a:ea typeface="Calibri"/>
              <a:cs typeface="Calibri"/>
              <a:sym typeface="Calibri"/>
            </a:endParaRPr>
          </a:p>
        </p:txBody>
      </p:sp>
      <p:sp>
        <p:nvSpPr>
          <p:cNvPr id="388" name="Google Shape;388;p54"/>
          <p:cNvSpPr txBox="1"/>
          <p:nvPr>
            <p:ph idx="1" type="body"/>
          </p:nvPr>
        </p:nvSpPr>
        <p:spPr>
          <a:xfrm>
            <a:off x="895775" y="1677725"/>
            <a:ext cx="5140200" cy="7362300"/>
          </a:xfrm>
          <a:prstGeom prst="rect">
            <a:avLst/>
          </a:prstGeom>
          <a:noFill/>
          <a:ln>
            <a:noFill/>
          </a:ln>
        </p:spPr>
        <p:txBody>
          <a:bodyPr anchorCtr="0" anchor="t" bIns="65000" lIns="130025" spcFirstLastPara="1" rIns="130025" wrap="square" tIns="65000">
            <a:noAutofit/>
          </a:bodyPr>
          <a:lstStyle/>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13. Mientras el prisionero Pablo esperaba por el barco que lo llevaría a Roma, el gobernador Festo recibió la visita del rey Agripa y su esposa Berenice. El rey Agripa no tenía mucho poder, pero era respetado como rey de los judíos.</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Cuando el rey Agripa oyó que los judíos de Jerusalén estaban enojados con Pablo, pidió escucharlo. Así que el gobernador Festo reunió a los líderes de la ciudad y al rey Agripa en una gran e importante reunión. La reunión fue muy formal, con muchas ceremonias y seguramente muchos discursos. Pablo fue llamado para hablar ante todas esas personas importantes.</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14. ¿Y qué crees que hizo Pablo? ¿Les rogó que lo dejaran libre? No, ¡Pablo usó esa oportunidad para hablarles de Jesús!</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Pablo le contó al rey Agripa cómo su vida había cambiado años antes, cuando conoció a Jesús. Explicó que antes él pensaba igual que los otros líderes judíos. También creía que los seguidores de Jesús eran problemáticos. Pero ahora sabía la verdad. Jesús se le había aparecido en una visión. Desde entonces, lo seguía y siempre trataba de hablar de Jesús a los demás.</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15. Pablo dijo que Dios quería que todos escucharan acerca del Rey Jesús. Por eso los judíos querían matarlo. Cuando dijo eso, el gobernador Festo lo interrumpió y le dijo: «—¡Estás loco, Pablo! Te volviste loco de tanto estudiar.»</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89" name="Google Shape;389;p54"/>
          <p:cNvSpPr txBox="1"/>
          <p:nvPr/>
        </p:nvSpPr>
        <p:spPr>
          <a:xfrm>
            <a:off x="6953950" y="1677725"/>
            <a:ext cx="5140200" cy="73257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16. Pero Pablo no estaba loco. Solo quería que todos conocieran a Jesús y supieran que Él podía perdonar sus pecados.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Pablo no tuvo miedo de hablarles a todos, incluso a gobernadores y reyes, sobre Jesús. Delante de toda esa gente importante, Pablo le dijo al rey Agripa que también debía seguir a Jesús.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Pero tristemente, el rey Agripa no quiso seguir a Jesús.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17. Después de dejar a Pablo, el rey Agripa le dijo al gobernador Festo que Pablo no había hecho nada que mereciera la muerte. De hecho, debería haber sido liberado.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Pero todos sabían que había una ley que no se podía romper. Pablo había apelado al tribunal del César en Roma. Nadie tenía otra opción. Pablo iría a Roma.</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390" name="Google Shape;390;p54"/>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rgbClr val="666666"/>
                </a:solidFill>
                <a:latin typeface="Calibri"/>
                <a:ea typeface="Calibri"/>
                <a:cs typeface="Calibri"/>
                <a:sym typeface="Calibri"/>
              </a:rPr>
              <a:t>    misionleccionesbiblicas.org    </a:t>
            </a:r>
            <a:r>
              <a:rPr lang="en-US">
                <a:solidFill>
                  <a:srgbClr val="666666"/>
                </a:solidFill>
                <a:latin typeface="Calibri"/>
                <a:ea typeface="Calibri"/>
                <a:cs typeface="Calibri"/>
                <a:sym typeface="Calibri"/>
              </a:rPr>
              <a:t>Pablo en juicio</a:t>
            </a:r>
            <a:endParaRPr sz="1400">
              <a:solidFill>
                <a:srgbClr val="666666"/>
              </a:solidFill>
              <a:latin typeface="Calibri"/>
              <a:ea typeface="Calibri"/>
              <a:cs typeface="Calibri"/>
              <a:sym typeface="Calibri"/>
            </a:endParaRPr>
          </a:p>
        </p:txBody>
      </p:sp>
      <p:sp>
        <p:nvSpPr>
          <p:cNvPr id="391" name="Google Shape;391;p54"/>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5"/>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US"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3"/>
              </a:rPr>
              <a:t>misionleccionesbiblicas.org</a:t>
            </a:r>
            <a:r>
              <a:rPr b="0" i="0" lang="en-US"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4"/>
              </a:rPr>
              <a:t>www.missionbibleclass.org</a:t>
            </a:r>
            <a:r>
              <a:rPr b="0" i="0" lang="en-US"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98" name="Google Shape;398;p55"/>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99" name="Google Shape;399;p55"/>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US" sz="2300"/>
              <a:t>Atribución: </a:t>
            </a:r>
            <a:r>
              <a:rPr lang="en-US" sz="2300"/>
              <a:t>Esta ayuda visual fue construida por Mary Nelson </a:t>
            </a:r>
            <a:r>
              <a:rPr lang="en-US" sz="2300" u="sng">
                <a:solidFill>
                  <a:schemeClr val="hlink"/>
                </a:solidFill>
                <a:hlinkClick r:id="rId6"/>
              </a:rPr>
              <a:t>www.missionbibleclass.org</a:t>
            </a:r>
            <a:r>
              <a:rPr lang="en-US" sz="2300"/>
              <a:t>  utilizando:</a:t>
            </a:r>
            <a:endParaRPr sz="2300"/>
          </a:p>
          <a:p>
            <a:pPr indent="-431800" lvl="0" marL="647700" rtl="0" algn="l">
              <a:lnSpc>
                <a:spcPct val="100000"/>
              </a:lnSpc>
              <a:spcBef>
                <a:spcPts val="1400"/>
              </a:spcBef>
              <a:spcAft>
                <a:spcPts val="0"/>
              </a:spcAft>
              <a:buSzPct val="86956"/>
              <a:buChar char="●"/>
            </a:pPr>
            <a:r>
              <a:rPr lang="en-US"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US" sz="2300"/>
              <a:t>Texto y diapositivas de Mary Nelson</a:t>
            </a:r>
            <a:endParaRPr sz="2300"/>
          </a:p>
          <a:p>
            <a:pPr indent="-431800" lvl="0" marL="647700" rtl="0" algn="l">
              <a:lnSpc>
                <a:spcPct val="100000"/>
              </a:lnSpc>
              <a:spcBef>
                <a:spcPts val="0"/>
              </a:spcBef>
              <a:spcAft>
                <a:spcPts val="0"/>
              </a:spcAft>
              <a:buSzPct val="86956"/>
              <a:buChar char="●"/>
            </a:pPr>
            <a:r>
              <a:rPr lang="en-US" sz="2300"/>
              <a:t>Ilustraciones de Sweet Publishing </a:t>
            </a:r>
            <a:r>
              <a:rPr lang="en-US" sz="2300" u="sng">
                <a:solidFill>
                  <a:schemeClr val="hlink"/>
                </a:solidFill>
                <a:hlinkClick r:id="rId7"/>
              </a:rPr>
              <a:t>http://sweetpublishing.com/</a:t>
            </a:r>
            <a:r>
              <a:rPr lang="en-US" sz="2300"/>
              <a:t> </a:t>
            </a:r>
            <a:br>
              <a:rPr lang="en-US" sz="2300"/>
            </a:br>
            <a:r>
              <a:rPr lang="en-US" sz="2300"/>
              <a:t>Acceso a través de </a:t>
            </a:r>
            <a:r>
              <a:rPr lang="en-US" sz="2300" u="sng">
                <a:solidFill>
                  <a:schemeClr val="hlink"/>
                </a:solidFill>
                <a:hlinkClick r:id="rId8"/>
              </a:rPr>
              <a:t>www.freebibleimages.org</a:t>
            </a:r>
            <a:r>
              <a:rPr lang="en-US" sz="2300"/>
              <a:t>   </a:t>
            </a:r>
            <a:endParaRPr sz="2300"/>
          </a:p>
          <a:p>
            <a:pPr indent="0" lvl="0" marL="0" rtl="0" algn="l">
              <a:lnSpc>
                <a:spcPct val="100000"/>
              </a:lnSpc>
              <a:spcBef>
                <a:spcPts val="0"/>
              </a:spcBef>
              <a:spcAft>
                <a:spcPts val="0"/>
              </a:spcAft>
              <a:buNone/>
            </a:pPr>
            <a:r>
              <a:rPr b="1" lang="en-US" sz="2300">
                <a:solidFill>
                  <a:srgbClr val="000000"/>
                </a:solidFill>
              </a:rPr>
              <a:t>A</a:t>
            </a:r>
            <a:r>
              <a:rPr b="1" lang="en-US" sz="2300">
                <a:solidFill>
                  <a:srgbClr val="000000"/>
                </a:solidFill>
              </a:rPr>
              <a:t>lteración: </a:t>
            </a:r>
            <a:r>
              <a:rPr lang="en-US" sz="2300">
                <a:solidFill>
                  <a:srgbClr val="000000"/>
                </a:solidFill>
              </a:rPr>
              <a:t>Texto añadido a la portada.</a:t>
            </a:r>
            <a:endParaRPr sz="2300">
              <a:solidFill>
                <a:srgbClr val="000000"/>
              </a:solidFill>
            </a:endParaRPr>
          </a:p>
        </p:txBody>
      </p:sp>
      <p:pic>
        <p:nvPicPr>
          <p:cNvPr id="400" name="Google Shape;400;p55"/>
          <p:cNvPicPr preferRelativeResize="0"/>
          <p:nvPr/>
        </p:nvPicPr>
        <p:blipFill rotWithShape="1">
          <a:blip r:embed="rId9">
            <a:alphaModFix/>
          </a:blip>
          <a:srcRect b="0" l="0" r="0" t="0"/>
          <a:stretch/>
        </p:blipFill>
        <p:spPr>
          <a:xfrm>
            <a:off x="1002844" y="887360"/>
            <a:ext cx="3413760" cy="1194394"/>
          </a:xfrm>
          <a:prstGeom prst="rect">
            <a:avLst/>
          </a:prstGeom>
          <a:noFill/>
          <a:ln>
            <a:noFill/>
          </a:ln>
        </p:spPr>
      </p:pic>
      <p:sp>
        <p:nvSpPr>
          <p:cNvPr id="401" name="Google Shape;401;p55"/>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US" sz="2000" u="sng" cap="none" strike="noStrike">
                <a:solidFill>
                  <a:schemeClr val="hlink"/>
                </a:solidFill>
                <a:latin typeface="Calibri"/>
                <a:ea typeface="Calibri"/>
                <a:cs typeface="Calibri"/>
                <a:sym typeface="Calibri"/>
                <a:hlinkClick r:id="rId10"/>
              </a:rPr>
              <a:t>https://creativecommons.org/licenses/by-sa/4.0/deed.es</a:t>
            </a:r>
            <a:r>
              <a:rPr b="0" i="0" lang="en-US"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402" name="Google Shape;402;p55"/>
          <p:cNvSpPr txBox="1"/>
          <p:nvPr/>
        </p:nvSpPr>
        <p:spPr>
          <a:xfrm>
            <a:off x="5570300" y="1244775"/>
            <a:ext cx="6578100" cy="4842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US" sz="1600" u="none" cap="none" strike="noStrike">
                <a:solidFill>
                  <a:srgbClr val="000000"/>
                </a:solidFill>
                <a:latin typeface="Calibri"/>
                <a:ea typeface="Calibri"/>
                <a:cs typeface="Calibri"/>
                <a:sym typeface="Calibri"/>
              </a:rPr>
              <a:t>Puede descargar este pase de diapositivas de</a:t>
            </a:r>
            <a:r>
              <a:rPr b="1" i="0" lang="en-US" sz="1600" u="none" cap="none" strike="noStrike">
                <a:solidFill>
                  <a:srgbClr val="000000"/>
                </a:solidFill>
                <a:latin typeface="Calibri"/>
                <a:ea typeface="Calibri"/>
                <a:cs typeface="Calibri"/>
                <a:sym typeface="Calibri"/>
              </a:rPr>
              <a:t> </a:t>
            </a:r>
            <a:r>
              <a:rPr b="1" i="0" lang="en-US" sz="1600" u="sng" cap="none" strike="noStrike">
                <a:solidFill>
                  <a:schemeClr val="hlink"/>
                </a:solidFill>
                <a:latin typeface="Calibri"/>
                <a:ea typeface="Calibri"/>
                <a:cs typeface="Calibri"/>
                <a:sym typeface="Calibri"/>
                <a:hlinkClick r:id="rId11"/>
              </a:rPr>
              <a:t>misionleccionesbiblicas.org</a:t>
            </a:r>
            <a:r>
              <a:rPr b="1" i="0" lang="en-US"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403" name="Google Shape;403;p55"/>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a:t>
            </a:r>
            <a:r>
              <a:rPr lang="en-US" sz="1400">
                <a:latin typeface="Calibri"/>
                <a:ea typeface="Calibri"/>
                <a:cs typeface="Calibri"/>
                <a:sym typeface="Calibri"/>
              </a:rPr>
              <a:t>    </a:t>
            </a:r>
            <a:r>
              <a:rPr lang="en-US">
                <a:latin typeface="Calibri"/>
                <a:ea typeface="Calibri"/>
                <a:cs typeface="Calibri"/>
                <a:sym typeface="Calibri"/>
              </a:rPr>
              <a:t>Pablo en juicio</a:t>
            </a:r>
            <a:endParaRPr sz="1400">
              <a:latin typeface="Calibri"/>
              <a:ea typeface="Calibri"/>
              <a:cs typeface="Calibri"/>
              <a:sym typeface="Calibri"/>
            </a:endParaRPr>
          </a:p>
        </p:txBody>
      </p:sp>
      <p:sp>
        <p:nvSpPr>
          <p:cNvPr id="404" name="Google Shape;404;p55"/>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51" name="Google Shape;251;p37"/>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Pablo en juicio</a:t>
            </a:r>
            <a:endParaRPr sz="1400">
              <a:solidFill>
                <a:schemeClr val="lt1"/>
              </a:solidFill>
              <a:latin typeface="Calibri"/>
              <a:ea typeface="Calibri"/>
              <a:cs typeface="Calibri"/>
              <a:sym typeface="Calibri"/>
            </a:endParaRPr>
          </a:p>
        </p:txBody>
      </p:sp>
      <p:sp>
        <p:nvSpPr>
          <p:cNvPr id="252" name="Google Shape;252;p37"/>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3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59" name="Google Shape;259;p38"/>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Pablo en juicio</a:t>
            </a:r>
            <a:endParaRPr sz="1400">
              <a:latin typeface="Calibri"/>
              <a:ea typeface="Calibri"/>
              <a:cs typeface="Calibri"/>
              <a:sym typeface="Calibri"/>
            </a:endParaRPr>
          </a:p>
        </p:txBody>
      </p:sp>
      <p:sp>
        <p:nvSpPr>
          <p:cNvPr id="260" name="Google Shape;260;p38"/>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3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67" name="Google Shape;267;p39"/>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Pablo en juicio</a:t>
            </a:r>
            <a:endParaRPr sz="1400">
              <a:solidFill>
                <a:schemeClr val="lt1"/>
              </a:solidFill>
              <a:latin typeface="Calibri"/>
              <a:ea typeface="Calibri"/>
              <a:cs typeface="Calibri"/>
              <a:sym typeface="Calibri"/>
            </a:endParaRPr>
          </a:p>
        </p:txBody>
      </p:sp>
      <p:sp>
        <p:nvSpPr>
          <p:cNvPr id="268" name="Google Shape;268;p39"/>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4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75" name="Google Shape;275;p40"/>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Pablo en juicio</a:t>
            </a:r>
            <a:endParaRPr sz="1400">
              <a:latin typeface="Calibri"/>
              <a:ea typeface="Calibri"/>
              <a:cs typeface="Calibri"/>
              <a:sym typeface="Calibri"/>
            </a:endParaRPr>
          </a:p>
        </p:txBody>
      </p:sp>
      <p:sp>
        <p:nvSpPr>
          <p:cNvPr id="276" name="Google Shape;276;p40"/>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83" name="Google Shape;283;p41"/>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Pablo en juicio</a:t>
            </a:r>
            <a:endParaRPr sz="1400">
              <a:latin typeface="Calibri"/>
              <a:ea typeface="Calibri"/>
              <a:cs typeface="Calibri"/>
              <a:sym typeface="Calibri"/>
            </a:endParaRPr>
          </a:p>
        </p:txBody>
      </p:sp>
      <p:sp>
        <p:nvSpPr>
          <p:cNvPr id="284" name="Google Shape;284;p41"/>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4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1" name="Google Shape;291;p42"/>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Pablo en juicio</a:t>
            </a:r>
            <a:endParaRPr sz="1400">
              <a:latin typeface="Calibri"/>
              <a:ea typeface="Calibri"/>
              <a:cs typeface="Calibri"/>
              <a:sym typeface="Calibri"/>
            </a:endParaRPr>
          </a:p>
        </p:txBody>
      </p:sp>
      <p:sp>
        <p:nvSpPr>
          <p:cNvPr id="292" name="Google Shape;292;p42"/>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4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9" name="Google Shape;299;p43"/>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Pablo en juicio</a:t>
            </a:r>
            <a:endParaRPr sz="1400">
              <a:latin typeface="Calibri"/>
              <a:ea typeface="Calibri"/>
              <a:cs typeface="Calibri"/>
              <a:sym typeface="Calibri"/>
            </a:endParaRPr>
          </a:p>
        </p:txBody>
      </p:sp>
      <p:sp>
        <p:nvSpPr>
          <p:cNvPr id="300" name="Google Shape;300;p43"/>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