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79" r:id="rId3"/>
    <p:sldMasterId id="2147483680" r:id="rId4"/>
    <p:sldMasterId id="2147483681"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Lst>
  <p:sldSz cy="9753600" cx="13004800"/>
  <p:notesSz cx="7559675" cy="106918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4.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7" Type="http://schemas.openxmlformats.org/officeDocument/2006/relationships/slide" Target="slides/slide21.xml"/><Relationship Id="rId5" Type="http://schemas.openxmlformats.org/officeDocument/2006/relationships/slideMaster" Target="slideMasters/slideMaster3.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16000" y="812520"/>
            <a:ext cx="7127280" cy="40089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756000" y="5078520"/>
            <a:ext cx="6047640" cy="4811040"/>
          </a:xfrm>
          <a:prstGeom prst="rect">
            <a:avLst/>
          </a:prstGeom>
          <a:noFill/>
          <a:ln>
            <a:noFill/>
          </a:ln>
        </p:spPr>
        <p:txBody>
          <a:bodyPr anchorCtr="0" anchor="t" bIns="0" lIns="0" spcFirstLastPara="1" rIns="0" wrap="square" tIns="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5" name="Google Shape;5;n"/>
          <p:cNvSpPr txBox="1"/>
          <p:nvPr>
            <p:ph idx="12" type="sldNum"/>
          </p:nvPr>
        </p:nvSpPr>
        <p:spPr>
          <a:xfrm>
            <a:off x="4278960" y="10157400"/>
            <a:ext cx="3280680" cy="534240"/>
          </a:xfrm>
          <a:prstGeom prst="rect">
            <a:avLst/>
          </a:prstGeom>
          <a:noFill/>
          <a:ln>
            <a:noFill/>
          </a:ln>
        </p:spPr>
        <p:txBody>
          <a:bodyPr anchorCtr="0" anchor="b" bIns="0" lIns="0" spcFirstLastPara="1" rIns="0" wrap="square" tIns="0">
            <a:noAutofit/>
          </a:bodyPr>
          <a:lstStyle/>
          <a:p>
            <a:pPr indent="0" lvl="0" marL="0" marR="0" rtl="0" algn="r">
              <a:spcBef>
                <a:spcPts val="0"/>
              </a:spcBef>
              <a:spcAft>
                <a:spcPts val="0"/>
              </a:spcAft>
              <a:buClr>
                <a:srgbClr val="000000"/>
              </a:buClr>
              <a:buSzPts val="1400"/>
              <a:buFont typeface="Times New Roman"/>
              <a:buNone/>
            </a:pPr>
            <a:fld id="{00000000-1234-1234-1234-123412341234}" type="slidenum">
              <a:rPr b="0" i="0" lang="en-GB" sz="1400" u="none" cap="none" strike="noStrike">
                <a:solidFill>
                  <a:srgbClr val="000000"/>
                </a:solidFill>
                <a:latin typeface="Times New Roman"/>
                <a:ea typeface="Times New Roman"/>
                <a:cs typeface="Times New Roman"/>
                <a:sym typeface="Times New Roman"/>
              </a:rPr>
              <a:t>‹#›</a:t>
            </a:fld>
            <a:endParaRPr b="0" i="0" sz="1400" u="none" cap="none" strike="noStrike">
              <a:solidFill>
                <a:srgbClr val="000000"/>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7d69c0d21b_2_75: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1" name="Google Shape;231;g37d69c0d21b_2_75: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1300"/>
              </a:spcBef>
              <a:spcAft>
                <a:spcPts val="0"/>
              </a:spcAft>
              <a:buSzPts val="1200"/>
              <a:buNone/>
            </a:pPr>
            <a:r>
              <a:rPr lang="en-GB" sz="1600">
                <a:solidFill>
                  <a:schemeClr val="dk1"/>
                </a:solidFill>
                <a:latin typeface="Calibri"/>
                <a:ea typeface="Calibri"/>
                <a:cs typeface="Calibri"/>
                <a:sym typeface="Calibri"/>
              </a:rPr>
              <a:t>1. Portada: Priscila y Aquila (Hechos 18:1-28)</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SzPts val="1200"/>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SzPts val="1200"/>
              <a:buNone/>
            </a:pPr>
            <a:r>
              <a:t/>
            </a:r>
            <a:endParaRPr sz="1600">
              <a:solidFill>
                <a:schemeClr val="dk1"/>
              </a:solidFill>
              <a:latin typeface="Calibri"/>
              <a:ea typeface="Calibri"/>
              <a:cs typeface="Calibri"/>
              <a:sym typeface="Calibri"/>
            </a:endParaRPr>
          </a:p>
        </p:txBody>
      </p:sp>
      <p:sp>
        <p:nvSpPr>
          <p:cNvPr id="232" name="Google Shape;232;g37d69c0d21b_2_75: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notes"/>
          <p:cNvSpPr/>
          <p:nvPr>
            <p:ph idx="2" type="sldImg"/>
          </p:nvPr>
        </p:nvSpPr>
        <p:spPr>
          <a:xfrm>
            <a:off x="216000" y="812520"/>
            <a:ext cx="7127280" cy="40089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1" name="Google Shape;241;p2:notes"/>
          <p:cNvSpPr txBox="1"/>
          <p:nvPr>
            <p:ph idx="1" type="body"/>
          </p:nvPr>
        </p:nvSpPr>
        <p:spPr>
          <a:xfrm>
            <a:off x="756000" y="5078520"/>
            <a:ext cx="6047640" cy="481104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SzPts val="1800"/>
              <a:buNone/>
            </a:pPr>
            <a:r>
              <a:rPr lang="en-GB" sz="1600">
                <a:latin typeface="Calibri"/>
                <a:ea typeface="Calibri"/>
                <a:cs typeface="Calibri"/>
                <a:sym typeface="Calibri"/>
              </a:rPr>
              <a:t>2. Pablo era un misionero enviado por la iglesia en Antioquía para contarles a las personas acerca de Jesús. Este viaje misionero lo había llevado muy lejos, y cada vez más personas comenzaban a seguir a Jesús.</a:t>
            </a:r>
            <a:endParaRPr sz="1600">
              <a:latin typeface="Calibri"/>
              <a:ea typeface="Calibri"/>
              <a:cs typeface="Calibri"/>
              <a:sym typeface="Calibri"/>
            </a:endParaRPr>
          </a:p>
          <a:p>
            <a:pPr indent="0" lvl="0" marL="216000" rtl="0" algn="l">
              <a:spcBef>
                <a:spcPts val="0"/>
              </a:spcBef>
              <a:spcAft>
                <a:spcPts val="0"/>
              </a:spcAft>
              <a:buSzPts val="1800"/>
              <a:buNone/>
            </a:pPr>
            <a:r>
              <a:t/>
            </a:r>
            <a:endParaRPr sz="1600">
              <a:latin typeface="Calibri"/>
              <a:ea typeface="Calibri"/>
              <a:cs typeface="Calibri"/>
              <a:sym typeface="Calibri"/>
            </a:endParaRPr>
          </a:p>
        </p:txBody>
      </p:sp>
      <p:sp>
        <p:nvSpPr>
          <p:cNvPr id="242" name="Google Shape;242;p2:notes"/>
          <p:cNvSpPr txBox="1"/>
          <p:nvPr>
            <p:ph idx="12" type="sldNum"/>
          </p:nvPr>
        </p:nvSpPr>
        <p:spPr>
          <a:xfrm>
            <a:off x="4278960" y="10157400"/>
            <a:ext cx="3280680" cy="534240"/>
          </a:xfrm>
          <a:prstGeom prst="rect">
            <a:avLst/>
          </a:prstGeom>
          <a:noFill/>
          <a:ln>
            <a:noFill/>
          </a:ln>
        </p:spPr>
        <p:txBody>
          <a:bodyPr anchorCtr="0" anchor="b" bIns="0" lIns="0" spcFirstLastPara="1" rIns="0" wrap="square" tIns="0">
            <a:noAutofit/>
          </a:bodyPr>
          <a:lstStyle/>
          <a:p>
            <a:pPr indent="0" lvl="0" marL="0" marR="0" rtl="0" algn="r">
              <a:spcBef>
                <a:spcPts val="0"/>
              </a:spcBef>
              <a:spcAft>
                <a:spcPts val="0"/>
              </a:spcAft>
              <a:buClr>
                <a:srgbClr val="000000"/>
              </a:buClr>
              <a:buSzPts val="1400"/>
              <a:buFont typeface="Times New Roman"/>
              <a:buNone/>
            </a:pPr>
            <a:fld id="{00000000-1234-1234-1234-123412341234}" type="slidenum">
              <a:rPr b="0" i="0" lang="en-GB" sz="1400" u="none" cap="none" strike="noStrike">
                <a:solidFill>
                  <a:srgbClr val="000000"/>
                </a:solidFill>
                <a:latin typeface="Times New Roman"/>
                <a:ea typeface="Times New Roman"/>
                <a:cs typeface="Times New Roman"/>
                <a:sym typeface="Times New Roman"/>
              </a:rPr>
              <a:t>‹#›</a:t>
            </a:fld>
            <a:endParaRPr b="0" i="0" sz="1400" u="none" cap="none" strike="noStrike">
              <a:solidFill>
                <a:srgbClr val="000000"/>
              </a:solidFill>
              <a:latin typeface="Times New Roman"/>
              <a:ea typeface="Times New Roman"/>
              <a:cs typeface="Times New Roman"/>
              <a:sym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37d69c0d21b_2_93: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g37d69c0d21b_2_93: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SzPts val="1200"/>
              <a:buNone/>
            </a:pPr>
            <a:r>
              <a:rPr lang="en-GB" sz="1600">
                <a:solidFill>
                  <a:schemeClr val="dk1"/>
                </a:solidFill>
                <a:latin typeface="Calibri"/>
                <a:ea typeface="Calibri"/>
                <a:cs typeface="Calibri"/>
                <a:sym typeface="Calibri"/>
              </a:rPr>
              <a:t>3. </a:t>
            </a:r>
            <a:r>
              <a:rPr lang="en-GB" sz="1600" u="sng">
                <a:solidFill>
                  <a:schemeClr val="dk1"/>
                </a:solidFill>
                <a:latin typeface="Calibri"/>
                <a:ea typeface="Calibri"/>
                <a:cs typeface="Calibri"/>
                <a:sym typeface="Calibri"/>
              </a:rPr>
              <a:t>En Corinto:</a:t>
            </a:r>
            <a:endParaRPr sz="1600" u="sng">
              <a:solidFill>
                <a:schemeClr val="dk1"/>
              </a:solidFill>
              <a:latin typeface="Calibri"/>
              <a:ea typeface="Calibri"/>
              <a:cs typeface="Calibri"/>
              <a:sym typeface="Calibri"/>
            </a:endParaRPr>
          </a:p>
          <a:p>
            <a:pPr indent="0" lvl="0" marL="0" rtl="0" algn="l">
              <a:lnSpc>
                <a:spcPct val="100000"/>
              </a:lnSpc>
              <a:spcBef>
                <a:spcPts val="1300"/>
              </a:spcBef>
              <a:spcAft>
                <a:spcPts val="0"/>
              </a:spcAft>
              <a:buSzPts val="1200"/>
              <a:buNone/>
            </a:pPr>
            <a:r>
              <a:rPr lang="en-GB" sz="1600">
                <a:solidFill>
                  <a:schemeClr val="dk1"/>
                </a:solidFill>
                <a:latin typeface="Calibri"/>
                <a:ea typeface="Calibri"/>
                <a:cs typeface="Calibri"/>
                <a:sym typeface="Calibri"/>
              </a:rPr>
              <a:t> Cuando Pablo llegó a la ciudad de Corinto, conoció a un hombre llamado Aquila y a su esposa, Priscila. Pablo debió sentirse feliz al descubrir que ellos también seguían a Jesús. Priscila y Aquila eran fabricantes de tiendas de campaña. Muchas personas usaban tiendas. Algunas vivían en ellas y otras las usaban cuando viajaban.</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SzPts val="1200"/>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SzPts val="1200"/>
              <a:buNone/>
            </a:pPr>
            <a:r>
              <a:t/>
            </a:r>
            <a:endParaRPr sz="1600">
              <a:solidFill>
                <a:schemeClr val="dk1"/>
              </a:solidFill>
              <a:latin typeface="Calibri"/>
              <a:ea typeface="Calibri"/>
              <a:cs typeface="Calibri"/>
              <a:sym typeface="Calibri"/>
            </a:endParaRPr>
          </a:p>
        </p:txBody>
      </p:sp>
      <p:sp>
        <p:nvSpPr>
          <p:cNvPr id="250" name="Google Shape;250;g37d69c0d21b_2_93: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7d69c0d21b_2_100: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7" name="Google Shape;257;g37d69c0d21b_2_100: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Clr>
                <a:schemeClr val="dk1"/>
              </a:buClr>
              <a:buSzPts val="1200"/>
              <a:buFont typeface="Arial"/>
              <a:buNone/>
            </a:pPr>
            <a:r>
              <a:rPr lang="en-GB" sz="1600">
                <a:solidFill>
                  <a:schemeClr val="dk1"/>
                </a:solidFill>
                <a:latin typeface="Calibri"/>
                <a:ea typeface="Calibri"/>
                <a:cs typeface="Calibri"/>
                <a:sym typeface="Calibri"/>
              </a:rPr>
              <a:t>4. Pablo también sabía hacer tiendas, así que se unió a ellos en su trabajo. Pablo trabajaba mucho y hacía un buen trabajo fabricando tiendas con Priscila y Aquila. Pero cada semana, en el día de reposo, Pablo iba a la sinagoga donde se reunían todos los judíos. Allí les hablaba acerca de Jesús.</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258" name="Google Shape;258;g37d69c0d21b_2_100: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37d69c0d21b_2_107: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5" name="Google Shape;265;g37d69c0d21b_2_107: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Clr>
                <a:schemeClr val="dk1"/>
              </a:buClr>
              <a:buSzPts val="1200"/>
              <a:buFont typeface="Arial"/>
              <a:buNone/>
            </a:pPr>
            <a:r>
              <a:rPr lang="en-GB" sz="1600">
                <a:solidFill>
                  <a:schemeClr val="dk1"/>
                </a:solidFill>
                <a:latin typeface="Calibri"/>
                <a:ea typeface="Calibri"/>
                <a:cs typeface="Calibri"/>
                <a:sym typeface="Calibri"/>
              </a:rPr>
              <a:t>5. Muy pronto, los compañeros misioneros de Pablo (Silas y Timoteo) también llegaron a Corinto. Pablo se puso muy feliz porque ahora todos podían enseñar a las personas.</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266" name="Google Shape;266;g37d69c0d21b_2_107: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37d69c0d21b_2_114: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3" name="Google Shape;273;g37d69c0d21b_2_114: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Clr>
                <a:schemeClr val="dk1"/>
              </a:buClr>
              <a:buSzPts val="1200"/>
              <a:buFont typeface="Arial"/>
              <a:buNone/>
            </a:pPr>
            <a:r>
              <a:rPr lang="en-GB" sz="1600">
                <a:solidFill>
                  <a:schemeClr val="dk1"/>
                </a:solidFill>
                <a:latin typeface="Calibri"/>
                <a:ea typeface="Calibri"/>
                <a:cs typeface="Calibri"/>
                <a:sym typeface="Calibri"/>
              </a:rPr>
              <a:t>6. Pero no todos estaban felices de escuchar acerca de Jesús. Algunos líderes judíos estaban tan enojados con Pablo que lo echaron de la sinagoga. Al salir, Pablo les dijo que los judíos no eran los únicos que podían ser salvos. Iría a enseñarles también a los gentiles. (Los gentiles eran personas que no eran judías).</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274" name="Google Shape;274;g37d69c0d21b_2_114: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37d69c0d21b_2_121: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1" name="Google Shape;281;g37d69c0d21b_2_121: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SzPts val="1200"/>
              <a:buNone/>
            </a:pPr>
            <a:r>
              <a:rPr lang="en-GB" sz="1600">
                <a:solidFill>
                  <a:schemeClr val="dk1"/>
                </a:solidFill>
                <a:latin typeface="Calibri"/>
                <a:ea typeface="Calibri"/>
                <a:cs typeface="Calibri"/>
                <a:sym typeface="Calibri"/>
              </a:rPr>
              <a:t>7. ¡Y adivina qué! Un gentil llamado Ticio Justo vivía justo al lado de la sinagoga. Ticio Justo invitó a Pablo a su casa para que les enseñara a todos.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SzPts val="1200"/>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SzPts val="1200"/>
              <a:buNone/>
            </a:pPr>
            <a:r>
              <a:t/>
            </a:r>
            <a:endParaRPr sz="1600">
              <a:solidFill>
                <a:schemeClr val="dk1"/>
              </a:solidFill>
              <a:latin typeface="Calibri"/>
              <a:ea typeface="Calibri"/>
              <a:cs typeface="Calibri"/>
              <a:sym typeface="Calibri"/>
            </a:endParaRPr>
          </a:p>
        </p:txBody>
      </p:sp>
      <p:sp>
        <p:nvSpPr>
          <p:cNvPr id="282" name="Google Shape;282;g37d69c0d21b_2_121: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37d69c0d21b_2_128: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g37d69c0d21b_2_128: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8. Después de oír acerca de Jesús, quisieron seguirlo. Ticio Justo y todos en su casa fueron bautizados. Muchas otras personas en Corinto también fueron bautizadas. Incluso Crispo, el líder de la sinagoga decidió seguir a Jesús y ser bautizado.</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290" name="Google Shape;290;g37d69c0d21b_2_128: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37d69c0d21b_2_135: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7" name="Google Shape;297;g37d69c0d21b_2_135: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9. Pablo se quedó en Corinto por otro año más, trabajando con Priscila y Aquila y enseñando a la gente. Aunque algunas personas rechazaban a Jesús, Pablo sabía que siempre estaría a salvo. Lo sabía porque Jesús se le apareció en una visión mientras dormía.</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En la visión, Jesús dijo: «No tengas miedo; sigue hablando, no te calles. Porque estoy contigo, y nadie te va a atacar ni a hacer daño, porque tengo mucha gente en esta ciudad.»</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298" name="Google Shape;298;g37d69c0d21b_2_135: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37d69c0d21b_2_142: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5" name="Google Shape;305;g37d69c0d21b_2_142: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Clr>
                <a:schemeClr val="dk1"/>
              </a:buClr>
              <a:buSzPts val="1200"/>
              <a:buFont typeface="Arial"/>
              <a:buNone/>
            </a:pPr>
            <a:r>
              <a:rPr lang="en-GB" sz="1600">
                <a:solidFill>
                  <a:schemeClr val="dk1"/>
                </a:solidFill>
                <a:latin typeface="Calibri"/>
                <a:ea typeface="Calibri"/>
                <a:cs typeface="Calibri"/>
                <a:sym typeface="Calibri"/>
              </a:rPr>
              <a:t>10. Con el tiempo, algunos judíos enojados intentaron meter a Pablo en problemas con el procónsul romano, Galión. Le dijeron a Galión que Pablo estaba quebrantando la ley al hablar de Jesús.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306" name="Google Shape;306;g37d69c0d21b_2_142: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37d69c0d21b_2_149: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3" name="Google Shape;313;g37d69c0d21b_2_149: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Clr>
                <a:schemeClr val="dk1"/>
              </a:buClr>
              <a:buSzPts val="1200"/>
              <a:buFont typeface="Arial"/>
              <a:buNone/>
            </a:pPr>
            <a:r>
              <a:rPr lang="en-GB" sz="1600">
                <a:solidFill>
                  <a:schemeClr val="dk1"/>
                </a:solidFill>
                <a:latin typeface="Calibri"/>
                <a:ea typeface="Calibri"/>
                <a:cs typeface="Calibri"/>
                <a:sym typeface="Calibri"/>
              </a:rPr>
              <a:t>11. Pero Galión, que era el encargado de la ley, les dijo a los judíos que Pablo no estaba rompiendo ninguna ley y dejó libre a Pablo. Luego, la multitud se volvió contra el jefe de la sinagoga, Sóstenes, y lo golpearon. Galeón ni siquiera intentó detenerlos.</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314" name="Google Shape;314;g37d69c0d21b_2_149: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37d69c0d21b_2_156: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1" name="Google Shape;321;g37d69c0d21b_2_156: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Clr>
                <a:schemeClr val="dk1"/>
              </a:buClr>
              <a:buSzPts val="1200"/>
              <a:buFont typeface="Arial"/>
              <a:buNone/>
            </a:pPr>
            <a:r>
              <a:rPr lang="en-GB" sz="1600">
                <a:solidFill>
                  <a:schemeClr val="dk1"/>
                </a:solidFill>
                <a:latin typeface="Calibri"/>
                <a:ea typeface="Calibri"/>
                <a:cs typeface="Calibri"/>
                <a:sym typeface="Calibri"/>
              </a:rPr>
              <a:t>12. </a:t>
            </a:r>
            <a:r>
              <a:rPr lang="en-GB" sz="1600" u="sng">
                <a:solidFill>
                  <a:schemeClr val="dk1"/>
                </a:solidFill>
                <a:latin typeface="Calibri"/>
                <a:ea typeface="Calibri"/>
                <a:cs typeface="Calibri"/>
                <a:sym typeface="Calibri"/>
              </a:rPr>
              <a:t>Saliendo de Corinto:</a:t>
            </a:r>
            <a:endParaRPr sz="1600" u="sng">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Después de un tiempo, Pablo, Priscila y Aquila decidieron salir de Corinto. Navegaron hacia la ciudad de Éfeso.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322" name="Google Shape;322;g37d69c0d21b_2_156: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37d69c0d21b_2_163: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9" name="Google Shape;329;g37d69c0d21b_2_163: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Clr>
                <a:schemeClr val="dk1"/>
              </a:buClr>
              <a:buSzPts val="1200"/>
              <a:buFont typeface="Arial"/>
              <a:buNone/>
            </a:pPr>
            <a:r>
              <a:rPr lang="en-GB" sz="1600">
                <a:solidFill>
                  <a:schemeClr val="dk1"/>
                </a:solidFill>
                <a:latin typeface="Calibri"/>
                <a:ea typeface="Calibri"/>
                <a:cs typeface="Calibri"/>
                <a:sym typeface="Calibri"/>
              </a:rPr>
              <a:t>13. Priscila y Aquila quisieron quedarse en Éfeso para hacer tiendas y enseñar a más personas acerca de Jesús.</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330" name="Google Shape;330;g37d69c0d21b_2_163: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15:notes"/>
          <p:cNvSpPr/>
          <p:nvPr>
            <p:ph idx="2" type="sldImg"/>
          </p:nvPr>
        </p:nvSpPr>
        <p:spPr>
          <a:xfrm>
            <a:off x="216000" y="812520"/>
            <a:ext cx="7127280" cy="40089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7" name="Google Shape;337;p15:notes"/>
          <p:cNvSpPr txBox="1"/>
          <p:nvPr>
            <p:ph idx="1" type="body"/>
          </p:nvPr>
        </p:nvSpPr>
        <p:spPr>
          <a:xfrm>
            <a:off x="756000" y="5078520"/>
            <a:ext cx="6047640" cy="481104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GB" sz="1600">
                <a:latin typeface="Calibri"/>
                <a:ea typeface="Calibri"/>
                <a:cs typeface="Calibri"/>
                <a:sym typeface="Calibri"/>
              </a:rPr>
              <a:t>14. </a:t>
            </a:r>
            <a:r>
              <a:rPr lang="en-GB" sz="1600" u="sng">
                <a:latin typeface="Calibri"/>
                <a:ea typeface="Calibri"/>
                <a:cs typeface="Calibri"/>
                <a:sym typeface="Calibri"/>
              </a:rPr>
              <a:t>Pablo regresa a casa, a Antioquía:</a:t>
            </a:r>
            <a:endParaRPr sz="1600" u="sng">
              <a:latin typeface="Calibri"/>
              <a:ea typeface="Calibri"/>
              <a:cs typeface="Calibri"/>
              <a:sym typeface="Calibri"/>
            </a:endParaRPr>
          </a:p>
          <a:p>
            <a:pPr indent="0" lvl="0" marL="0" rtl="0" algn="l">
              <a:spcBef>
                <a:spcPts val="0"/>
              </a:spcBef>
              <a:spcAft>
                <a:spcPts val="0"/>
              </a:spcAft>
              <a:buNone/>
            </a:pPr>
            <a:r>
              <a:rPr lang="en-GB" sz="1600">
                <a:latin typeface="Calibri"/>
                <a:ea typeface="Calibri"/>
                <a:cs typeface="Calibri"/>
                <a:sym typeface="Calibri"/>
              </a:rPr>
              <a:t> Pablo decidió que era momento de terminar ese viaje misionero. Había comenzado su viaje en Antioquía y viajó grandes distancias, compartiendo las Buenas Noticias con todos. Ahora, regresaba a Antioquía para contarle a la iglesia todas las maravillas que Dios había estado haciendo mientras él viajaba.</a:t>
            </a:r>
            <a:endParaRPr sz="1600">
              <a:latin typeface="Calibri"/>
              <a:ea typeface="Calibri"/>
              <a:cs typeface="Calibri"/>
              <a:sym typeface="Calibri"/>
            </a:endParaRPr>
          </a:p>
          <a:p>
            <a:pPr indent="0" lvl="0" marL="216000" rtl="0" algn="l">
              <a:spcBef>
                <a:spcPts val="0"/>
              </a:spcBef>
              <a:spcAft>
                <a:spcPts val="0"/>
              </a:spcAft>
              <a:buSzPts val="1800"/>
              <a:buNone/>
            </a:pPr>
            <a:r>
              <a:t/>
            </a:r>
            <a:endParaRPr sz="1600"/>
          </a:p>
        </p:txBody>
      </p:sp>
      <p:sp>
        <p:nvSpPr>
          <p:cNvPr id="338" name="Google Shape;338;p15:notes"/>
          <p:cNvSpPr txBox="1"/>
          <p:nvPr>
            <p:ph idx="12" type="sldNum"/>
          </p:nvPr>
        </p:nvSpPr>
        <p:spPr>
          <a:xfrm>
            <a:off x="4278960" y="10157400"/>
            <a:ext cx="3280680" cy="534240"/>
          </a:xfrm>
          <a:prstGeom prst="rect">
            <a:avLst/>
          </a:prstGeom>
          <a:noFill/>
          <a:ln>
            <a:noFill/>
          </a:ln>
        </p:spPr>
        <p:txBody>
          <a:bodyPr anchorCtr="0" anchor="b" bIns="0" lIns="0" spcFirstLastPara="1" rIns="0" wrap="square" tIns="0">
            <a:noAutofit/>
          </a:bodyPr>
          <a:lstStyle/>
          <a:p>
            <a:pPr indent="0" lvl="0" marL="0" marR="0" rtl="0" algn="r">
              <a:spcBef>
                <a:spcPts val="0"/>
              </a:spcBef>
              <a:spcAft>
                <a:spcPts val="0"/>
              </a:spcAft>
              <a:buClr>
                <a:srgbClr val="000000"/>
              </a:buClr>
              <a:buSzPts val="1400"/>
              <a:buFont typeface="Times New Roman"/>
              <a:buNone/>
            </a:pPr>
            <a:fld id="{00000000-1234-1234-1234-123412341234}" type="slidenum">
              <a:rPr b="0" i="0" lang="en-GB" sz="1400" u="none" cap="none" strike="noStrike">
                <a:solidFill>
                  <a:srgbClr val="000000"/>
                </a:solidFill>
                <a:latin typeface="Times New Roman"/>
                <a:ea typeface="Times New Roman"/>
                <a:cs typeface="Times New Roman"/>
                <a:sym typeface="Times New Roman"/>
              </a:rPr>
              <a:t>‹#›</a:t>
            </a:fld>
            <a:endParaRPr b="0" i="0" sz="1400" u="none" cap="none" strike="noStrike">
              <a:solidFill>
                <a:srgbClr val="000000"/>
              </a:solidFill>
              <a:latin typeface="Times New Roman"/>
              <a:ea typeface="Times New Roman"/>
              <a:cs typeface="Times New Roman"/>
              <a:sym typeface="Times New Roman"/>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37d69c0d21b_2_177: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g37d69c0d21b_2_177: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0"/>
              </a:spcBef>
              <a:spcAft>
                <a:spcPts val="0"/>
              </a:spcAft>
              <a:buClr>
                <a:schemeClr val="dk1"/>
              </a:buClr>
              <a:buSzPts val="1200"/>
              <a:buFont typeface="Arial"/>
              <a:buNone/>
            </a:pPr>
            <a:r>
              <a:rPr lang="en-GB" sz="1600">
                <a:solidFill>
                  <a:schemeClr val="dk1"/>
                </a:solidFill>
                <a:latin typeface="Calibri"/>
                <a:ea typeface="Calibri"/>
                <a:cs typeface="Calibri"/>
                <a:sym typeface="Calibri"/>
              </a:rPr>
              <a:t>15. </a:t>
            </a:r>
            <a:r>
              <a:rPr lang="en-GB" sz="1600" u="sng">
                <a:solidFill>
                  <a:schemeClr val="dk1"/>
                </a:solidFill>
                <a:latin typeface="Calibri"/>
                <a:ea typeface="Calibri"/>
                <a:cs typeface="Calibri"/>
                <a:sym typeface="Calibri"/>
              </a:rPr>
              <a:t>Mientras tanto, Priscila y Aquila se quedan en Éfeso:</a:t>
            </a:r>
            <a:endParaRPr sz="1600" u="sng">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 Pablo se fue a casa, pero Priscila y Aquila se quedaron en Éfeso. Allí escucharon acerca de un gran maestro llamado Apolos, que había llegado a Éfeso desde Alejandría, Egipto.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351" name="Google Shape;351;g37d69c0d21b_2_177: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g37d69c0d21b_2_184: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8" name="Google Shape;358;g37d69c0d21b_2_184: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16. Fueron a la sinagoga para escucharlo predicar. Era un gran predicador que hablaba a la gente acerca de Jesús.</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Pero había un problema. Priscila y Aquila se dieron cuenta de que Apolos solo contaba parte de las Buenas Noticias. Apolos no sabía acerca del nuevo significado del bautismo. Estaba enseñando el bautismo antiguo, como lo hacía Juan el Bautista. Así que Priscila y Aquila invitaron a Apolos a su casa y le explicaron el nuevo significado. Jesús había muerto en la cruz y había resucitado. Él era el Mesías. Ahora, las personas podían ser bautizadas en el nombre de Jesucristo.</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359" name="Google Shape;359;g37d69c0d21b_2_184: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g37d69c0d21b_2_191: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6" name="Google Shape;366;g37d69c0d21b_2_191: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17. Apolos va a Corinto:</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 ¡Y ahora Apolos era un maestro aún mejor! Podía decirle a la gente que podía ser bautizada en el nombre del Rey Jesús y formar parte de su nuevo pueblo, recibiendo el perdón de sus pecados. Cuando Apolos decidió ir a Corinto, todos estaban muy felices. Incluso le enviaron una carta para que los cristianos en Corinto lo recibieran bien.</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367" name="Google Shape;367;g37d69c0d21b_2_191: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g37d69c0d21b_2_198: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4" name="Google Shape;374;g37d69c0d21b_2_198:notes"/>
          <p:cNvSpPr txBox="1"/>
          <p:nvPr>
            <p:ph idx="1" type="body"/>
          </p:nvPr>
        </p:nvSpPr>
        <p:spPr>
          <a:xfrm>
            <a:off x="755968" y="5145428"/>
            <a:ext cx="6047740" cy="4209897"/>
          </a:xfrm>
          <a:prstGeom prst="rect">
            <a:avLst/>
          </a:prstGeom>
          <a:noFill/>
          <a:ln>
            <a:noFill/>
          </a:ln>
        </p:spPr>
        <p:txBody>
          <a:bodyPr anchorCtr="0" anchor="t" bIns="51400" lIns="102825" spcFirstLastPara="1" rIns="102825" wrap="square" tIns="51400">
            <a:noAutofit/>
          </a:bodyPr>
          <a:lstStyle/>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18. Apolos fue a Corinto, el mismo lugar donde Priscila y Aquila habían conocido a Pablo por primera vez. Como era un maestro muy bueno, fue de gran ayuda para la iglesia en Corinto.</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rPr lang="en-GB" sz="1600">
                <a:solidFill>
                  <a:schemeClr val="dk1"/>
                </a:solidFill>
                <a:latin typeface="Calibri"/>
                <a:ea typeface="Calibri"/>
                <a:cs typeface="Calibri"/>
                <a:sym typeface="Calibri"/>
              </a:rPr>
              <a:t>Esta historia nos recuerda que cualquier persona puede compartir las Buenas Noticias de Jesús, ya sea predicador, maestro, misionero o fabricante de tiendas. ¿Qué tipo de trabajo crees que tendrás algún día? ¿A quién le vas a enseñar acerca de Jesús?</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0"/>
              </a:spcAft>
              <a:buClr>
                <a:schemeClr val="dk1"/>
              </a:buClr>
              <a:buSzPts val="1200"/>
              <a:buFont typeface="Arial"/>
              <a:buNone/>
            </a:pPr>
            <a:r>
              <a:t/>
            </a:r>
            <a:endParaRPr sz="1600">
              <a:solidFill>
                <a:schemeClr val="dk1"/>
              </a:solidFill>
              <a:latin typeface="Calibri"/>
              <a:ea typeface="Calibri"/>
              <a:cs typeface="Calibri"/>
              <a:sym typeface="Calibri"/>
            </a:endParaRPr>
          </a:p>
          <a:p>
            <a:pPr indent="0" lvl="0" marL="0" rtl="0" algn="l">
              <a:lnSpc>
                <a:spcPct val="100000"/>
              </a:lnSpc>
              <a:spcBef>
                <a:spcPts val="1300"/>
              </a:spcBef>
              <a:spcAft>
                <a:spcPts val="1300"/>
              </a:spcAft>
              <a:buClr>
                <a:schemeClr val="dk1"/>
              </a:buClr>
              <a:buSzPts val="1200"/>
              <a:buFont typeface="Arial"/>
              <a:buNone/>
            </a:pPr>
            <a:r>
              <a:t/>
            </a:r>
            <a:endParaRPr sz="1600">
              <a:solidFill>
                <a:schemeClr val="dk1"/>
              </a:solidFill>
              <a:latin typeface="Calibri"/>
              <a:ea typeface="Calibri"/>
              <a:cs typeface="Calibri"/>
              <a:sym typeface="Calibri"/>
            </a:endParaRPr>
          </a:p>
        </p:txBody>
      </p:sp>
      <p:sp>
        <p:nvSpPr>
          <p:cNvPr id="375" name="Google Shape;375;g37d69c0d21b_2_198:notes"/>
          <p:cNvSpPr txBox="1"/>
          <p:nvPr>
            <p:ph idx="12" type="sldNum"/>
          </p:nvPr>
        </p:nvSpPr>
        <p:spPr>
          <a:xfrm>
            <a:off x="4282066" y="10155354"/>
            <a:ext cx="3275859" cy="536446"/>
          </a:xfrm>
          <a:prstGeom prst="rect">
            <a:avLst/>
          </a:prstGeom>
          <a:noFill/>
          <a:ln>
            <a:noFill/>
          </a:ln>
        </p:spPr>
        <p:txBody>
          <a:bodyPr anchorCtr="0" anchor="b" bIns="51400" lIns="102825" spcFirstLastPara="1" rIns="102825" wrap="square" tIns="51400">
            <a:noAutofit/>
          </a:bodyPr>
          <a:lstStyle/>
          <a:p>
            <a:pPr indent="0" lvl="0" marL="0" marR="0" rtl="0" algn="r">
              <a:lnSpc>
                <a:spcPct val="100000"/>
              </a:lnSpc>
              <a:spcBef>
                <a:spcPts val="0"/>
              </a:spcBef>
              <a:spcAft>
                <a:spcPts val="0"/>
              </a:spcAft>
              <a:buClr>
                <a:srgbClr val="000000"/>
              </a:buClr>
              <a:buSzPts val="1600"/>
              <a:buFont typeface="Arial"/>
              <a:buNone/>
            </a:pPr>
            <a:fld id="{00000000-1234-1234-1234-123412341234}" type="slidenum">
              <a:rPr b="0" i="0" lang="en-GB" sz="1600" u="none" cap="none" strike="noStrike">
                <a:solidFill>
                  <a:srgbClr val="000000"/>
                </a:solidFill>
                <a:latin typeface="Arial"/>
                <a:ea typeface="Arial"/>
                <a:cs typeface="Arial"/>
                <a:sym typeface="Arial"/>
              </a:rPr>
              <a:t>‹#›</a:t>
            </a:fld>
            <a:endParaRPr b="0" i="0" sz="1600" u="none" cap="none" strike="noStrike">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g37d69c0d21b_2_205:notes"/>
          <p:cNvSpPr txBox="1"/>
          <p:nvPr>
            <p:ph idx="1" type="body"/>
          </p:nvPr>
        </p:nvSpPr>
        <p:spPr>
          <a:xfrm>
            <a:off x="755968" y="5145428"/>
            <a:ext cx="6047740" cy="4209897"/>
          </a:xfrm>
          <a:prstGeom prst="rect">
            <a:avLst/>
          </a:prstGeom>
          <a:noFill/>
          <a:ln>
            <a:noFill/>
          </a:ln>
        </p:spPr>
        <p:txBody>
          <a:bodyPr anchorCtr="0" anchor="t" bIns="102825" lIns="102825" spcFirstLastPara="1" rIns="102825" wrap="square" tIns="102825">
            <a:noAutofit/>
          </a:bodyPr>
          <a:lstStyle/>
          <a:p>
            <a:pPr indent="0" lvl="0" marL="0" rtl="0" algn="l">
              <a:lnSpc>
                <a:spcPct val="100000"/>
              </a:lnSpc>
              <a:spcBef>
                <a:spcPts val="0"/>
              </a:spcBef>
              <a:spcAft>
                <a:spcPts val="0"/>
              </a:spcAft>
              <a:buSzPts val="1200"/>
              <a:buNone/>
            </a:pPr>
            <a:r>
              <a:t/>
            </a:r>
            <a:endParaRPr sz="1600"/>
          </a:p>
        </p:txBody>
      </p:sp>
      <p:sp>
        <p:nvSpPr>
          <p:cNvPr id="382" name="Google Shape;382;g37d69c0d21b_2_205: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g37d69c0d21b_2_214:notes"/>
          <p:cNvSpPr txBox="1"/>
          <p:nvPr>
            <p:ph idx="1" type="body"/>
          </p:nvPr>
        </p:nvSpPr>
        <p:spPr>
          <a:xfrm>
            <a:off x="755968" y="5145428"/>
            <a:ext cx="6047740" cy="4210072"/>
          </a:xfrm>
          <a:prstGeom prst="rect">
            <a:avLst/>
          </a:prstGeom>
          <a:noFill/>
          <a:ln>
            <a:noFill/>
          </a:ln>
        </p:spPr>
        <p:txBody>
          <a:bodyPr anchorCtr="0" anchor="t" bIns="102825" lIns="102825" spcFirstLastPara="1" rIns="102825" wrap="square" tIns="102825">
            <a:noAutofit/>
          </a:bodyPr>
          <a:lstStyle/>
          <a:p>
            <a:pPr indent="0" lvl="0" marL="0" rtl="0" algn="l">
              <a:lnSpc>
                <a:spcPct val="100000"/>
              </a:lnSpc>
              <a:spcBef>
                <a:spcPts val="0"/>
              </a:spcBef>
              <a:spcAft>
                <a:spcPts val="0"/>
              </a:spcAft>
              <a:buSzPts val="1200"/>
              <a:buNone/>
            </a:pPr>
            <a:r>
              <a:t/>
            </a:r>
            <a:endParaRPr sz="1600"/>
          </a:p>
        </p:txBody>
      </p:sp>
      <p:sp>
        <p:nvSpPr>
          <p:cNvPr id="392" name="Google Shape;392;g37d69c0d21b_2_214:notes"/>
          <p:cNvSpPr/>
          <p:nvPr>
            <p:ph idx="2" type="sldImg"/>
          </p:nvPr>
        </p:nvSpPr>
        <p:spPr>
          <a:xfrm>
            <a:off x="1511935" y="1336475"/>
            <a:ext cx="4535805" cy="360848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37d69c0d21b_4_0:notes"/>
          <p:cNvSpPr/>
          <p:nvPr>
            <p:ph idx="2" type="sldImg"/>
          </p:nvPr>
        </p:nvSpPr>
        <p:spPr>
          <a:xfrm>
            <a:off x="1259946" y="801885"/>
            <a:ext cx="5039783" cy="40094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402" name="Google Shape;402;g37d69c0d21b_4_0:notes"/>
          <p:cNvSpPr txBox="1"/>
          <p:nvPr>
            <p:ph idx="1" type="body"/>
          </p:nvPr>
        </p:nvSpPr>
        <p:spPr>
          <a:xfrm>
            <a:off x="755968" y="5078605"/>
            <a:ext cx="6047740" cy="4811310"/>
          </a:xfrm>
          <a:prstGeom prst="rect">
            <a:avLst/>
          </a:prstGeom>
          <a:noFill/>
          <a:ln>
            <a:noFill/>
          </a:ln>
        </p:spPr>
        <p:txBody>
          <a:bodyPr anchorCtr="0" anchor="t" bIns="103100" lIns="103100" spcFirstLastPara="1" rIns="103100" wrap="square" tIns="103100">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403" name="Google Shape;403;g37d69c0d21b_4_0:notes"/>
          <p:cNvSpPr txBox="1"/>
          <p:nvPr>
            <p:ph idx="12" type="sldNum"/>
          </p:nvPr>
        </p:nvSpPr>
        <p:spPr>
          <a:xfrm>
            <a:off x="0" y="0"/>
            <a:ext cx="3306944" cy="3507808"/>
          </a:xfrm>
          <a:prstGeom prst="rect">
            <a:avLst/>
          </a:prstGeom>
          <a:noFill/>
          <a:ln>
            <a:noFill/>
          </a:ln>
        </p:spPr>
        <p:txBody>
          <a:bodyPr anchorCtr="0" anchor="t" bIns="51575" lIns="103100" spcFirstLastPara="1" rIns="103100" wrap="square" tIns="51575">
            <a:noAutofit/>
          </a:bodyPr>
          <a:lstStyle/>
          <a:p>
            <a:pPr indent="0" lvl="0" marL="0" marR="0" rtl="0" algn="l">
              <a:lnSpc>
                <a:spcPct val="100000"/>
              </a:lnSpc>
              <a:spcBef>
                <a:spcPts val="0"/>
              </a:spcBef>
              <a:spcAft>
                <a:spcPts val="0"/>
              </a:spcAft>
              <a:buClr>
                <a:schemeClr val="dk1"/>
              </a:buClr>
              <a:buSzPts val="1600"/>
              <a:buFont typeface="Calibri"/>
              <a:buNone/>
            </a:pPr>
            <a:fld id="{00000000-1234-1234-1234-123412341234}" type="slidenum">
              <a:rPr b="0" i="0" lang="en-GB" sz="1600" u="none" cap="none" strike="noStrike">
                <a:solidFill>
                  <a:schemeClr val="dk1"/>
                </a:solidFill>
                <a:latin typeface="Calibri"/>
                <a:ea typeface="Calibri"/>
                <a:cs typeface="Calibri"/>
                <a:sym typeface="Calibri"/>
              </a:rPr>
              <a:t>‹#›</a:t>
            </a:fld>
            <a:endParaRPr b="0" i="0" sz="1600" u="none" cap="none" strike="noStrik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2" name="Shape 12"/>
        <p:cNvGrpSpPr/>
        <p:nvPr/>
      </p:nvGrpSpPr>
      <p:grpSpPr>
        <a:xfrm>
          <a:off x="0" y="0"/>
          <a:ext cx="0" cy="0"/>
          <a:chOff x="0" y="0"/>
          <a:chExt cx="0" cy="0"/>
        </a:xfrm>
      </p:grpSpPr>
      <p:sp>
        <p:nvSpPr>
          <p:cNvPr id="13" name="Google Shape;13;p2"/>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2"/>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15" name="Google Shape;15;p2"/>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16" name="Shape 16"/>
        <p:cNvGrpSpPr/>
        <p:nvPr/>
      </p:nvGrpSpPr>
      <p:grpSpPr>
        <a:xfrm>
          <a:off x="0" y="0"/>
          <a:ext cx="0" cy="0"/>
          <a:chOff x="0" y="0"/>
          <a:chExt cx="0" cy="0"/>
        </a:xfrm>
      </p:grpSpPr>
      <p:sp>
        <p:nvSpPr>
          <p:cNvPr id="17" name="Google Shape;17;p3"/>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
          <p:cNvSpPr txBox="1"/>
          <p:nvPr>
            <p:ph idx="1" type="subTitle"/>
          </p:nvPr>
        </p:nvSpPr>
        <p:spPr>
          <a:xfrm>
            <a:off x="504000" y="1326600"/>
            <a:ext cx="9071640" cy="32882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21" name="Google Shape;21;p3"/>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22" name="Shape 22"/>
        <p:cNvGrpSpPr/>
        <p:nvPr/>
      </p:nvGrpSpPr>
      <p:grpSpPr>
        <a:xfrm>
          <a:off x="0" y="0"/>
          <a:ext cx="0" cy="0"/>
          <a:chOff x="0" y="0"/>
          <a:chExt cx="0" cy="0"/>
        </a:xfrm>
      </p:grpSpPr>
      <p:sp>
        <p:nvSpPr>
          <p:cNvPr id="23" name="Google Shape;23;p4"/>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
          <p:cNvSpPr txBox="1"/>
          <p:nvPr>
            <p:ph idx="1" type="body"/>
          </p:nvPr>
        </p:nvSpPr>
        <p:spPr>
          <a:xfrm>
            <a:off x="504000" y="1326600"/>
            <a:ext cx="9071640" cy="32882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 name="Google Shape;25;p4"/>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27" name="Google Shape;27;p4"/>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28" name="Shape 28"/>
        <p:cNvGrpSpPr/>
        <p:nvPr/>
      </p:nvGrpSpPr>
      <p:grpSpPr>
        <a:xfrm>
          <a:off x="0" y="0"/>
          <a:ext cx="0" cy="0"/>
          <a:chOff x="0" y="0"/>
          <a:chExt cx="0" cy="0"/>
        </a:xfrm>
      </p:grpSpPr>
      <p:sp>
        <p:nvSpPr>
          <p:cNvPr id="29" name="Google Shape;29;p5"/>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txBox="1"/>
          <p:nvPr>
            <p:ph idx="1" type="body"/>
          </p:nvPr>
        </p:nvSpPr>
        <p:spPr>
          <a:xfrm>
            <a:off x="504000" y="1326600"/>
            <a:ext cx="4426920" cy="32882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1" name="Google Shape;31;p5"/>
          <p:cNvSpPr txBox="1"/>
          <p:nvPr>
            <p:ph idx="2" type="body"/>
          </p:nvPr>
        </p:nvSpPr>
        <p:spPr>
          <a:xfrm>
            <a:off x="5152680" y="1326600"/>
            <a:ext cx="4426920" cy="32882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2" name="Google Shape;32;p5"/>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34" name="Google Shape;34;p5"/>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5" name="Shape 35"/>
        <p:cNvGrpSpPr/>
        <p:nvPr/>
      </p:nvGrpSpPr>
      <p:grpSpPr>
        <a:xfrm>
          <a:off x="0" y="0"/>
          <a:ext cx="0" cy="0"/>
          <a:chOff x="0" y="0"/>
          <a:chExt cx="0" cy="0"/>
        </a:xfrm>
      </p:grpSpPr>
      <p:sp>
        <p:nvSpPr>
          <p:cNvPr id="36" name="Google Shape;36;p6"/>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6"/>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39" name="Google Shape;39;p6"/>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40" name="Shape 40"/>
        <p:cNvGrpSpPr/>
        <p:nvPr/>
      </p:nvGrpSpPr>
      <p:grpSpPr>
        <a:xfrm>
          <a:off x="0" y="0"/>
          <a:ext cx="0" cy="0"/>
          <a:chOff x="0" y="0"/>
          <a:chExt cx="0" cy="0"/>
        </a:xfrm>
      </p:grpSpPr>
      <p:sp>
        <p:nvSpPr>
          <p:cNvPr id="41" name="Google Shape;41;p7"/>
          <p:cNvSpPr txBox="1"/>
          <p:nvPr>
            <p:ph idx="1" type="subTitle"/>
          </p:nvPr>
        </p:nvSpPr>
        <p:spPr>
          <a:xfrm>
            <a:off x="504000" y="226080"/>
            <a:ext cx="9071640" cy="438840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7"/>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44" name="Google Shape;44;p7"/>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45" name="Shape 45"/>
        <p:cNvGrpSpPr/>
        <p:nvPr/>
      </p:nvGrpSpPr>
      <p:grpSpPr>
        <a:xfrm>
          <a:off x="0" y="0"/>
          <a:ext cx="0" cy="0"/>
          <a:chOff x="0" y="0"/>
          <a:chExt cx="0" cy="0"/>
        </a:xfrm>
      </p:grpSpPr>
      <p:sp>
        <p:nvSpPr>
          <p:cNvPr id="46" name="Google Shape;46;p8"/>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8"/>
          <p:cNvSpPr txBox="1"/>
          <p:nvPr>
            <p:ph idx="1" type="body"/>
          </p:nvPr>
        </p:nvSpPr>
        <p:spPr>
          <a:xfrm>
            <a:off x="504000" y="132660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8" name="Google Shape;48;p8"/>
          <p:cNvSpPr txBox="1"/>
          <p:nvPr>
            <p:ph idx="2" type="body"/>
          </p:nvPr>
        </p:nvSpPr>
        <p:spPr>
          <a:xfrm>
            <a:off x="5152680" y="1326600"/>
            <a:ext cx="4426920" cy="32882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9" name="Google Shape;49;p8"/>
          <p:cNvSpPr txBox="1"/>
          <p:nvPr>
            <p:ph idx="3" type="body"/>
          </p:nvPr>
        </p:nvSpPr>
        <p:spPr>
          <a:xfrm>
            <a:off x="504000" y="304416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0" name="Google Shape;50;p8"/>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8"/>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52" name="Google Shape;52;p8"/>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53" name="Shape 53"/>
        <p:cNvGrpSpPr/>
        <p:nvPr/>
      </p:nvGrpSpPr>
      <p:grpSpPr>
        <a:xfrm>
          <a:off x="0" y="0"/>
          <a:ext cx="0" cy="0"/>
          <a:chOff x="0" y="0"/>
          <a:chExt cx="0" cy="0"/>
        </a:xfrm>
      </p:grpSpPr>
      <p:sp>
        <p:nvSpPr>
          <p:cNvPr id="54" name="Google Shape;54;p9"/>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9"/>
          <p:cNvSpPr txBox="1"/>
          <p:nvPr>
            <p:ph idx="1" type="body"/>
          </p:nvPr>
        </p:nvSpPr>
        <p:spPr>
          <a:xfrm>
            <a:off x="504000" y="1326600"/>
            <a:ext cx="4426920" cy="32882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6" name="Google Shape;56;p9"/>
          <p:cNvSpPr txBox="1"/>
          <p:nvPr>
            <p:ph idx="2" type="body"/>
          </p:nvPr>
        </p:nvSpPr>
        <p:spPr>
          <a:xfrm>
            <a:off x="5152680" y="132660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7" name="Google Shape;57;p9"/>
          <p:cNvSpPr txBox="1"/>
          <p:nvPr>
            <p:ph idx="3" type="body"/>
          </p:nvPr>
        </p:nvSpPr>
        <p:spPr>
          <a:xfrm>
            <a:off x="5152680" y="304416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8" name="Google Shape;58;p9"/>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60" name="Google Shape;60;p9"/>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61" name="Shape 61"/>
        <p:cNvGrpSpPr/>
        <p:nvPr/>
      </p:nvGrpSpPr>
      <p:grpSpPr>
        <a:xfrm>
          <a:off x="0" y="0"/>
          <a:ext cx="0" cy="0"/>
          <a:chOff x="0" y="0"/>
          <a:chExt cx="0" cy="0"/>
        </a:xfrm>
      </p:grpSpPr>
      <p:sp>
        <p:nvSpPr>
          <p:cNvPr id="62" name="Google Shape;62;p10"/>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10"/>
          <p:cNvSpPr txBox="1"/>
          <p:nvPr>
            <p:ph idx="1" type="body"/>
          </p:nvPr>
        </p:nvSpPr>
        <p:spPr>
          <a:xfrm>
            <a:off x="504000" y="132660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4" name="Google Shape;64;p10"/>
          <p:cNvSpPr txBox="1"/>
          <p:nvPr>
            <p:ph idx="2" type="body"/>
          </p:nvPr>
        </p:nvSpPr>
        <p:spPr>
          <a:xfrm>
            <a:off x="5152680" y="132660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5" name="Google Shape;65;p10"/>
          <p:cNvSpPr txBox="1"/>
          <p:nvPr>
            <p:ph idx="3" type="body"/>
          </p:nvPr>
        </p:nvSpPr>
        <p:spPr>
          <a:xfrm>
            <a:off x="504000" y="3044160"/>
            <a:ext cx="907164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6" name="Google Shape;66;p10"/>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68" name="Google Shape;68;p10"/>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69" name="Shape 69"/>
        <p:cNvGrpSpPr/>
        <p:nvPr/>
      </p:nvGrpSpPr>
      <p:grpSpPr>
        <a:xfrm>
          <a:off x="0" y="0"/>
          <a:ext cx="0" cy="0"/>
          <a:chOff x="0" y="0"/>
          <a:chExt cx="0" cy="0"/>
        </a:xfrm>
      </p:grpSpPr>
      <p:sp>
        <p:nvSpPr>
          <p:cNvPr id="70" name="Google Shape;70;p11"/>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1"/>
          <p:cNvSpPr txBox="1"/>
          <p:nvPr>
            <p:ph idx="1" type="body"/>
          </p:nvPr>
        </p:nvSpPr>
        <p:spPr>
          <a:xfrm>
            <a:off x="504000" y="1326600"/>
            <a:ext cx="907164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2" name="Google Shape;72;p11"/>
          <p:cNvSpPr txBox="1"/>
          <p:nvPr>
            <p:ph idx="2" type="body"/>
          </p:nvPr>
        </p:nvSpPr>
        <p:spPr>
          <a:xfrm>
            <a:off x="504000" y="3044160"/>
            <a:ext cx="907164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3" name="Google Shape;73;p11"/>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11"/>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75" name="Google Shape;75;p11"/>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76" name="Shape 76"/>
        <p:cNvGrpSpPr/>
        <p:nvPr/>
      </p:nvGrpSpPr>
      <p:grpSpPr>
        <a:xfrm>
          <a:off x="0" y="0"/>
          <a:ext cx="0" cy="0"/>
          <a:chOff x="0" y="0"/>
          <a:chExt cx="0" cy="0"/>
        </a:xfrm>
      </p:grpSpPr>
      <p:sp>
        <p:nvSpPr>
          <p:cNvPr id="77" name="Google Shape;77;p12"/>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 type="body"/>
          </p:nvPr>
        </p:nvSpPr>
        <p:spPr>
          <a:xfrm>
            <a:off x="504000" y="132660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9" name="Google Shape;79;p12"/>
          <p:cNvSpPr txBox="1"/>
          <p:nvPr>
            <p:ph idx="2" type="body"/>
          </p:nvPr>
        </p:nvSpPr>
        <p:spPr>
          <a:xfrm>
            <a:off x="5152680" y="132660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0" name="Google Shape;80;p12"/>
          <p:cNvSpPr txBox="1"/>
          <p:nvPr>
            <p:ph idx="3" type="body"/>
          </p:nvPr>
        </p:nvSpPr>
        <p:spPr>
          <a:xfrm>
            <a:off x="504000" y="304416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1" name="Google Shape;81;p12"/>
          <p:cNvSpPr txBox="1"/>
          <p:nvPr>
            <p:ph idx="4" type="body"/>
          </p:nvPr>
        </p:nvSpPr>
        <p:spPr>
          <a:xfrm>
            <a:off x="5152680" y="3044160"/>
            <a:ext cx="442692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2" name="Google Shape;82;p12"/>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84" name="Google Shape;84;p12"/>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85" name="Shape 85"/>
        <p:cNvGrpSpPr/>
        <p:nvPr/>
      </p:nvGrpSpPr>
      <p:grpSpPr>
        <a:xfrm>
          <a:off x="0" y="0"/>
          <a:ext cx="0" cy="0"/>
          <a:chOff x="0" y="0"/>
          <a:chExt cx="0" cy="0"/>
        </a:xfrm>
      </p:grpSpPr>
      <p:sp>
        <p:nvSpPr>
          <p:cNvPr id="86" name="Google Shape;86;p13"/>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3"/>
          <p:cNvSpPr txBox="1"/>
          <p:nvPr>
            <p:ph idx="1" type="body"/>
          </p:nvPr>
        </p:nvSpPr>
        <p:spPr>
          <a:xfrm>
            <a:off x="504000" y="1326600"/>
            <a:ext cx="292068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8" name="Google Shape;88;p13"/>
          <p:cNvSpPr txBox="1"/>
          <p:nvPr>
            <p:ph idx="2" type="body"/>
          </p:nvPr>
        </p:nvSpPr>
        <p:spPr>
          <a:xfrm>
            <a:off x="3571200" y="1326600"/>
            <a:ext cx="292068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9" name="Google Shape;89;p13"/>
          <p:cNvSpPr txBox="1"/>
          <p:nvPr>
            <p:ph idx="3" type="body"/>
          </p:nvPr>
        </p:nvSpPr>
        <p:spPr>
          <a:xfrm>
            <a:off x="6638040" y="1326600"/>
            <a:ext cx="292068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0" name="Google Shape;90;p13"/>
          <p:cNvSpPr txBox="1"/>
          <p:nvPr>
            <p:ph idx="4" type="body"/>
          </p:nvPr>
        </p:nvSpPr>
        <p:spPr>
          <a:xfrm>
            <a:off x="504000" y="3044160"/>
            <a:ext cx="292068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1" name="Google Shape;91;p13"/>
          <p:cNvSpPr txBox="1"/>
          <p:nvPr>
            <p:ph idx="5" type="body"/>
          </p:nvPr>
        </p:nvSpPr>
        <p:spPr>
          <a:xfrm>
            <a:off x="3571200" y="3044160"/>
            <a:ext cx="292068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2" name="Google Shape;92;p13"/>
          <p:cNvSpPr txBox="1"/>
          <p:nvPr>
            <p:ph idx="6" type="body"/>
          </p:nvPr>
        </p:nvSpPr>
        <p:spPr>
          <a:xfrm>
            <a:off x="6638040" y="3044160"/>
            <a:ext cx="2920680" cy="156816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3" name="Google Shape;93;p13"/>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algn="ctr">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3"/>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1pPr>
            <a:lvl2pPr indent="0" lvl="1"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2pPr>
            <a:lvl3pPr indent="0" lvl="2"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3pPr>
            <a:lvl4pPr indent="0" lvl="3"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4pPr>
            <a:lvl5pPr indent="0" lvl="4"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5pPr>
            <a:lvl6pPr indent="0" lvl="5"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6pPr>
            <a:lvl7pPr indent="0" lvl="6"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7pPr>
            <a:lvl8pPr indent="0" lvl="7"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8pPr>
            <a:lvl9pPr indent="0" lvl="8" marL="0" algn="r">
              <a:spcBef>
                <a:spcPts val="0"/>
              </a:spcBef>
              <a:buClr>
                <a:srgbClr val="000000"/>
              </a:buClr>
              <a:buSzPts val="1400"/>
              <a:buFont typeface="Times New Roman"/>
              <a:buNone/>
              <a:defRPr b="0" sz="1400"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
        <p:nvSpPr>
          <p:cNvPr id="95" name="Google Shape;95;p13"/>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algn="l">
              <a:spcBef>
                <a:spcPts val="0"/>
              </a:spcBef>
              <a:spcAft>
                <a:spcPts val="0"/>
              </a:spcAft>
              <a:buClr>
                <a:srgbClr val="000000"/>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2" name="Shape 102"/>
        <p:cNvGrpSpPr/>
        <p:nvPr/>
      </p:nvGrpSpPr>
      <p:grpSpPr>
        <a:xfrm>
          <a:off x="0" y="0"/>
          <a:ext cx="0" cy="0"/>
          <a:chOff x="0" y="0"/>
          <a:chExt cx="0" cy="0"/>
        </a:xfrm>
      </p:grpSpPr>
      <p:sp>
        <p:nvSpPr>
          <p:cNvPr id="103" name="Google Shape;103;p15"/>
          <p:cNvSpPr txBox="1"/>
          <p:nvPr>
            <p:ph type="ctrTitle"/>
          </p:nvPr>
        </p:nvSpPr>
        <p:spPr>
          <a:xfrm>
            <a:off x="975360" y="1596250"/>
            <a:ext cx="11054080" cy="3395698"/>
          </a:xfrm>
          <a:prstGeom prst="rect">
            <a:avLst/>
          </a:prstGeom>
          <a:noFill/>
          <a:ln>
            <a:noFill/>
          </a:ln>
        </p:spPr>
        <p:txBody>
          <a:bodyPr anchorCtr="0" anchor="b" bIns="65000" lIns="130025" spcFirstLastPara="1" rIns="130025" wrap="square" tIns="65000">
            <a:noAutofit/>
          </a:bodyPr>
          <a:lstStyle>
            <a:lvl1pPr lvl="0" algn="ctr">
              <a:lnSpc>
                <a:spcPct val="90000"/>
              </a:lnSpc>
              <a:spcBef>
                <a:spcPts val="0"/>
              </a:spcBef>
              <a:spcAft>
                <a:spcPts val="0"/>
              </a:spcAft>
              <a:buClr>
                <a:schemeClr val="dk1"/>
              </a:buClr>
              <a:buSzPts val="8500"/>
              <a:buFont typeface="Calibri"/>
              <a:buNone/>
              <a:defRPr sz="8500"/>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04" name="Google Shape;104;p15"/>
          <p:cNvSpPr txBox="1"/>
          <p:nvPr>
            <p:ph idx="1" type="subTitle"/>
          </p:nvPr>
        </p:nvSpPr>
        <p:spPr>
          <a:xfrm>
            <a:off x="1625600" y="5122898"/>
            <a:ext cx="9753600" cy="2354862"/>
          </a:xfrm>
          <a:prstGeom prst="rect">
            <a:avLst/>
          </a:prstGeom>
          <a:noFill/>
          <a:ln>
            <a:noFill/>
          </a:ln>
        </p:spPr>
        <p:txBody>
          <a:bodyPr anchorCtr="0" anchor="t" bIns="65000" lIns="130025" spcFirstLastPara="1" rIns="130025" wrap="square" tIns="65000">
            <a:noAutofit/>
          </a:bodyPr>
          <a:lstStyle>
            <a:lvl1pPr lvl="0" algn="ctr">
              <a:lnSpc>
                <a:spcPct val="90000"/>
              </a:lnSpc>
              <a:spcBef>
                <a:spcPts val="1400"/>
              </a:spcBef>
              <a:spcAft>
                <a:spcPts val="0"/>
              </a:spcAft>
              <a:buClr>
                <a:schemeClr val="dk1"/>
              </a:buClr>
              <a:buSzPts val="3400"/>
              <a:buNone/>
              <a:defRPr sz="3400"/>
            </a:lvl1pPr>
            <a:lvl2pPr lvl="1" algn="ctr">
              <a:lnSpc>
                <a:spcPct val="90000"/>
              </a:lnSpc>
              <a:spcBef>
                <a:spcPts val="700"/>
              </a:spcBef>
              <a:spcAft>
                <a:spcPts val="0"/>
              </a:spcAft>
              <a:buClr>
                <a:schemeClr val="dk1"/>
              </a:buClr>
              <a:buSzPts val="2800"/>
              <a:buNone/>
              <a:defRPr sz="2800"/>
            </a:lvl2pPr>
            <a:lvl3pPr lvl="2" algn="ctr">
              <a:lnSpc>
                <a:spcPct val="90000"/>
              </a:lnSpc>
              <a:spcBef>
                <a:spcPts val="700"/>
              </a:spcBef>
              <a:spcAft>
                <a:spcPts val="0"/>
              </a:spcAft>
              <a:buClr>
                <a:schemeClr val="dk1"/>
              </a:buClr>
              <a:buSzPts val="2600"/>
              <a:buNone/>
              <a:defRPr sz="2600"/>
            </a:lvl3pPr>
            <a:lvl4pPr lvl="3" algn="ctr">
              <a:lnSpc>
                <a:spcPct val="90000"/>
              </a:lnSpc>
              <a:spcBef>
                <a:spcPts val="700"/>
              </a:spcBef>
              <a:spcAft>
                <a:spcPts val="0"/>
              </a:spcAft>
              <a:buClr>
                <a:schemeClr val="dk1"/>
              </a:buClr>
              <a:buSzPts val="2300"/>
              <a:buNone/>
              <a:defRPr sz="2300"/>
            </a:lvl4pPr>
            <a:lvl5pPr lvl="4" algn="ctr">
              <a:lnSpc>
                <a:spcPct val="90000"/>
              </a:lnSpc>
              <a:spcBef>
                <a:spcPts val="700"/>
              </a:spcBef>
              <a:spcAft>
                <a:spcPts val="0"/>
              </a:spcAft>
              <a:buClr>
                <a:schemeClr val="dk1"/>
              </a:buClr>
              <a:buSzPts val="2300"/>
              <a:buNone/>
              <a:defRPr sz="2300"/>
            </a:lvl5pPr>
            <a:lvl6pPr lvl="5" algn="ctr">
              <a:lnSpc>
                <a:spcPct val="90000"/>
              </a:lnSpc>
              <a:spcBef>
                <a:spcPts val="700"/>
              </a:spcBef>
              <a:spcAft>
                <a:spcPts val="0"/>
              </a:spcAft>
              <a:buClr>
                <a:schemeClr val="dk1"/>
              </a:buClr>
              <a:buSzPts val="2300"/>
              <a:buNone/>
              <a:defRPr sz="2300"/>
            </a:lvl6pPr>
            <a:lvl7pPr lvl="6" algn="ctr">
              <a:lnSpc>
                <a:spcPct val="90000"/>
              </a:lnSpc>
              <a:spcBef>
                <a:spcPts val="700"/>
              </a:spcBef>
              <a:spcAft>
                <a:spcPts val="0"/>
              </a:spcAft>
              <a:buClr>
                <a:schemeClr val="dk1"/>
              </a:buClr>
              <a:buSzPts val="2300"/>
              <a:buNone/>
              <a:defRPr sz="2300"/>
            </a:lvl7pPr>
            <a:lvl8pPr lvl="7" algn="ctr">
              <a:lnSpc>
                <a:spcPct val="90000"/>
              </a:lnSpc>
              <a:spcBef>
                <a:spcPts val="700"/>
              </a:spcBef>
              <a:spcAft>
                <a:spcPts val="0"/>
              </a:spcAft>
              <a:buClr>
                <a:schemeClr val="dk1"/>
              </a:buClr>
              <a:buSzPts val="2300"/>
              <a:buNone/>
              <a:defRPr sz="2300"/>
            </a:lvl8pPr>
            <a:lvl9pPr lvl="8" algn="ctr">
              <a:lnSpc>
                <a:spcPct val="90000"/>
              </a:lnSpc>
              <a:spcBef>
                <a:spcPts val="700"/>
              </a:spcBef>
              <a:spcAft>
                <a:spcPts val="0"/>
              </a:spcAft>
              <a:buClr>
                <a:schemeClr val="dk1"/>
              </a:buClr>
              <a:buSzPts val="2300"/>
              <a:buNone/>
              <a:defRPr sz="2300"/>
            </a:lvl9pPr>
          </a:lstStyle>
          <a:p/>
        </p:txBody>
      </p:sp>
      <p:sp>
        <p:nvSpPr>
          <p:cNvPr id="105" name="Google Shape;105;p15"/>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06" name="Google Shape;106;p15"/>
          <p:cNvSpPr txBox="1"/>
          <p:nvPr>
            <p:ph idx="11" type="ftr"/>
          </p:nvPr>
        </p:nvSpPr>
        <p:spPr>
          <a:xfrm>
            <a:off x="4307840" y="9040144"/>
            <a:ext cx="707136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07" name="Google Shape;107;p15"/>
          <p:cNvSpPr txBox="1"/>
          <p:nvPr>
            <p:ph idx="12" type="sldNum"/>
          </p:nvPr>
        </p:nvSpPr>
        <p:spPr>
          <a:xfrm>
            <a:off x="11379200" y="9040144"/>
            <a:ext cx="731519"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8" name="Shape 108"/>
        <p:cNvGrpSpPr/>
        <p:nvPr/>
      </p:nvGrpSpPr>
      <p:grpSpPr>
        <a:xfrm>
          <a:off x="0" y="0"/>
          <a:ext cx="0" cy="0"/>
          <a:chOff x="0" y="0"/>
          <a:chExt cx="0" cy="0"/>
        </a:xfrm>
      </p:grpSpPr>
      <p:sp>
        <p:nvSpPr>
          <p:cNvPr id="109" name="Google Shape;109;p16"/>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10" name="Google Shape;110;p16"/>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11" name="Google Shape;111;p16"/>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12" name="Google Shape;112;p16"/>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13" name="Shape 113"/>
        <p:cNvGrpSpPr/>
        <p:nvPr/>
      </p:nvGrpSpPr>
      <p:grpSpPr>
        <a:xfrm>
          <a:off x="0" y="0"/>
          <a:ext cx="0" cy="0"/>
          <a:chOff x="0" y="0"/>
          <a:chExt cx="0" cy="0"/>
        </a:xfrm>
      </p:grpSpPr>
      <p:sp>
        <p:nvSpPr>
          <p:cNvPr id="114" name="Google Shape;114;p17"/>
          <p:cNvSpPr txBox="1"/>
          <p:nvPr>
            <p:ph type="title"/>
          </p:nvPr>
        </p:nvSpPr>
        <p:spPr>
          <a:xfrm>
            <a:off x="895774" y="650240"/>
            <a:ext cx="4194386" cy="2275840"/>
          </a:xfrm>
          <a:prstGeom prst="rect">
            <a:avLst/>
          </a:prstGeom>
          <a:noFill/>
          <a:ln>
            <a:noFill/>
          </a:ln>
        </p:spPr>
        <p:txBody>
          <a:bodyPr anchorCtr="0" anchor="b" bIns="65000" lIns="130025" spcFirstLastPara="1" rIns="130025" wrap="square" tIns="65000">
            <a:noAutofit/>
          </a:bodyPr>
          <a:lstStyle>
            <a:lvl1pPr lvl="0" algn="l">
              <a:lnSpc>
                <a:spcPct val="90000"/>
              </a:lnSpc>
              <a:spcBef>
                <a:spcPts val="0"/>
              </a:spcBef>
              <a:spcAft>
                <a:spcPts val="0"/>
              </a:spcAft>
              <a:buClr>
                <a:schemeClr val="dk1"/>
              </a:buClr>
              <a:buSzPts val="4600"/>
              <a:buFont typeface="Calibri"/>
              <a:buNone/>
              <a:defRPr sz="4600"/>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15" name="Google Shape;115;p17"/>
          <p:cNvSpPr txBox="1"/>
          <p:nvPr>
            <p:ph idx="1" type="body"/>
          </p:nvPr>
        </p:nvSpPr>
        <p:spPr>
          <a:xfrm>
            <a:off x="5528734" y="1404339"/>
            <a:ext cx="6583680" cy="6931378"/>
          </a:xfrm>
          <a:prstGeom prst="rect">
            <a:avLst/>
          </a:prstGeom>
          <a:noFill/>
          <a:ln>
            <a:noFill/>
          </a:ln>
        </p:spPr>
        <p:txBody>
          <a:bodyPr anchorCtr="0" anchor="t" bIns="65000" lIns="130025" spcFirstLastPara="1" rIns="130025" wrap="square" tIns="65000">
            <a:noAutofit/>
          </a:bodyPr>
          <a:lstStyle>
            <a:lvl1pPr indent="-520700" lvl="0" marL="457200" algn="l">
              <a:lnSpc>
                <a:spcPct val="90000"/>
              </a:lnSpc>
              <a:spcBef>
                <a:spcPts val="1400"/>
              </a:spcBef>
              <a:spcAft>
                <a:spcPts val="0"/>
              </a:spcAft>
              <a:buClr>
                <a:schemeClr val="dk1"/>
              </a:buClr>
              <a:buSzPts val="4600"/>
              <a:buChar char="•"/>
              <a:defRPr sz="4600"/>
            </a:lvl1pPr>
            <a:lvl2pPr indent="-482600" lvl="1" marL="914400" algn="l">
              <a:lnSpc>
                <a:spcPct val="90000"/>
              </a:lnSpc>
              <a:spcBef>
                <a:spcPts val="700"/>
              </a:spcBef>
              <a:spcAft>
                <a:spcPts val="0"/>
              </a:spcAft>
              <a:buClr>
                <a:schemeClr val="dk1"/>
              </a:buClr>
              <a:buSzPts val="4000"/>
              <a:buChar char="•"/>
              <a:defRPr sz="4000"/>
            </a:lvl2pPr>
            <a:lvl3pPr indent="-444500" lvl="2" marL="1371600" algn="l">
              <a:lnSpc>
                <a:spcPct val="90000"/>
              </a:lnSpc>
              <a:spcBef>
                <a:spcPts val="700"/>
              </a:spcBef>
              <a:spcAft>
                <a:spcPts val="0"/>
              </a:spcAft>
              <a:buClr>
                <a:schemeClr val="dk1"/>
              </a:buClr>
              <a:buSzPts val="3400"/>
              <a:buChar char="•"/>
              <a:defRPr sz="3400"/>
            </a:lvl3pPr>
            <a:lvl4pPr indent="-406400" lvl="3" marL="1828800" algn="l">
              <a:lnSpc>
                <a:spcPct val="90000"/>
              </a:lnSpc>
              <a:spcBef>
                <a:spcPts val="700"/>
              </a:spcBef>
              <a:spcAft>
                <a:spcPts val="0"/>
              </a:spcAft>
              <a:buClr>
                <a:schemeClr val="dk1"/>
              </a:buClr>
              <a:buSzPts val="2800"/>
              <a:buChar char="•"/>
              <a:defRPr sz="2800"/>
            </a:lvl4pPr>
            <a:lvl5pPr indent="-406400" lvl="4" marL="2286000" algn="l">
              <a:lnSpc>
                <a:spcPct val="90000"/>
              </a:lnSpc>
              <a:spcBef>
                <a:spcPts val="700"/>
              </a:spcBef>
              <a:spcAft>
                <a:spcPts val="0"/>
              </a:spcAft>
              <a:buClr>
                <a:schemeClr val="dk1"/>
              </a:buClr>
              <a:buSzPts val="2800"/>
              <a:buChar char="•"/>
              <a:defRPr sz="2800"/>
            </a:lvl5pPr>
            <a:lvl6pPr indent="-406400" lvl="5" marL="2743200" algn="l">
              <a:lnSpc>
                <a:spcPct val="90000"/>
              </a:lnSpc>
              <a:spcBef>
                <a:spcPts val="700"/>
              </a:spcBef>
              <a:spcAft>
                <a:spcPts val="0"/>
              </a:spcAft>
              <a:buClr>
                <a:schemeClr val="dk1"/>
              </a:buClr>
              <a:buSzPts val="2800"/>
              <a:buChar char="•"/>
              <a:defRPr sz="2800"/>
            </a:lvl6pPr>
            <a:lvl7pPr indent="-406400" lvl="6" marL="3200400" algn="l">
              <a:lnSpc>
                <a:spcPct val="90000"/>
              </a:lnSpc>
              <a:spcBef>
                <a:spcPts val="700"/>
              </a:spcBef>
              <a:spcAft>
                <a:spcPts val="0"/>
              </a:spcAft>
              <a:buClr>
                <a:schemeClr val="dk1"/>
              </a:buClr>
              <a:buSzPts val="2800"/>
              <a:buChar char="•"/>
              <a:defRPr sz="2800"/>
            </a:lvl7pPr>
            <a:lvl8pPr indent="-406400" lvl="7" marL="3657600" algn="l">
              <a:lnSpc>
                <a:spcPct val="90000"/>
              </a:lnSpc>
              <a:spcBef>
                <a:spcPts val="700"/>
              </a:spcBef>
              <a:spcAft>
                <a:spcPts val="0"/>
              </a:spcAft>
              <a:buClr>
                <a:schemeClr val="dk1"/>
              </a:buClr>
              <a:buSzPts val="2800"/>
              <a:buChar char="•"/>
              <a:defRPr sz="2800"/>
            </a:lvl8pPr>
            <a:lvl9pPr indent="-406400" lvl="8" marL="4114800" algn="l">
              <a:lnSpc>
                <a:spcPct val="90000"/>
              </a:lnSpc>
              <a:spcBef>
                <a:spcPts val="700"/>
              </a:spcBef>
              <a:spcAft>
                <a:spcPts val="0"/>
              </a:spcAft>
              <a:buClr>
                <a:schemeClr val="dk1"/>
              </a:buClr>
              <a:buSzPts val="2800"/>
              <a:buChar char="•"/>
              <a:defRPr sz="2800"/>
            </a:lvl9pPr>
          </a:lstStyle>
          <a:p/>
        </p:txBody>
      </p:sp>
      <p:sp>
        <p:nvSpPr>
          <p:cNvPr id="116" name="Google Shape;116;p17"/>
          <p:cNvSpPr txBox="1"/>
          <p:nvPr>
            <p:ph idx="2" type="body"/>
          </p:nvPr>
        </p:nvSpPr>
        <p:spPr>
          <a:xfrm>
            <a:off x="895774" y="2926080"/>
            <a:ext cx="4194386" cy="5420925"/>
          </a:xfrm>
          <a:prstGeom prst="rect">
            <a:avLst/>
          </a:prstGeom>
          <a:noFill/>
          <a:ln>
            <a:noFill/>
          </a:ln>
        </p:spPr>
        <p:txBody>
          <a:bodyPr anchorCtr="0" anchor="t" bIns="65000" lIns="130025" spcFirstLastPara="1" rIns="130025" wrap="square" tIns="65000">
            <a:noAutofit/>
          </a:bodyPr>
          <a:lstStyle>
            <a:lvl1pPr indent="-228600" lvl="0" marL="457200" algn="l">
              <a:lnSpc>
                <a:spcPct val="90000"/>
              </a:lnSpc>
              <a:spcBef>
                <a:spcPts val="1400"/>
              </a:spcBef>
              <a:spcAft>
                <a:spcPts val="0"/>
              </a:spcAft>
              <a:buClr>
                <a:schemeClr val="dk1"/>
              </a:buClr>
              <a:buSzPts val="2300"/>
              <a:buNone/>
              <a:defRPr sz="2300"/>
            </a:lvl1pPr>
            <a:lvl2pPr indent="-228600" lvl="1" marL="914400" algn="l">
              <a:lnSpc>
                <a:spcPct val="90000"/>
              </a:lnSpc>
              <a:spcBef>
                <a:spcPts val="700"/>
              </a:spcBef>
              <a:spcAft>
                <a:spcPts val="0"/>
              </a:spcAft>
              <a:buClr>
                <a:schemeClr val="dk1"/>
              </a:buClr>
              <a:buSzPts val="2000"/>
              <a:buNone/>
              <a:defRPr sz="2000"/>
            </a:lvl2pPr>
            <a:lvl3pPr indent="-228600" lvl="2" marL="1371600" algn="l">
              <a:lnSpc>
                <a:spcPct val="90000"/>
              </a:lnSpc>
              <a:spcBef>
                <a:spcPts val="700"/>
              </a:spcBef>
              <a:spcAft>
                <a:spcPts val="0"/>
              </a:spcAft>
              <a:buClr>
                <a:schemeClr val="dk1"/>
              </a:buClr>
              <a:buSzPts val="1700"/>
              <a:buNone/>
              <a:defRPr sz="1700"/>
            </a:lvl3pPr>
            <a:lvl4pPr indent="-228600" lvl="3" marL="1828800" algn="l">
              <a:lnSpc>
                <a:spcPct val="90000"/>
              </a:lnSpc>
              <a:spcBef>
                <a:spcPts val="700"/>
              </a:spcBef>
              <a:spcAft>
                <a:spcPts val="0"/>
              </a:spcAft>
              <a:buClr>
                <a:schemeClr val="dk1"/>
              </a:buClr>
              <a:buSzPts val="1400"/>
              <a:buNone/>
              <a:defRPr sz="1400"/>
            </a:lvl4pPr>
            <a:lvl5pPr indent="-228600" lvl="4" marL="2286000" algn="l">
              <a:lnSpc>
                <a:spcPct val="90000"/>
              </a:lnSpc>
              <a:spcBef>
                <a:spcPts val="700"/>
              </a:spcBef>
              <a:spcAft>
                <a:spcPts val="0"/>
              </a:spcAft>
              <a:buClr>
                <a:schemeClr val="dk1"/>
              </a:buClr>
              <a:buSzPts val="1400"/>
              <a:buNone/>
              <a:defRPr sz="1400"/>
            </a:lvl5pPr>
            <a:lvl6pPr indent="-228600" lvl="5" marL="2743200" algn="l">
              <a:lnSpc>
                <a:spcPct val="90000"/>
              </a:lnSpc>
              <a:spcBef>
                <a:spcPts val="700"/>
              </a:spcBef>
              <a:spcAft>
                <a:spcPts val="0"/>
              </a:spcAft>
              <a:buClr>
                <a:schemeClr val="dk1"/>
              </a:buClr>
              <a:buSzPts val="1400"/>
              <a:buNone/>
              <a:defRPr sz="1400"/>
            </a:lvl6pPr>
            <a:lvl7pPr indent="-228600" lvl="6" marL="3200400" algn="l">
              <a:lnSpc>
                <a:spcPct val="90000"/>
              </a:lnSpc>
              <a:spcBef>
                <a:spcPts val="700"/>
              </a:spcBef>
              <a:spcAft>
                <a:spcPts val="0"/>
              </a:spcAft>
              <a:buClr>
                <a:schemeClr val="dk1"/>
              </a:buClr>
              <a:buSzPts val="1400"/>
              <a:buNone/>
              <a:defRPr sz="1400"/>
            </a:lvl7pPr>
            <a:lvl8pPr indent="-228600" lvl="7" marL="3657600" algn="l">
              <a:lnSpc>
                <a:spcPct val="90000"/>
              </a:lnSpc>
              <a:spcBef>
                <a:spcPts val="700"/>
              </a:spcBef>
              <a:spcAft>
                <a:spcPts val="0"/>
              </a:spcAft>
              <a:buClr>
                <a:schemeClr val="dk1"/>
              </a:buClr>
              <a:buSzPts val="1400"/>
              <a:buNone/>
              <a:defRPr sz="1400"/>
            </a:lvl8pPr>
            <a:lvl9pPr indent="-228600" lvl="8" marL="4114800" algn="l">
              <a:lnSpc>
                <a:spcPct val="90000"/>
              </a:lnSpc>
              <a:spcBef>
                <a:spcPts val="700"/>
              </a:spcBef>
              <a:spcAft>
                <a:spcPts val="0"/>
              </a:spcAft>
              <a:buClr>
                <a:schemeClr val="dk1"/>
              </a:buClr>
              <a:buSzPts val="1400"/>
              <a:buNone/>
              <a:defRPr sz="1400"/>
            </a:lvl9pPr>
          </a:lstStyle>
          <a:p/>
        </p:txBody>
      </p:sp>
      <p:sp>
        <p:nvSpPr>
          <p:cNvPr id="117" name="Google Shape;117;p17"/>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18" name="Google Shape;118;p17"/>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19" name="Google Shape;119;p17"/>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20" name="Shape 120"/>
        <p:cNvGrpSpPr/>
        <p:nvPr/>
      </p:nvGrpSpPr>
      <p:grpSpPr>
        <a:xfrm>
          <a:off x="0" y="0"/>
          <a:ext cx="0" cy="0"/>
          <a:chOff x="0" y="0"/>
          <a:chExt cx="0" cy="0"/>
        </a:xfrm>
      </p:grpSpPr>
      <p:sp>
        <p:nvSpPr>
          <p:cNvPr id="121" name="Google Shape;121;p18"/>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22" name="Google Shape;122;p18"/>
          <p:cNvSpPr txBox="1"/>
          <p:nvPr>
            <p:ph idx="1" type="body"/>
          </p:nvPr>
        </p:nvSpPr>
        <p:spPr>
          <a:xfrm>
            <a:off x="894080" y="2596444"/>
            <a:ext cx="11216640" cy="6188570"/>
          </a:xfrm>
          <a:prstGeom prst="rect">
            <a:avLst/>
          </a:prstGeom>
          <a:noFill/>
          <a:ln>
            <a:noFill/>
          </a:ln>
        </p:spPr>
        <p:txBody>
          <a:bodyPr anchorCtr="0" anchor="t" bIns="65000" lIns="130025" spcFirstLastPara="1" rIns="130025" wrap="square" tIns="65000">
            <a:no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23" name="Google Shape;123;p18"/>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24" name="Google Shape;124;p18"/>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25" name="Google Shape;125;p18"/>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6" name="Shape 126"/>
        <p:cNvGrpSpPr/>
        <p:nvPr/>
      </p:nvGrpSpPr>
      <p:grpSpPr>
        <a:xfrm>
          <a:off x="0" y="0"/>
          <a:ext cx="0" cy="0"/>
          <a:chOff x="0" y="0"/>
          <a:chExt cx="0" cy="0"/>
        </a:xfrm>
      </p:grpSpPr>
      <p:sp>
        <p:nvSpPr>
          <p:cNvPr id="127" name="Google Shape;127;p19"/>
          <p:cNvSpPr txBox="1"/>
          <p:nvPr>
            <p:ph type="title"/>
          </p:nvPr>
        </p:nvSpPr>
        <p:spPr>
          <a:xfrm>
            <a:off x="887307" y="2431629"/>
            <a:ext cx="11216640" cy="4057226"/>
          </a:xfrm>
          <a:prstGeom prst="rect">
            <a:avLst/>
          </a:prstGeom>
          <a:noFill/>
          <a:ln>
            <a:noFill/>
          </a:ln>
        </p:spPr>
        <p:txBody>
          <a:bodyPr anchorCtr="0" anchor="b" bIns="65000" lIns="130025" spcFirstLastPara="1" rIns="130025" wrap="square" tIns="65000">
            <a:noAutofit/>
          </a:bodyPr>
          <a:lstStyle>
            <a:lvl1pPr lvl="0" algn="l">
              <a:lnSpc>
                <a:spcPct val="90000"/>
              </a:lnSpc>
              <a:spcBef>
                <a:spcPts val="0"/>
              </a:spcBef>
              <a:spcAft>
                <a:spcPts val="0"/>
              </a:spcAft>
              <a:buClr>
                <a:schemeClr val="dk1"/>
              </a:buClr>
              <a:buSzPts val="8500"/>
              <a:buFont typeface="Calibri"/>
              <a:buNone/>
              <a:defRPr sz="8500"/>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28" name="Google Shape;128;p19"/>
          <p:cNvSpPr txBox="1"/>
          <p:nvPr>
            <p:ph idx="1" type="body"/>
          </p:nvPr>
        </p:nvSpPr>
        <p:spPr>
          <a:xfrm>
            <a:off x="887307" y="6527238"/>
            <a:ext cx="11216640" cy="2133599"/>
          </a:xfrm>
          <a:prstGeom prst="rect">
            <a:avLst/>
          </a:prstGeom>
          <a:noFill/>
          <a:ln>
            <a:noFill/>
          </a:ln>
        </p:spPr>
        <p:txBody>
          <a:bodyPr anchorCtr="0" anchor="t" bIns="65000" lIns="130025" spcFirstLastPara="1" rIns="130025" wrap="square" tIns="65000">
            <a:noAutofit/>
          </a:bodyPr>
          <a:lstStyle>
            <a:lvl1pPr indent="-228600" lvl="0" marL="457200" algn="l">
              <a:lnSpc>
                <a:spcPct val="90000"/>
              </a:lnSpc>
              <a:spcBef>
                <a:spcPts val="1400"/>
              </a:spcBef>
              <a:spcAft>
                <a:spcPts val="0"/>
              </a:spcAft>
              <a:buClr>
                <a:schemeClr val="dk1"/>
              </a:buClr>
              <a:buSzPts val="3400"/>
              <a:buNone/>
              <a:defRPr sz="3400">
                <a:solidFill>
                  <a:schemeClr val="dk1"/>
                </a:solidFill>
              </a:defRPr>
            </a:lvl1pPr>
            <a:lvl2pPr indent="-228600" lvl="1" marL="914400" algn="l">
              <a:lnSpc>
                <a:spcPct val="90000"/>
              </a:lnSpc>
              <a:spcBef>
                <a:spcPts val="700"/>
              </a:spcBef>
              <a:spcAft>
                <a:spcPts val="0"/>
              </a:spcAft>
              <a:buClr>
                <a:srgbClr val="888888"/>
              </a:buClr>
              <a:buSzPts val="2800"/>
              <a:buNone/>
              <a:defRPr sz="2800">
                <a:solidFill>
                  <a:srgbClr val="888888"/>
                </a:solidFill>
              </a:defRPr>
            </a:lvl2pPr>
            <a:lvl3pPr indent="-228600" lvl="2" marL="1371600" algn="l">
              <a:lnSpc>
                <a:spcPct val="90000"/>
              </a:lnSpc>
              <a:spcBef>
                <a:spcPts val="700"/>
              </a:spcBef>
              <a:spcAft>
                <a:spcPts val="0"/>
              </a:spcAft>
              <a:buClr>
                <a:srgbClr val="888888"/>
              </a:buClr>
              <a:buSzPts val="2600"/>
              <a:buNone/>
              <a:defRPr sz="2600">
                <a:solidFill>
                  <a:srgbClr val="888888"/>
                </a:solidFill>
              </a:defRPr>
            </a:lvl3pPr>
            <a:lvl4pPr indent="-228600" lvl="3" marL="1828800" algn="l">
              <a:lnSpc>
                <a:spcPct val="90000"/>
              </a:lnSpc>
              <a:spcBef>
                <a:spcPts val="700"/>
              </a:spcBef>
              <a:spcAft>
                <a:spcPts val="0"/>
              </a:spcAft>
              <a:buClr>
                <a:srgbClr val="888888"/>
              </a:buClr>
              <a:buSzPts val="2300"/>
              <a:buNone/>
              <a:defRPr sz="2300">
                <a:solidFill>
                  <a:srgbClr val="888888"/>
                </a:solidFill>
              </a:defRPr>
            </a:lvl4pPr>
            <a:lvl5pPr indent="-228600" lvl="4" marL="2286000" algn="l">
              <a:lnSpc>
                <a:spcPct val="90000"/>
              </a:lnSpc>
              <a:spcBef>
                <a:spcPts val="700"/>
              </a:spcBef>
              <a:spcAft>
                <a:spcPts val="0"/>
              </a:spcAft>
              <a:buClr>
                <a:srgbClr val="888888"/>
              </a:buClr>
              <a:buSzPts val="2300"/>
              <a:buNone/>
              <a:defRPr sz="2300">
                <a:solidFill>
                  <a:srgbClr val="888888"/>
                </a:solidFill>
              </a:defRPr>
            </a:lvl5pPr>
            <a:lvl6pPr indent="-228600" lvl="5" marL="2743200" algn="l">
              <a:lnSpc>
                <a:spcPct val="90000"/>
              </a:lnSpc>
              <a:spcBef>
                <a:spcPts val="700"/>
              </a:spcBef>
              <a:spcAft>
                <a:spcPts val="0"/>
              </a:spcAft>
              <a:buClr>
                <a:srgbClr val="888888"/>
              </a:buClr>
              <a:buSzPts val="2300"/>
              <a:buNone/>
              <a:defRPr sz="2300">
                <a:solidFill>
                  <a:srgbClr val="888888"/>
                </a:solidFill>
              </a:defRPr>
            </a:lvl6pPr>
            <a:lvl7pPr indent="-228600" lvl="6" marL="3200400" algn="l">
              <a:lnSpc>
                <a:spcPct val="90000"/>
              </a:lnSpc>
              <a:spcBef>
                <a:spcPts val="700"/>
              </a:spcBef>
              <a:spcAft>
                <a:spcPts val="0"/>
              </a:spcAft>
              <a:buClr>
                <a:srgbClr val="888888"/>
              </a:buClr>
              <a:buSzPts val="2300"/>
              <a:buNone/>
              <a:defRPr sz="2300">
                <a:solidFill>
                  <a:srgbClr val="888888"/>
                </a:solidFill>
              </a:defRPr>
            </a:lvl7pPr>
            <a:lvl8pPr indent="-228600" lvl="7" marL="3657600" algn="l">
              <a:lnSpc>
                <a:spcPct val="90000"/>
              </a:lnSpc>
              <a:spcBef>
                <a:spcPts val="700"/>
              </a:spcBef>
              <a:spcAft>
                <a:spcPts val="0"/>
              </a:spcAft>
              <a:buClr>
                <a:srgbClr val="888888"/>
              </a:buClr>
              <a:buSzPts val="2300"/>
              <a:buNone/>
              <a:defRPr sz="2300">
                <a:solidFill>
                  <a:srgbClr val="888888"/>
                </a:solidFill>
              </a:defRPr>
            </a:lvl8pPr>
            <a:lvl9pPr indent="-228600" lvl="8" marL="4114800" algn="l">
              <a:lnSpc>
                <a:spcPct val="90000"/>
              </a:lnSpc>
              <a:spcBef>
                <a:spcPts val="700"/>
              </a:spcBef>
              <a:spcAft>
                <a:spcPts val="0"/>
              </a:spcAft>
              <a:buClr>
                <a:srgbClr val="888888"/>
              </a:buClr>
              <a:buSzPts val="2300"/>
              <a:buNone/>
              <a:defRPr sz="2300">
                <a:solidFill>
                  <a:srgbClr val="888888"/>
                </a:solidFill>
              </a:defRPr>
            </a:lvl9pPr>
          </a:lstStyle>
          <a:p/>
        </p:txBody>
      </p:sp>
      <p:sp>
        <p:nvSpPr>
          <p:cNvPr id="129" name="Google Shape;129;p19"/>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30" name="Google Shape;130;p19"/>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31" name="Google Shape;131;p19"/>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32" name="Shape 132"/>
        <p:cNvGrpSpPr/>
        <p:nvPr/>
      </p:nvGrpSpPr>
      <p:grpSpPr>
        <a:xfrm>
          <a:off x="0" y="0"/>
          <a:ext cx="0" cy="0"/>
          <a:chOff x="0" y="0"/>
          <a:chExt cx="0" cy="0"/>
        </a:xfrm>
      </p:grpSpPr>
      <p:sp>
        <p:nvSpPr>
          <p:cNvPr id="133" name="Google Shape;133;p20"/>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34" name="Google Shape;134;p20"/>
          <p:cNvSpPr txBox="1"/>
          <p:nvPr>
            <p:ph idx="1" type="body"/>
          </p:nvPr>
        </p:nvSpPr>
        <p:spPr>
          <a:xfrm>
            <a:off x="894080" y="2596444"/>
            <a:ext cx="5527040" cy="6188570"/>
          </a:xfrm>
          <a:prstGeom prst="rect">
            <a:avLst/>
          </a:prstGeom>
          <a:noFill/>
          <a:ln>
            <a:noFill/>
          </a:ln>
        </p:spPr>
        <p:txBody>
          <a:bodyPr anchorCtr="0" anchor="t" bIns="65000" lIns="130025" spcFirstLastPara="1" rIns="130025" wrap="square" tIns="65000">
            <a:no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35" name="Google Shape;135;p20"/>
          <p:cNvSpPr txBox="1"/>
          <p:nvPr>
            <p:ph idx="2" type="body"/>
          </p:nvPr>
        </p:nvSpPr>
        <p:spPr>
          <a:xfrm>
            <a:off x="6583680" y="2596444"/>
            <a:ext cx="5527040" cy="6188570"/>
          </a:xfrm>
          <a:prstGeom prst="rect">
            <a:avLst/>
          </a:prstGeom>
          <a:noFill/>
          <a:ln>
            <a:noFill/>
          </a:ln>
        </p:spPr>
        <p:txBody>
          <a:bodyPr anchorCtr="0" anchor="t" bIns="65000" lIns="130025" spcFirstLastPara="1" rIns="130025" wrap="square" tIns="65000">
            <a:no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36" name="Google Shape;136;p20"/>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37" name="Google Shape;137;p20"/>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38" name="Google Shape;138;p20"/>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39" name="Shape 139"/>
        <p:cNvGrpSpPr/>
        <p:nvPr/>
      </p:nvGrpSpPr>
      <p:grpSpPr>
        <a:xfrm>
          <a:off x="0" y="0"/>
          <a:ext cx="0" cy="0"/>
          <a:chOff x="0" y="0"/>
          <a:chExt cx="0" cy="0"/>
        </a:xfrm>
      </p:grpSpPr>
      <p:sp>
        <p:nvSpPr>
          <p:cNvPr id="140" name="Google Shape;140;p21"/>
          <p:cNvSpPr txBox="1"/>
          <p:nvPr>
            <p:ph type="title"/>
          </p:nvPr>
        </p:nvSpPr>
        <p:spPr>
          <a:xfrm>
            <a:off x="895774" y="519290"/>
            <a:ext cx="11216640" cy="1885245"/>
          </a:xfrm>
          <a:prstGeom prst="rect">
            <a:avLst/>
          </a:prstGeom>
          <a:noFill/>
          <a:ln>
            <a:noFill/>
          </a:ln>
        </p:spPr>
        <p:txBody>
          <a:bodyPr anchorCtr="0" anchor="ctr" bIns="65000" lIns="130025" spcFirstLastPara="1" rIns="130025" wrap="square" tIns="65000">
            <a:no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41" name="Google Shape;141;p21"/>
          <p:cNvSpPr txBox="1"/>
          <p:nvPr>
            <p:ph idx="1" type="body"/>
          </p:nvPr>
        </p:nvSpPr>
        <p:spPr>
          <a:xfrm>
            <a:off x="895775" y="2390987"/>
            <a:ext cx="5501639" cy="1171786"/>
          </a:xfrm>
          <a:prstGeom prst="rect">
            <a:avLst/>
          </a:prstGeom>
          <a:noFill/>
          <a:ln>
            <a:noFill/>
          </a:ln>
        </p:spPr>
        <p:txBody>
          <a:bodyPr anchorCtr="0" anchor="b" bIns="65000" lIns="130025" spcFirstLastPara="1" rIns="130025" wrap="square" tIns="65000">
            <a:noAutofit/>
          </a:bodyPr>
          <a:lstStyle>
            <a:lvl1pPr indent="-228600" lvl="0" marL="457200" algn="l">
              <a:lnSpc>
                <a:spcPct val="90000"/>
              </a:lnSpc>
              <a:spcBef>
                <a:spcPts val="1400"/>
              </a:spcBef>
              <a:spcAft>
                <a:spcPts val="0"/>
              </a:spcAft>
              <a:buClr>
                <a:schemeClr val="dk1"/>
              </a:buClr>
              <a:buSzPts val="3400"/>
              <a:buNone/>
              <a:defRPr b="1" sz="3400"/>
            </a:lvl1pPr>
            <a:lvl2pPr indent="-228600" lvl="1" marL="914400" algn="l">
              <a:lnSpc>
                <a:spcPct val="90000"/>
              </a:lnSpc>
              <a:spcBef>
                <a:spcPts val="700"/>
              </a:spcBef>
              <a:spcAft>
                <a:spcPts val="0"/>
              </a:spcAft>
              <a:buClr>
                <a:schemeClr val="dk1"/>
              </a:buClr>
              <a:buSzPts val="2800"/>
              <a:buNone/>
              <a:defRPr b="1" sz="2800"/>
            </a:lvl2pPr>
            <a:lvl3pPr indent="-228600" lvl="2" marL="1371600" algn="l">
              <a:lnSpc>
                <a:spcPct val="90000"/>
              </a:lnSpc>
              <a:spcBef>
                <a:spcPts val="700"/>
              </a:spcBef>
              <a:spcAft>
                <a:spcPts val="0"/>
              </a:spcAft>
              <a:buClr>
                <a:schemeClr val="dk1"/>
              </a:buClr>
              <a:buSzPts val="2600"/>
              <a:buNone/>
              <a:defRPr b="1" sz="2600"/>
            </a:lvl3pPr>
            <a:lvl4pPr indent="-228600" lvl="3" marL="1828800" algn="l">
              <a:lnSpc>
                <a:spcPct val="90000"/>
              </a:lnSpc>
              <a:spcBef>
                <a:spcPts val="700"/>
              </a:spcBef>
              <a:spcAft>
                <a:spcPts val="0"/>
              </a:spcAft>
              <a:buClr>
                <a:schemeClr val="dk1"/>
              </a:buClr>
              <a:buSzPts val="2300"/>
              <a:buNone/>
              <a:defRPr b="1" sz="2300"/>
            </a:lvl4pPr>
            <a:lvl5pPr indent="-228600" lvl="4" marL="2286000" algn="l">
              <a:lnSpc>
                <a:spcPct val="90000"/>
              </a:lnSpc>
              <a:spcBef>
                <a:spcPts val="700"/>
              </a:spcBef>
              <a:spcAft>
                <a:spcPts val="0"/>
              </a:spcAft>
              <a:buClr>
                <a:schemeClr val="dk1"/>
              </a:buClr>
              <a:buSzPts val="2300"/>
              <a:buNone/>
              <a:defRPr b="1" sz="2300"/>
            </a:lvl5pPr>
            <a:lvl6pPr indent="-228600" lvl="5" marL="2743200" algn="l">
              <a:lnSpc>
                <a:spcPct val="90000"/>
              </a:lnSpc>
              <a:spcBef>
                <a:spcPts val="700"/>
              </a:spcBef>
              <a:spcAft>
                <a:spcPts val="0"/>
              </a:spcAft>
              <a:buClr>
                <a:schemeClr val="dk1"/>
              </a:buClr>
              <a:buSzPts val="2300"/>
              <a:buNone/>
              <a:defRPr b="1" sz="2300"/>
            </a:lvl6pPr>
            <a:lvl7pPr indent="-228600" lvl="6" marL="3200400" algn="l">
              <a:lnSpc>
                <a:spcPct val="90000"/>
              </a:lnSpc>
              <a:spcBef>
                <a:spcPts val="700"/>
              </a:spcBef>
              <a:spcAft>
                <a:spcPts val="0"/>
              </a:spcAft>
              <a:buClr>
                <a:schemeClr val="dk1"/>
              </a:buClr>
              <a:buSzPts val="2300"/>
              <a:buNone/>
              <a:defRPr b="1" sz="2300"/>
            </a:lvl7pPr>
            <a:lvl8pPr indent="-228600" lvl="7" marL="3657600" algn="l">
              <a:lnSpc>
                <a:spcPct val="90000"/>
              </a:lnSpc>
              <a:spcBef>
                <a:spcPts val="700"/>
              </a:spcBef>
              <a:spcAft>
                <a:spcPts val="0"/>
              </a:spcAft>
              <a:buClr>
                <a:schemeClr val="dk1"/>
              </a:buClr>
              <a:buSzPts val="2300"/>
              <a:buNone/>
              <a:defRPr b="1" sz="2300"/>
            </a:lvl8pPr>
            <a:lvl9pPr indent="-228600" lvl="8" marL="4114800" algn="l">
              <a:lnSpc>
                <a:spcPct val="90000"/>
              </a:lnSpc>
              <a:spcBef>
                <a:spcPts val="700"/>
              </a:spcBef>
              <a:spcAft>
                <a:spcPts val="0"/>
              </a:spcAft>
              <a:buClr>
                <a:schemeClr val="dk1"/>
              </a:buClr>
              <a:buSzPts val="2300"/>
              <a:buNone/>
              <a:defRPr b="1" sz="2300"/>
            </a:lvl9pPr>
          </a:lstStyle>
          <a:p/>
        </p:txBody>
      </p:sp>
      <p:sp>
        <p:nvSpPr>
          <p:cNvPr id="142" name="Google Shape;142;p21"/>
          <p:cNvSpPr txBox="1"/>
          <p:nvPr>
            <p:ph idx="2" type="body"/>
          </p:nvPr>
        </p:nvSpPr>
        <p:spPr>
          <a:xfrm>
            <a:off x="895775" y="3562773"/>
            <a:ext cx="5501639" cy="5240303"/>
          </a:xfrm>
          <a:prstGeom prst="rect">
            <a:avLst/>
          </a:prstGeom>
          <a:noFill/>
          <a:ln>
            <a:noFill/>
          </a:ln>
        </p:spPr>
        <p:txBody>
          <a:bodyPr anchorCtr="0" anchor="t" bIns="65000" lIns="130025" spcFirstLastPara="1" rIns="130025" wrap="square" tIns="65000">
            <a:no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43" name="Google Shape;143;p21"/>
          <p:cNvSpPr txBox="1"/>
          <p:nvPr>
            <p:ph idx="3" type="body"/>
          </p:nvPr>
        </p:nvSpPr>
        <p:spPr>
          <a:xfrm>
            <a:off x="6583680" y="2390987"/>
            <a:ext cx="5528734" cy="1171786"/>
          </a:xfrm>
          <a:prstGeom prst="rect">
            <a:avLst/>
          </a:prstGeom>
          <a:noFill/>
          <a:ln>
            <a:noFill/>
          </a:ln>
        </p:spPr>
        <p:txBody>
          <a:bodyPr anchorCtr="0" anchor="b" bIns="65000" lIns="130025" spcFirstLastPara="1" rIns="130025" wrap="square" tIns="65000">
            <a:noAutofit/>
          </a:bodyPr>
          <a:lstStyle>
            <a:lvl1pPr indent="-228600" lvl="0" marL="457200" algn="l">
              <a:lnSpc>
                <a:spcPct val="90000"/>
              </a:lnSpc>
              <a:spcBef>
                <a:spcPts val="1400"/>
              </a:spcBef>
              <a:spcAft>
                <a:spcPts val="0"/>
              </a:spcAft>
              <a:buClr>
                <a:schemeClr val="dk1"/>
              </a:buClr>
              <a:buSzPts val="3400"/>
              <a:buNone/>
              <a:defRPr b="1" sz="3400"/>
            </a:lvl1pPr>
            <a:lvl2pPr indent="-228600" lvl="1" marL="914400" algn="l">
              <a:lnSpc>
                <a:spcPct val="90000"/>
              </a:lnSpc>
              <a:spcBef>
                <a:spcPts val="700"/>
              </a:spcBef>
              <a:spcAft>
                <a:spcPts val="0"/>
              </a:spcAft>
              <a:buClr>
                <a:schemeClr val="dk1"/>
              </a:buClr>
              <a:buSzPts val="2800"/>
              <a:buNone/>
              <a:defRPr b="1" sz="2800"/>
            </a:lvl2pPr>
            <a:lvl3pPr indent="-228600" lvl="2" marL="1371600" algn="l">
              <a:lnSpc>
                <a:spcPct val="90000"/>
              </a:lnSpc>
              <a:spcBef>
                <a:spcPts val="700"/>
              </a:spcBef>
              <a:spcAft>
                <a:spcPts val="0"/>
              </a:spcAft>
              <a:buClr>
                <a:schemeClr val="dk1"/>
              </a:buClr>
              <a:buSzPts val="2600"/>
              <a:buNone/>
              <a:defRPr b="1" sz="2600"/>
            </a:lvl3pPr>
            <a:lvl4pPr indent="-228600" lvl="3" marL="1828800" algn="l">
              <a:lnSpc>
                <a:spcPct val="90000"/>
              </a:lnSpc>
              <a:spcBef>
                <a:spcPts val="700"/>
              </a:spcBef>
              <a:spcAft>
                <a:spcPts val="0"/>
              </a:spcAft>
              <a:buClr>
                <a:schemeClr val="dk1"/>
              </a:buClr>
              <a:buSzPts val="2300"/>
              <a:buNone/>
              <a:defRPr b="1" sz="2300"/>
            </a:lvl4pPr>
            <a:lvl5pPr indent="-228600" lvl="4" marL="2286000" algn="l">
              <a:lnSpc>
                <a:spcPct val="90000"/>
              </a:lnSpc>
              <a:spcBef>
                <a:spcPts val="700"/>
              </a:spcBef>
              <a:spcAft>
                <a:spcPts val="0"/>
              </a:spcAft>
              <a:buClr>
                <a:schemeClr val="dk1"/>
              </a:buClr>
              <a:buSzPts val="2300"/>
              <a:buNone/>
              <a:defRPr b="1" sz="2300"/>
            </a:lvl5pPr>
            <a:lvl6pPr indent="-228600" lvl="5" marL="2743200" algn="l">
              <a:lnSpc>
                <a:spcPct val="90000"/>
              </a:lnSpc>
              <a:spcBef>
                <a:spcPts val="700"/>
              </a:spcBef>
              <a:spcAft>
                <a:spcPts val="0"/>
              </a:spcAft>
              <a:buClr>
                <a:schemeClr val="dk1"/>
              </a:buClr>
              <a:buSzPts val="2300"/>
              <a:buNone/>
              <a:defRPr b="1" sz="2300"/>
            </a:lvl6pPr>
            <a:lvl7pPr indent="-228600" lvl="6" marL="3200400" algn="l">
              <a:lnSpc>
                <a:spcPct val="90000"/>
              </a:lnSpc>
              <a:spcBef>
                <a:spcPts val="700"/>
              </a:spcBef>
              <a:spcAft>
                <a:spcPts val="0"/>
              </a:spcAft>
              <a:buClr>
                <a:schemeClr val="dk1"/>
              </a:buClr>
              <a:buSzPts val="2300"/>
              <a:buNone/>
              <a:defRPr b="1" sz="2300"/>
            </a:lvl7pPr>
            <a:lvl8pPr indent="-228600" lvl="7" marL="3657600" algn="l">
              <a:lnSpc>
                <a:spcPct val="90000"/>
              </a:lnSpc>
              <a:spcBef>
                <a:spcPts val="700"/>
              </a:spcBef>
              <a:spcAft>
                <a:spcPts val="0"/>
              </a:spcAft>
              <a:buClr>
                <a:schemeClr val="dk1"/>
              </a:buClr>
              <a:buSzPts val="2300"/>
              <a:buNone/>
              <a:defRPr b="1" sz="2300"/>
            </a:lvl8pPr>
            <a:lvl9pPr indent="-228600" lvl="8" marL="4114800" algn="l">
              <a:lnSpc>
                <a:spcPct val="90000"/>
              </a:lnSpc>
              <a:spcBef>
                <a:spcPts val="700"/>
              </a:spcBef>
              <a:spcAft>
                <a:spcPts val="0"/>
              </a:spcAft>
              <a:buClr>
                <a:schemeClr val="dk1"/>
              </a:buClr>
              <a:buSzPts val="2300"/>
              <a:buNone/>
              <a:defRPr b="1" sz="2300"/>
            </a:lvl9pPr>
          </a:lstStyle>
          <a:p/>
        </p:txBody>
      </p:sp>
      <p:sp>
        <p:nvSpPr>
          <p:cNvPr id="144" name="Google Shape;144;p21"/>
          <p:cNvSpPr txBox="1"/>
          <p:nvPr>
            <p:ph idx="4" type="body"/>
          </p:nvPr>
        </p:nvSpPr>
        <p:spPr>
          <a:xfrm>
            <a:off x="6583680" y="3562773"/>
            <a:ext cx="5528734" cy="5240303"/>
          </a:xfrm>
          <a:prstGeom prst="rect">
            <a:avLst/>
          </a:prstGeom>
          <a:noFill/>
          <a:ln>
            <a:noFill/>
          </a:ln>
        </p:spPr>
        <p:txBody>
          <a:bodyPr anchorCtr="0" anchor="t" bIns="65000" lIns="130025" spcFirstLastPara="1" rIns="130025" wrap="square" tIns="65000">
            <a:no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45" name="Google Shape;145;p21"/>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46" name="Google Shape;146;p21"/>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47" name="Google Shape;147;p21"/>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48" name="Shape 148"/>
        <p:cNvGrpSpPr/>
        <p:nvPr/>
      </p:nvGrpSpPr>
      <p:grpSpPr>
        <a:xfrm>
          <a:off x="0" y="0"/>
          <a:ext cx="0" cy="0"/>
          <a:chOff x="0" y="0"/>
          <a:chExt cx="0" cy="0"/>
        </a:xfrm>
      </p:grpSpPr>
      <p:sp>
        <p:nvSpPr>
          <p:cNvPr id="149" name="Google Shape;149;p22"/>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50" name="Google Shape;150;p22"/>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51" name="Google Shape;151;p22"/>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2" name="Shape 152"/>
        <p:cNvGrpSpPr/>
        <p:nvPr/>
      </p:nvGrpSpPr>
      <p:grpSpPr>
        <a:xfrm>
          <a:off x="0" y="0"/>
          <a:ext cx="0" cy="0"/>
          <a:chOff x="0" y="0"/>
          <a:chExt cx="0" cy="0"/>
        </a:xfrm>
      </p:grpSpPr>
      <p:sp>
        <p:nvSpPr>
          <p:cNvPr id="153" name="Google Shape;153;p23"/>
          <p:cNvSpPr txBox="1"/>
          <p:nvPr>
            <p:ph type="title"/>
          </p:nvPr>
        </p:nvSpPr>
        <p:spPr>
          <a:xfrm>
            <a:off x="895774" y="650240"/>
            <a:ext cx="4194386" cy="2275840"/>
          </a:xfrm>
          <a:prstGeom prst="rect">
            <a:avLst/>
          </a:prstGeom>
          <a:noFill/>
          <a:ln>
            <a:noFill/>
          </a:ln>
        </p:spPr>
        <p:txBody>
          <a:bodyPr anchorCtr="0" anchor="b" bIns="65000" lIns="130025" spcFirstLastPara="1" rIns="130025" wrap="square" tIns="65000">
            <a:noAutofit/>
          </a:bodyPr>
          <a:lstStyle>
            <a:lvl1pPr lvl="0" algn="l">
              <a:lnSpc>
                <a:spcPct val="90000"/>
              </a:lnSpc>
              <a:spcBef>
                <a:spcPts val="0"/>
              </a:spcBef>
              <a:spcAft>
                <a:spcPts val="0"/>
              </a:spcAft>
              <a:buClr>
                <a:schemeClr val="dk1"/>
              </a:buClr>
              <a:buSzPts val="4600"/>
              <a:buFont typeface="Calibri"/>
              <a:buNone/>
              <a:defRPr sz="4600"/>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54" name="Google Shape;154;p23"/>
          <p:cNvSpPr/>
          <p:nvPr>
            <p:ph idx="2" type="pic"/>
          </p:nvPr>
        </p:nvSpPr>
        <p:spPr>
          <a:xfrm>
            <a:off x="5528734" y="1404339"/>
            <a:ext cx="6583680" cy="6931378"/>
          </a:xfrm>
          <a:prstGeom prst="rect">
            <a:avLst/>
          </a:prstGeom>
          <a:noFill/>
          <a:ln>
            <a:noFill/>
          </a:ln>
        </p:spPr>
      </p:sp>
      <p:sp>
        <p:nvSpPr>
          <p:cNvPr id="155" name="Google Shape;155;p23"/>
          <p:cNvSpPr txBox="1"/>
          <p:nvPr>
            <p:ph idx="1" type="body"/>
          </p:nvPr>
        </p:nvSpPr>
        <p:spPr>
          <a:xfrm>
            <a:off x="895774" y="2926080"/>
            <a:ext cx="4194386" cy="5420925"/>
          </a:xfrm>
          <a:prstGeom prst="rect">
            <a:avLst/>
          </a:prstGeom>
          <a:noFill/>
          <a:ln>
            <a:noFill/>
          </a:ln>
        </p:spPr>
        <p:txBody>
          <a:bodyPr anchorCtr="0" anchor="t" bIns="65000" lIns="130025" spcFirstLastPara="1" rIns="130025" wrap="square" tIns="65000">
            <a:noAutofit/>
          </a:bodyPr>
          <a:lstStyle>
            <a:lvl1pPr indent="-228600" lvl="0" marL="457200" algn="l">
              <a:lnSpc>
                <a:spcPct val="90000"/>
              </a:lnSpc>
              <a:spcBef>
                <a:spcPts val="1400"/>
              </a:spcBef>
              <a:spcAft>
                <a:spcPts val="0"/>
              </a:spcAft>
              <a:buClr>
                <a:schemeClr val="dk1"/>
              </a:buClr>
              <a:buSzPts val="2300"/>
              <a:buNone/>
              <a:defRPr sz="2300"/>
            </a:lvl1pPr>
            <a:lvl2pPr indent="-228600" lvl="1" marL="914400" algn="l">
              <a:lnSpc>
                <a:spcPct val="90000"/>
              </a:lnSpc>
              <a:spcBef>
                <a:spcPts val="700"/>
              </a:spcBef>
              <a:spcAft>
                <a:spcPts val="0"/>
              </a:spcAft>
              <a:buClr>
                <a:schemeClr val="dk1"/>
              </a:buClr>
              <a:buSzPts val="2000"/>
              <a:buNone/>
              <a:defRPr sz="2000"/>
            </a:lvl2pPr>
            <a:lvl3pPr indent="-228600" lvl="2" marL="1371600" algn="l">
              <a:lnSpc>
                <a:spcPct val="90000"/>
              </a:lnSpc>
              <a:spcBef>
                <a:spcPts val="700"/>
              </a:spcBef>
              <a:spcAft>
                <a:spcPts val="0"/>
              </a:spcAft>
              <a:buClr>
                <a:schemeClr val="dk1"/>
              </a:buClr>
              <a:buSzPts val="1700"/>
              <a:buNone/>
              <a:defRPr sz="1700"/>
            </a:lvl3pPr>
            <a:lvl4pPr indent="-228600" lvl="3" marL="1828800" algn="l">
              <a:lnSpc>
                <a:spcPct val="90000"/>
              </a:lnSpc>
              <a:spcBef>
                <a:spcPts val="700"/>
              </a:spcBef>
              <a:spcAft>
                <a:spcPts val="0"/>
              </a:spcAft>
              <a:buClr>
                <a:schemeClr val="dk1"/>
              </a:buClr>
              <a:buSzPts val="1400"/>
              <a:buNone/>
              <a:defRPr sz="1400"/>
            </a:lvl4pPr>
            <a:lvl5pPr indent="-228600" lvl="4" marL="2286000" algn="l">
              <a:lnSpc>
                <a:spcPct val="90000"/>
              </a:lnSpc>
              <a:spcBef>
                <a:spcPts val="700"/>
              </a:spcBef>
              <a:spcAft>
                <a:spcPts val="0"/>
              </a:spcAft>
              <a:buClr>
                <a:schemeClr val="dk1"/>
              </a:buClr>
              <a:buSzPts val="1400"/>
              <a:buNone/>
              <a:defRPr sz="1400"/>
            </a:lvl5pPr>
            <a:lvl6pPr indent="-228600" lvl="5" marL="2743200" algn="l">
              <a:lnSpc>
                <a:spcPct val="90000"/>
              </a:lnSpc>
              <a:spcBef>
                <a:spcPts val="700"/>
              </a:spcBef>
              <a:spcAft>
                <a:spcPts val="0"/>
              </a:spcAft>
              <a:buClr>
                <a:schemeClr val="dk1"/>
              </a:buClr>
              <a:buSzPts val="1400"/>
              <a:buNone/>
              <a:defRPr sz="1400"/>
            </a:lvl6pPr>
            <a:lvl7pPr indent="-228600" lvl="6" marL="3200400" algn="l">
              <a:lnSpc>
                <a:spcPct val="90000"/>
              </a:lnSpc>
              <a:spcBef>
                <a:spcPts val="700"/>
              </a:spcBef>
              <a:spcAft>
                <a:spcPts val="0"/>
              </a:spcAft>
              <a:buClr>
                <a:schemeClr val="dk1"/>
              </a:buClr>
              <a:buSzPts val="1400"/>
              <a:buNone/>
              <a:defRPr sz="1400"/>
            </a:lvl7pPr>
            <a:lvl8pPr indent="-228600" lvl="7" marL="3657600" algn="l">
              <a:lnSpc>
                <a:spcPct val="90000"/>
              </a:lnSpc>
              <a:spcBef>
                <a:spcPts val="700"/>
              </a:spcBef>
              <a:spcAft>
                <a:spcPts val="0"/>
              </a:spcAft>
              <a:buClr>
                <a:schemeClr val="dk1"/>
              </a:buClr>
              <a:buSzPts val="1400"/>
              <a:buNone/>
              <a:defRPr sz="1400"/>
            </a:lvl8pPr>
            <a:lvl9pPr indent="-228600" lvl="8" marL="4114800" algn="l">
              <a:lnSpc>
                <a:spcPct val="90000"/>
              </a:lnSpc>
              <a:spcBef>
                <a:spcPts val="700"/>
              </a:spcBef>
              <a:spcAft>
                <a:spcPts val="0"/>
              </a:spcAft>
              <a:buClr>
                <a:schemeClr val="dk1"/>
              </a:buClr>
              <a:buSzPts val="1400"/>
              <a:buNone/>
              <a:defRPr sz="1400"/>
            </a:lvl9pPr>
          </a:lstStyle>
          <a:p/>
        </p:txBody>
      </p:sp>
      <p:sp>
        <p:nvSpPr>
          <p:cNvPr id="156" name="Google Shape;156;p23"/>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57" name="Google Shape;157;p23"/>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58" name="Google Shape;158;p23"/>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9" name="Shape 159"/>
        <p:cNvGrpSpPr/>
        <p:nvPr/>
      </p:nvGrpSpPr>
      <p:grpSpPr>
        <a:xfrm>
          <a:off x="0" y="0"/>
          <a:ext cx="0" cy="0"/>
          <a:chOff x="0" y="0"/>
          <a:chExt cx="0" cy="0"/>
        </a:xfrm>
      </p:grpSpPr>
      <p:sp>
        <p:nvSpPr>
          <p:cNvPr id="160" name="Google Shape;160;p24"/>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61" name="Google Shape;161;p24"/>
          <p:cNvSpPr txBox="1"/>
          <p:nvPr>
            <p:ph idx="1" type="body"/>
          </p:nvPr>
        </p:nvSpPr>
        <p:spPr>
          <a:xfrm rot="5400000">
            <a:off x="3408115" y="82409"/>
            <a:ext cx="6188570" cy="11216640"/>
          </a:xfrm>
          <a:prstGeom prst="rect">
            <a:avLst/>
          </a:prstGeom>
          <a:noFill/>
          <a:ln>
            <a:noFill/>
          </a:ln>
        </p:spPr>
        <p:txBody>
          <a:bodyPr anchorCtr="0" anchor="t" bIns="65000" lIns="130025" spcFirstLastPara="1" rIns="130025" wrap="square" tIns="65000">
            <a:no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62" name="Google Shape;162;p24"/>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63" name="Google Shape;163;p24"/>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64" name="Google Shape;164;p24"/>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65" name="Shape 165"/>
        <p:cNvGrpSpPr/>
        <p:nvPr/>
      </p:nvGrpSpPr>
      <p:grpSpPr>
        <a:xfrm>
          <a:off x="0" y="0"/>
          <a:ext cx="0" cy="0"/>
          <a:chOff x="0" y="0"/>
          <a:chExt cx="0" cy="0"/>
        </a:xfrm>
      </p:grpSpPr>
      <p:sp>
        <p:nvSpPr>
          <p:cNvPr id="166" name="Google Shape;166;p25"/>
          <p:cNvSpPr txBox="1"/>
          <p:nvPr>
            <p:ph type="title"/>
          </p:nvPr>
        </p:nvSpPr>
        <p:spPr>
          <a:xfrm rot="5400000">
            <a:off x="6575777" y="3250071"/>
            <a:ext cx="8265725" cy="2804160"/>
          </a:xfrm>
          <a:prstGeom prst="rect">
            <a:avLst/>
          </a:prstGeom>
          <a:noFill/>
          <a:ln>
            <a:noFill/>
          </a:ln>
        </p:spPr>
        <p:txBody>
          <a:bodyPr anchorCtr="0" anchor="ctr" bIns="65000" lIns="130025" spcFirstLastPara="1" rIns="130025" wrap="square" tIns="65000">
            <a:no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67" name="Google Shape;167;p25"/>
          <p:cNvSpPr txBox="1"/>
          <p:nvPr>
            <p:ph idx="1" type="body"/>
          </p:nvPr>
        </p:nvSpPr>
        <p:spPr>
          <a:xfrm rot="5400000">
            <a:off x="886177" y="527191"/>
            <a:ext cx="8265725" cy="8249920"/>
          </a:xfrm>
          <a:prstGeom prst="rect">
            <a:avLst/>
          </a:prstGeom>
          <a:noFill/>
          <a:ln>
            <a:noFill/>
          </a:ln>
        </p:spPr>
        <p:txBody>
          <a:bodyPr anchorCtr="0" anchor="t" bIns="65000" lIns="130025" spcFirstLastPara="1" rIns="130025" wrap="square" tIns="65000">
            <a:no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68" name="Google Shape;168;p25"/>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69" name="Google Shape;169;p25"/>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70" name="Google Shape;170;p25"/>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77" name="Shape 177"/>
        <p:cNvGrpSpPr/>
        <p:nvPr/>
      </p:nvGrpSpPr>
      <p:grpSpPr>
        <a:xfrm>
          <a:off x="0" y="0"/>
          <a:ext cx="0" cy="0"/>
          <a:chOff x="0" y="0"/>
          <a:chExt cx="0" cy="0"/>
        </a:xfrm>
      </p:grpSpPr>
      <p:sp>
        <p:nvSpPr>
          <p:cNvPr id="178" name="Google Shape;178;p27"/>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rm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79" name="Google Shape;179;p27"/>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80" name="Google Shape;180;p27"/>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81" name="Google Shape;181;p27"/>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2" name="Shape 182"/>
        <p:cNvGrpSpPr/>
        <p:nvPr/>
      </p:nvGrpSpPr>
      <p:grpSpPr>
        <a:xfrm>
          <a:off x="0" y="0"/>
          <a:ext cx="0" cy="0"/>
          <a:chOff x="0" y="0"/>
          <a:chExt cx="0" cy="0"/>
        </a:xfrm>
      </p:grpSpPr>
      <p:sp>
        <p:nvSpPr>
          <p:cNvPr id="183" name="Google Shape;183;p28"/>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rm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84" name="Google Shape;184;p28"/>
          <p:cNvSpPr txBox="1"/>
          <p:nvPr>
            <p:ph idx="1" type="body"/>
          </p:nvPr>
        </p:nvSpPr>
        <p:spPr>
          <a:xfrm>
            <a:off x="894080" y="2596444"/>
            <a:ext cx="11216640" cy="6188570"/>
          </a:xfrm>
          <a:prstGeom prst="rect">
            <a:avLst/>
          </a:prstGeom>
          <a:noFill/>
          <a:ln>
            <a:noFill/>
          </a:ln>
        </p:spPr>
        <p:txBody>
          <a:bodyPr anchorCtr="0" anchor="t" bIns="65000" lIns="130025" spcFirstLastPara="1" rIns="130025" wrap="square" tIns="65000">
            <a:norm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85" name="Google Shape;185;p28"/>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86" name="Google Shape;186;p28"/>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87" name="Google Shape;187;p28"/>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88" name="Shape 188"/>
        <p:cNvGrpSpPr/>
        <p:nvPr/>
      </p:nvGrpSpPr>
      <p:grpSpPr>
        <a:xfrm>
          <a:off x="0" y="0"/>
          <a:ext cx="0" cy="0"/>
          <a:chOff x="0" y="0"/>
          <a:chExt cx="0" cy="0"/>
        </a:xfrm>
      </p:grpSpPr>
      <p:sp>
        <p:nvSpPr>
          <p:cNvPr id="189" name="Google Shape;189;p29"/>
          <p:cNvSpPr txBox="1"/>
          <p:nvPr>
            <p:ph type="title"/>
          </p:nvPr>
        </p:nvSpPr>
        <p:spPr>
          <a:xfrm>
            <a:off x="887307" y="2431629"/>
            <a:ext cx="11216640" cy="4057226"/>
          </a:xfrm>
          <a:prstGeom prst="rect">
            <a:avLst/>
          </a:prstGeom>
          <a:noFill/>
          <a:ln>
            <a:noFill/>
          </a:ln>
        </p:spPr>
        <p:txBody>
          <a:bodyPr anchorCtr="0" anchor="b" bIns="65000" lIns="130025" spcFirstLastPara="1" rIns="130025" wrap="square" tIns="65000">
            <a:normAutofit/>
          </a:bodyPr>
          <a:lstStyle>
            <a:lvl1pPr lvl="0" algn="l">
              <a:lnSpc>
                <a:spcPct val="90000"/>
              </a:lnSpc>
              <a:spcBef>
                <a:spcPts val="0"/>
              </a:spcBef>
              <a:spcAft>
                <a:spcPts val="0"/>
              </a:spcAft>
              <a:buClr>
                <a:schemeClr val="dk1"/>
              </a:buClr>
              <a:buSzPts val="8500"/>
              <a:buFont typeface="Calibri"/>
              <a:buNone/>
              <a:defRPr sz="8500"/>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90" name="Google Shape;190;p29"/>
          <p:cNvSpPr txBox="1"/>
          <p:nvPr>
            <p:ph idx="1" type="body"/>
          </p:nvPr>
        </p:nvSpPr>
        <p:spPr>
          <a:xfrm>
            <a:off x="887307" y="6527238"/>
            <a:ext cx="11216640" cy="2133599"/>
          </a:xfrm>
          <a:prstGeom prst="rect">
            <a:avLst/>
          </a:prstGeom>
          <a:noFill/>
          <a:ln>
            <a:noFill/>
          </a:ln>
        </p:spPr>
        <p:txBody>
          <a:bodyPr anchorCtr="0" anchor="t" bIns="65000" lIns="130025" spcFirstLastPara="1" rIns="130025" wrap="square" tIns="65000">
            <a:normAutofit/>
          </a:bodyPr>
          <a:lstStyle>
            <a:lvl1pPr indent="-228600" lvl="0" marL="457200" algn="l">
              <a:lnSpc>
                <a:spcPct val="90000"/>
              </a:lnSpc>
              <a:spcBef>
                <a:spcPts val="1400"/>
              </a:spcBef>
              <a:spcAft>
                <a:spcPts val="0"/>
              </a:spcAft>
              <a:buClr>
                <a:schemeClr val="dk1"/>
              </a:buClr>
              <a:buSzPts val="3400"/>
              <a:buNone/>
              <a:defRPr sz="3400">
                <a:solidFill>
                  <a:schemeClr val="dk1"/>
                </a:solidFill>
              </a:defRPr>
            </a:lvl1pPr>
            <a:lvl2pPr indent="-228600" lvl="1" marL="914400" algn="l">
              <a:lnSpc>
                <a:spcPct val="90000"/>
              </a:lnSpc>
              <a:spcBef>
                <a:spcPts val="700"/>
              </a:spcBef>
              <a:spcAft>
                <a:spcPts val="0"/>
              </a:spcAft>
              <a:buClr>
                <a:srgbClr val="888888"/>
              </a:buClr>
              <a:buSzPts val="2800"/>
              <a:buNone/>
              <a:defRPr sz="2800">
                <a:solidFill>
                  <a:srgbClr val="888888"/>
                </a:solidFill>
              </a:defRPr>
            </a:lvl2pPr>
            <a:lvl3pPr indent="-228600" lvl="2" marL="1371600" algn="l">
              <a:lnSpc>
                <a:spcPct val="90000"/>
              </a:lnSpc>
              <a:spcBef>
                <a:spcPts val="700"/>
              </a:spcBef>
              <a:spcAft>
                <a:spcPts val="0"/>
              </a:spcAft>
              <a:buClr>
                <a:srgbClr val="888888"/>
              </a:buClr>
              <a:buSzPts val="2600"/>
              <a:buNone/>
              <a:defRPr sz="2600">
                <a:solidFill>
                  <a:srgbClr val="888888"/>
                </a:solidFill>
              </a:defRPr>
            </a:lvl3pPr>
            <a:lvl4pPr indent="-228600" lvl="3" marL="1828800" algn="l">
              <a:lnSpc>
                <a:spcPct val="90000"/>
              </a:lnSpc>
              <a:spcBef>
                <a:spcPts val="700"/>
              </a:spcBef>
              <a:spcAft>
                <a:spcPts val="0"/>
              </a:spcAft>
              <a:buClr>
                <a:srgbClr val="888888"/>
              </a:buClr>
              <a:buSzPts val="2300"/>
              <a:buNone/>
              <a:defRPr sz="2300">
                <a:solidFill>
                  <a:srgbClr val="888888"/>
                </a:solidFill>
              </a:defRPr>
            </a:lvl4pPr>
            <a:lvl5pPr indent="-228600" lvl="4" marL="2286000" algn="l">
              <a:lnSpc>
                <a:spcPct val="90000"/>
              </a:lnSpc>
              <a:spcBef>
                <a:spcPts val="700"/>
              </a:spcBef>
              <a:spcAft>
                <a:spcPts val="0"/>
              </a:spcAft>
              <a:buClr>
                <a:srgbClr val="888888"/>
              </a:buClr>
              <a:buSzPts val="2300"/>
              <a:buNone/>
              <a:defRPr sz="2300">
                <a:solidFill>
                  <a:srgbClr val="888888"/>
                </a:solidFill>
              </a:defRPr>
            </a:lvl5pPr>
            <a:lvl6pPr indent="-228600" lvl="5" marL="2743200" algn="l">
              <a:lnSpc>
                <a:spcPct val="90000"/>
              </a:lnSpc>
              <a:spcBef>
                <a:spcPts val="700"/>
              </a:spcBef>
              <a:spcAft>
                <a:spcPts val="0"/>
              </a:spcAft>
              <a:buClr>
                <a:srgbClr val="888888"/>
              </a:buClr>
              <a:buSzPts val="2300"/>
              <a:buNone/>
              <a:defRPr sz="2300">
                <a:solidFill>
                  <a:srgbClr val="888888"/>
                </a:solidFill>
              </a:defRPr>
            </a:lvl6pPr>
            <a:lvl7pPr indent="-228600" lvl="6" marL="3200400" algn="l">
              <a:lnSpc>
                <a:spcPct val="90000"/>
              </a:lnSpc>
              <a:spcBef>
                <a:spcPts val="700"/>
              </a:spcBef>
              <a:spcAft>
                <a:spcPts val="0"/>
              </a:spcAft>
              <a:buClr>
                <a:srgbClr val="888888"/>
              </a:buClr>
              <a:buSzPts val="2300"/>
              <a:buNone/>
              <a:defRPr sz="2300">
                <a:solidFill>
                  <a:srgbClr val="888888"/>
                </a:solidFill>
              </a:defRPr>
            </a:lvl7pPr>
            <a:lvl8pPr indent="-228600" lvl="7" marL="3657600" algn="l">
              <a:lnSpc>
                <a:spcPct val="90000"/>
              </a:lnSpc>
              <a:spcBef>
                <a:spcPts val="700"/>
              </a:spcBef>
              <a:spcAft>
                <a:spcPts val="0"/>
              </a:spcAft>
              <a:buClr>
                <a:srgbClr val="888888"/>
              </a:buClr>
              <a:buSzPts val="2300"/>
              <a:buNone/>
              <a:defRPr sz="2300">
                <a:solidFill>
                  <a:srgbClr val="888888"/>
                </a:solidFill>
              </a:defRPr>
            </a:lvl8pPr>
            <a:lvl9pPr indent="-228600" lvl="8" marL="4114800" algn="l">
              <a:lnSpc>
                <a:spcPct val="90000"/>
              </a:lnSpc>
              <a:spcBef>
                <a:spcPts val="700"/>
              </a:spcBef>
              <a:spcAft>
                <a:spcPts val="0"/>
              </a:spcAft>
              <a:buClr>
                <a:srgbClr val="888888"/>
              </a:buClr>
              <a:buSzPts val="2300"/>
              <a:buNone/>
              <a:defRPr sz="2300">
                <a:solidFill>
                  <a:srgbClr val="888888"/>
                </a:solidFill>
              </a:defRPr>
            </a:lvl9pPr>
          </a:lstStyle>
          <a:p/>
        </p:txBody>
      </p:sp>
      <p:sp>
        <p:nvSpPr>
          <p:cNvPr id="191" name="Google Shape;191;p29"/>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92" name="Google Shape;192;p29"/>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93" name="Google Shape;193;p29"/>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94" name="Shape 194"/>
        <p:cNvGrpSpPr/>
        <p:nvPr/>
      </p:nvGrpSpPr>
      <p:grpSpPr>
        <a:xfrm>
          <a:off x="0" y="0"/>
          <a:ext cx="0" cy="0"/>
          <a:chOff x="0" y="0"/>
          <a:chExt cx="0" cy="0"/>
        </a:xfrm>
      </p:grpSpPr>
      <p:sp>
        <p:nvSpPr>
          <p:cNvPr id="195" name="Google Shape;195;p30"/>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rm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96" name="Google Shape;196;p30"/>
          <p:cNvSpPr txBox="1"/>
          <p:nvPr>
            <p:ph idx="1" type="body"/>
          </p:nvPr>
        </p:nvSpPr>
        <p:spPr>
          <a:xfrm>
            <a:off x="894080" y="2596444"/>
            <a:ext cx="5527040" cy="6188570"/>
          </a:xfrm>
          <a:prstGeom prst="rect">
            <a:avLst/>
          </a:prstGeom>
          <a:noFill/>
          <a:ln>
            <a:noFill/>
          </a:ln>
        </p:spPr>
        <p:txBody>
          <a:bodyPr anchorCtr="0" anchor="t" bIns="65000" lIns="130025" spcFirstLastPara="1" rIns="130025" wrap="square" tIns="65000">
            <a:norm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97" name="Google Shape;197;p30"/>
          <p:cNvSpPr txBox="1"/>
          <p:nvPr>
            <p:ph idx="2" type="body"/>
          </p:nvPr>
        </p:nvSpPr>
        <p:spPr>
          <a:xfrm>
            <a:off x="6583680" y="2596444"/>
            <a:ext cx="5527040" cy="6188570"/>
          </a:xfrm>
          <a:prstGeom prst="rect">
            <a:avLst/>
          </a:prstGeom>
          <a:noFill/>
          <a:ln>
            <a:noFill/>
          </a:ln>
        </p:spPr>
        <p:txBody>
          <a:bodyPr anchorCtr="0" anchor="t" bIns="65000" lIns="130025" spcFirstLastPara="1" rIns="130025" wrap="square" tIns="65000">
            <a:norm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198" name="Google Shape;198;p30"/>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199" name="Google Shape;199;p30"/>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00" name="Google Shape;200;p30"/>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01" name="Shape 201"/>
        <p:cNvGrpSpPr/>
        <p:nvPr/>
      </p:nvGrpSpPr>
      <p:grpSpPr>
        <a:xfrm>
          <a:off x="0" y="0"/>
          <a:ext cx="0" cy="0"/>
          <a:chOff x="0" y="0"/>
          <a:chExt cx="0" cy="0"/>
        </a:xfrm>
      </p:grpSpPr>
      <p:sp>
        <p:nvSpPr>
          <p:cNvPr id="202" name="Google Shape;202;p31"/>
          <p:cNvSpPr txBox="1"/>
          <p:nvPr>
            <p:ph type="title"/>
          </p:nvPr>
        </p:nvSpPr>
        <p:spPr>
          <a:xfrm>
            <a:off x="895774" y="519290"/>
            <a:ext cx="11216640" cy="1885245"/>
          </a:xfrm>
          <a:prstGeom prst="rect">
            <a:avLst/>
          </a:prstGeom>
          <a:noFill/>
          <a:ln>
            <a:noFill/>
          </a:ln>
        </p:spPr>
        <p:txBody>
          <a:bodyPr anchorCtr="0" anchor="ctr" bIns="65000" lIns="130025" spcFirstLastPara="1" rIns="130025" wrap="square" tIns="65000">
            <a:norm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03" name="Google Shape;203;p31"/>
          <p:cNvSpPr txBox="1"/>
          <p:nvPr>
            <p:ph idx="1" type="body"/>
          </p:nvPr>
        </p:nvSpPr>
        <p:spPr>
          <a:xfrm>
            <a:off x="895775" y="2390987"/>
            <a:ext cx="5501639" cy="1171786"/>
          </a:xfrm>
          <a:prstGeom prst="rect">
            <a:avLst/>
          </a:prstGeom>
          <a:noFill/>
          <a:ln>
            <a:noFill/>
          </a:ln>
        </p:spPr>
        <p:txBody>
          <a:bodyPr anchorCtr="0" anchor="b" bIns="65000" lIns="130025" spcFirstLastPara="1" rIns="130025" wrap="square" tIns="65000">
            <a:normAutofit/>
          </a:bodyPr>
          <a:lstStyle>
            <a:lvl1pPr indent="-228600" lvl="0" marL="457200" algn="l">
              <a:lnSpc>
                <a:spcPct val="90000"/>
              </a:lnSpc>
              <a:spcBef>
                <a:spcPts val="1400"/>
              </a:spcBef>
              <a:spcAft>
                <a:spcPts val="0"/>
              </a:spcAft>
              <a:buClr>
                <a:schemeClr val="dk1"/>
              </a:buClr>
              <a:buSzPts val="3400"/>
              <a:buNone/>
              <a:defRPr b="1" sz="3400"/>
            </a:lvl1pPr>
            <a:lvl2pPr indent="-228600" lvl="1" marL="914400" algn="l">
              <a:lnSpc>
                <a:spcPct val="90000"/>
              </a:lnSpc>
              <a:spcBef>
                <a:spcPts val="700"/>
              </a:spcBef>
              <a:spcAft>
                <a:spcPts val="0"/>
              </a:spcAft>
              <a:buClr>
                <a:schemeClr val="dk1"/>
              </a:buClr>
              <a:buSzPts val="2800"/>
              <a:buNone/>
              <a:defRPr b="1" sz="2800"/>
            </a:lvl2pPr>
            <a:lvl3pPr indent="-228600" lvl="2" marL="1371600" algn="l">
              <a:lnSpc>
                <a:spcPct val="90000"/>
              </a:lnSpc>
              <a:spcBef>
                <a:spcPts val="700"/>
              </a:spcBef>
              <a:spcAft>
                <a:spcPts val="0"/>
              </a:spcAft>
              <a:buClr>
                <a:schemeClr val="dk1"/>
              </a:buClr>
              <a:buSzPts val="2600"/>
              <a:buNone/>
              <a:defRPr b="1" sz="2600"/>
            </a:lvl3pPr>
            <a:lvl4pPr indent="-228600" lvl="3" marL="1828800" algn="l">
              <a:lnSpc>
                <a:spcPct val="90000"/>
              </a:lnSpc>
              <a:spcBef>
                <a:spcPts val="700"/>
              </a:spcBef>
              <a:spcAft>
                <a:spcPts val="0"/>
              </a:spcAft>
              <a:buClr>
                <a:schemeClr val="dk1"/>
              </a:buClr>
              <a:buSzPts val="2300"/>
              <a:buNone/>
              <a:defRPr b="1" sz="2300"/>
            </a:lvl4pPr>
            <a:lvl5pPr indent="-228600" lvl="4" marL="2286000" algn="l">
              <a:lnSpc>
                <a:spcPct val="90000"/>
              </a:lnSpc>
              <a:spcBef>
                <a:spcPts val="700"/>
              </a:spcBef>
              <a:spcAft>
                <a:spcPts val="0"/>
              </a:spcAft>
              <a:buClr>
                <a:schemeClr val="dk1"/>
              </a:buClr>
              <a:buSzPts val="2300"/>
              <a:buNone/>
              <a:defRPr b="1" sz="2300"/>
            </a:lvl5pPr>
            <a:lvl6pPr indent="-228600" lvl="5" marL="2743200" algn="l">
              <a:lnSpc>
                <a:spcPct val="90000"/>
              </a:lnSpc>
              <a:spcBef>
                <a:spcPts val="700"/>
              </a:spcBef>
              <a:spcAft>
                <a:spcPts val="0"/>
              </a:spcAft>
              <a:buClr>
                <a:schemeClr val="dk1"/>
              </a:buClr>
              <a:buSzPts val="2300"/>
              <a:buNone/>
              <a:defRPr b="1" sz="2300"/>
            </a:lvl6pPr>
            <a:lvl7pPr indent="-228600" lvl="6" marL="3200400" algn="l">
              <a:lnSpc>
                <a:spcPct val="90000"/>
              </a:lnSpc>
              <a:spcBef>
                <a:spcPts val="700"/>
              </a:spcBef>
              <a:spcAft>
                <a:spcPts val="0"/>
              </a:spcAft>
              <a:buClr>
                <a:schemeClr val="dk1"/>
              </a:buClr>
              <a:buSzPts val="2300"/>
              <a:buNone/>
              <a:defRPr b="1" sz="2300"/>
            </a:lvl7pPr>
            <a:lvl8pPr indent="-228600" lvl="7" marL="3657600" algn="l">
              <a:lnSpc>
                <a:spcPct val="90000"/>
              </a:lnSpc>
              <a:spcBef>
                <a:spcPts val="700"/>
              </a:spcBef>
              <a:spcAft>
                <a:spcPts val="0"/>
              </a:spcAft>
              <a:buClr>
                <a:schemeClr val="dk1"/>
              </a:buClr>
              <a:buSzPts val="2300"/>
              <a:buNone/>
              <a:defRPr b="1" sz="2300"/>
            </a:lvl8pPr>
            <a:lvl9pPr indent="-228600" lvl="8" marL="4114800" algn="l">
              <a:lnSpc>
                <a:spcPct val="90000"/>
              </a:lnSpc>
              <a:spcBef>
                <a:spcPts val="700"/>
              </a:spcBef>
              <a:spcAft>
                <a:spcPts val="0"/>
              </a:spcAft>
              <a:buClr>
                <a:schemeClr val="dk1"/>
              </a:buClr>
              <a:buSzPts val="2300"/>
              <a:buNone/>
              <a:defRPr b="1" sz="2300"/>
            </a:lvl9pPr>
          </a:lstStyle>
          <a:p/>
        </p:txBody>
      </p:sp>
      <p:sp>
        <p:nvSpPr>
          <p:cNvPr id="204" name="Google Shape;204;p31"/>
          <p:cNvSpPr txBox="1"/>
          <p:nvPr>
            <p:ph idx="2" type="body"/>
          </p:nvPr>
        </p:nvSpPr>
        <p:spPr>
          <a:xfrm>
            <a:off x="895775" y="3562773"/>
            <a:ext cx="5501639" cy="5240303"/>
          </a:xfrm>
          <a:prstGeom prst="rect">
            <a:avLst/>
          </a:prstGeom>
          <a:noFill/>
          <a:ln>
            <a:noFill/>
          </a:ln>
        </p:spPr>
        <p:txBody>
          <a:bodyPr anchorCtr="0" anchor="t" bIns="65000" lIns="130025" spcFirstLastPara="1" rIns="130025" wrap="square" tIns="65000">
            <a:norm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205" name="Google Shape;205;p31"/>
          <p:cNvSpPr txBox="1"/>
          <p:nvPr>
            <p:ph idx="3" type="body"/>
          </p:nvPr>
        </p:nvSpPr>
        <p:spPr>
          <a:xfrm>
            <a:off x="6583680" y="2390987"/>
            <a:ext cx="5528734" cy="1171786"/>
          </a:xfrm>
          <a:prstGeom prst="rect">
            <a:avLst/>
          </a:prstGeom>
          <a:noFill/>
          <a:ln>
            <a:noFill/>
          </a:ln>
        </p:spPr>
        <p:txBody>
          <a:bodyPr anchorCtr="0" anchor="b" bIns="65000" lIns="130025" spcFirstLastPara="1" rIns="130025" wrap="square" tIns="65000">
            <a:normAutofit/>
          </a:bodyPr>
          <a:lstStyle>
            <a:lvl1pPr indent="-228600" lvl="0" marL="457200" algn="l">
              <a:lnSpc>
                <a:spcPct val="90000"/>
              </a:lnSpc>
              <a:spcBef>
                <a:spcPts val="1400"/>
              </a:spcBef>
              <a:spcAft>
                <a:spcPts val="0"/>
              </a:spcAft>
              <a:buClr>
                <a:schemeClr val="dk1"/>
              </a:buClr>
              <a:buSzPts val="3400"/>
              <a:buNone/>
              <a:defRPr b="1" sz="3400"/>
            </a:lvl1pPr>
            <a:lvl2pPr indent="-228600" lvl="1" marL="914400" algn="l">
              <a:lnSpc>
                <a:spcPct val="90000"/>
              </a:lnSpc>
              <a:spcBef>
                <a:spcPts val="700"/>
              </a:spcBef>
              <a:spcAft>
                <a:spcPts val="0"/>
              </a:spcAft>
              <a:buClr>
                <a:schemeClr val="dk1"/>
              </a:buClr>
              <a:buSzPts val="2800"/>
              <a:buNone/>
              <a:defRPr b="1" sz="2800"/>
            </a:lvl2pPr>
            <a:lvl3pPr indent="-228600" lvl="2" marL="1371600" algn="l">
              <a:lnSpc>
                <a:spcPct val="90000"/>
              </a:lnSpc>
              <a:spcBef>
                <a:spcPts val="700"/>
              </a:spcBef>
              <a:spcAft>
                <a:spcPts val="0"/>
              </a:spcAft>
              <a:buClr>
                <a:schemeClr val="dk1"/>
              </a:buClr>
              <a:buSzPts val="2600"/>
              <a:buNone/>
              <a:defRPr b="1" sz="2600"/>
            </a:lvl3pPr>
            <a:lvl4pPr indent="-228600" lvl="3" marL="1828800" algn="l">
              <a:lnSpc>
                <a:spcPct val="90000"/>
              </a:lnSpc>
              <a:spcBef>
                <a:spcPts val="700"/>
              </a:spcBef>
              <a:spcAft>
                <a:spcPts val="0"/>
              </a:spcAft>
              <a:buClr>
                <a:schemeClr val="dk1"/>
              </a:buClr>
              <a:buSzPts val="2300"/>
              <a:buNone/>
              <a:defRPr b="1" sz="2300"/>
            </a:lvl4pPr>
            <a:lvl5pPr indent="-228600" lvl="4" marL="2286000" algn="l">
              <a:lnSpc>
                <a:spcPct val="90000"/>
              </a:lnSpc>
              <a:spcBef>
                <a:spcPts val="700"/>
              </a:spcBef>
              <a:spcAft>
                <a:spcPts val="0"/>
              </a:spcAft>
              <a:buClr>
                <a:schemeClr val="dk1"/>
              </a:buClr>
              <a:buSzPts val="2300"/>
              <a:buNone/>
              <a:defRPr b="1" sz="2300"/>
            </a:lvl5pPr>
            <a:lvl6pPr indent="-228600" lvl="5" marL="2743200" algn="l">
              <a:lnSpc>
                <a:spcPct val="90000"/>
              </a:lnSpc>
              <a:spcBef>
                <a:spcPts val="700"/>
              </a:spcBef>
              <a:spcAft>
                <a:spcPts val="0"/>
              </a:spcAft>
              <a:buClr>
                <a:schemeClr val="dk1"/>
              </a:buClr>
              <a:buSzPts val="2300"/>
              <a:buNone/>
              <a:defRPr b="1" sz="2300"/>
            </a:lvl6pPr>
            <a:lvl7pPr indent="-228600" lvl="6" marL="3200400" algn="l">
              <a:lnSpc>
                <a:spcPct val="90000"/>
              </a:lnSpc>
              <a:spcBef>
                <a:spcPts val="700"/>
              </a:spcBef>
              <a:spcAft>
                <a:spcPts val="0"/>
              </a:spcAft>
              <a:buClr>
                <a:schemeClr val="dk1"/>
              </a:buClr>
              <a:buSzPts val="2300"/>
              <a:buNone/>
              <a:defRPr b="1" sz="2300"/>
            </a:lvl7pPr>
            <a:lvl8pPr indent="-228600" lvl="7" marL="3657600" algn="l">
              <a:lnSpc>
                <a:spcPct val="90000"/>
              </a:lnSpc>
              <a:spcBef>
                <a:spcPts val="700"/>
              </a:spcBef>
              <a:spcAft>
                <a:spcPts val="0"/>
              </a:spcAft>
              <a:buClr>
                <a:schemeClr val="dk1"/>
              </a:buClr>
              <a:buSzPts val="2300"/>
              <a:buNone/>
              <a:defRPr b="1" sz="2300"/>
            </a:lvl8pPr>
            <a:lvl9pPr indent="-228600" lvl="8" marL="4114800" algn="l">
              <a:lnSpc>
                <a:spcPct val="90000"/>
              </a:lnSpc>
              <a:spcBef>
                <a:spcPts val="700"/>
              </a:spcBef>
              <a:spcAft>
                <a:spcPts val="0"/>
              </a:spcAft>
              <a:buClr>
                <a:schemeClr val="dk1"/>
              </a:buClr>
              <a:buSzPts val="2300"/>
              <a:buNone/>
              <a:defRPr b="1" sz="2300"/>
            </a:lvl9pPr>
          </a:lstStyle>
          <a:p/>
        </p:txBody>
      </p:sp>
      <p:sp>
        <p:nvSpPr>
          <p:cNvPr id="206" name="Google Shape;206;p31"/>
          <p:cNvSpPr txBox="1"/>
          <p:nvPr>
            <p:ph idx="4" type="body"/>
          </p:nvPr>
        </p:nvSpPr>
        <p:spPr>
          <a:xfrm>
            <a:off x="6583680" y="3562773"/>
            <a:ext cx="5528734" cy="5240303"/>
          </a:xfrm>
          <a:prstGeom prst="rect">
            <a:avLst/>
          </a:prstGeom>
          <a:noFill/>
          <a:ln>
            <a:noFill/>
          </a:ln>
        </p:spPr>
        <p:txBody>
          <a:bodyPr anchorCtr="0" anchor="t" bIns="65000" lIns="130025" spcFirstLastPara="1" rIns="130025" wrap="square" tIns="65000">
            <a:norm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207" name="Google Shape;207;p31"/>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08" name="Google Shape;208;p31"/>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09" name="Google Shape;209;p31"/>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10" name="Shape 210"/>
        <p:cNvGrpSpPr/>
        <p:nvPr/>
      </p:nvGrpSpPr>
      <p:grpSpPr>
        <a:xfrm>
          <a:off x="0" y="0"/>
          <a:ext cx="0" cy="0"/>
          <a:chOff x="0" y="0"/>
          <a:chExt cx="0" cy="0"/>
        </a:xfrm>
      </p:grpSpPr>
      <p:sp>
        <p:nvSpPr>
          <p:cNvPr id="211" name="Google Shape;211;p32"/>
          <p:cNvSpPr txBox="1"/>
          <p:nvPr>
            <p:ph type="title"/>
          </p:nvPr>
        </p:nvSpPr>
        <p:spPr>
          <a:xfrm>
            <a:off x="895774" y="650240"/>
            <a:ext cx="4194386" cy="2275840"/>
          </a:xfrm>
          <a:prstGeom prst="rect">
            <a:avLst/>
          </a:prstGeom>
          <a:noFill/>
          <a:ln>
            <a:noFill/>
          </a:ln>
        </p:spPr>
        <p:txBody>
          <a:bodyPr anchorCtr="0" anchor="b" bIns="65000" lIns="130025" spcFirstLastPara="1" rIns="130025" wrap="square" tIns="65000">
            <a:normAutofit/>
          </a:bodyPr>
          <a:lstStyle>
            <a:lvl1pPr lvl="0" algn="l">
              <a:lnSpc>
                <a:spcPct val="90000"/>
              </a:lnSpc>
              <a:spcBef>
                <a:spcPts val="0"/>
              </a:spcBef>
              <a:spcAft>
                <a:spcPts val="0"/>
              </a:spcAft>
              <a:buClr>
                <a:schemeClr val="dk1"/>
              </a:buClr>
              <a:buSzPts val="4600"/>
              <a:buFont typeface="Calibri"/>
              <a:buNone/>
              <a:defRPr sz="4600"/>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12" name="Google Shape;212;p32"/>
          <p:cNvSpPr/>
          <p:nvPr>
            <p:ph idx="2" type="pic"/>
          </p:nvPr>
        </p:nvSpPr>
        <p:spPr>
          <a:xfrm>
            <a:off x="5528734" y="1404339"/>
            <a:ext cx="6583680" cy="6931378"/>
          </a:xfrm>
          <a:prstGeom prst="rect">
            <a:avLst/>
          </a:prstGeom>
          <a:noFill/>
          <a:ln>
            <a:noFill/>
          </a:ln>
        </p:spPr>
      </p:sp>
      <p:sp>
        <p:nvSpPr>
          <p:cNvPr id="213" name="Google Shape;213;p32"/>
          <p:cNvSpPr txBox="1"/>
          <p:nvPr>
            <p:ph idx="1" type="body"/>
          </p:nvPr>
        </p:nvSpPr>
        <p:spPr>
          <a:xfrm>
            <a:off x="895774" y="2926080"/>
            <a:ext cx="4194386" cy="5420925"/>
          </a:xfrm>
          <a:prstGeom prst="rect">
            <a:avLst/>
          </a:prstGeom>
          <a:noFill/>
          <a:ln>
            <a:noFill/>
          </a:ln>
        </p:spPr>
        <p:txBody>
          <a:bodyPr anchorCtr="0" anchor="t" bIns="65000" lIns="130025" spcFirstLastPara="1" rIns="130025" wrap="square" tIns="65000">
            <a:normAutofit/>
          </a:bodyPr>
          <a:lstStyle>
            <a:lvl1pPr indent="-228600" lvl="0" marL="457200" algn="l">
              <a:lnSpc>
                <a:spcPct val="90000"/>
              </a:lnSpc>
              <a:spcBef>
                <a:spcPts val="1400"/>
              </a:spcBef>
              <a:spcAft>
                <a:spcPts val="0"/>
              </a:spcAft>
              <a:buClr>
                <a:schemeClr val="dk1"/>
              </a:buClr>
              <a:buSzPts val="2300"/>
              <a:buNone/>
              <a:defRPr sz="2300"/>
            </a:lvl1pPr>
            <a:lvl2pPr indent="-228600" lvl="1" marL="914400" algn="l">
              <a:lnSpc>
                <a:spcPct val="90000"/>
              </a:lnSpc>
              <a:spcBef>
                <a:spcPts val="700"/>
              </a:spcBef>
              <a:spcAft>
                <a:spcPts val="0"/>
              </a:spcAft>
              <a:buClr>
                <a:schemeClr val="dk1"/>
              </a:buClr>
              <a:buSzPts val="2000"/>
              <a:buNone/>
              <a:defRPr sz="2000"/>
            </a:lvl2pPr>
            <a:lvl3pPr indent="-228600" lvl="2" marL="1371600" algn="l">
              <a:lnSpc>
                <a:spcPct val="90000"/>
              </a:lnSpc>
              <a:spcBef>
                <a:spcPts val="700"/>
              </a:spcBef>
              <a:spcAft>
                <a:spcPts val="0"/>
              </a:spcAft>
              <a:buClr>
                <a:schemeClr val="dk1"/>
              </a:buClr>
              <a:buSzPts val="1700"/>
              <a:buNone/>
              <a:defRPr sz="1700"/>
            </a:lvl3pPr>
            <a:lvl4pPr indent="-228600" lvl="3" marL="1828800" algn="l">
              <a:lnSpc>
                <a:spcPct val="90000"/>
              </a:lnSpc>
              <a:spcBef>
                <a:spcPts val="700"/>
              </a:spcBef>
              <a:spcAft>
                <a:spcPts val="0"/>
              </a:spcAft>
              <a:buClr>
                <a:schemeClr val="dk1"/>
              </a:buClr>
              <a:buSzPts val="1400"/>
              <a:buNone/>
              <a:defRPr sz="1400"/>
            </a:lvl4pPr>
            <a:lvl5pPr indent="-228600" lvl="4" marL="2286000" algn="l">
              <a:lnSpc>
                <a:spcPct val="90000"/>
              </a:lnSpc>
              <a:spcBef>
                <a:spcPts val="700"/>
              </a:spcBef>
              <a:spcAft>
                <a:spcPts val="0"/>
              </a:spcAft>
              <a:buClr>
                <a:schemeClr val="dk1"/>
              </a:buClr>
              <a:buSzPts val="1400"/>
              <a:buNone/>
              <a:defRPr sz="1400"/>
            </a:lvl5pPr>
            <a:lvl6pPr indent="-228600" lvl="5" marL="2743200" algn="l">
              <a:lnSpc>
                <a:spcPct val="90000"/>
              </a:lnSpc>
              <a:spcBef>
                <a:spcPts val="700"/>
              </a:spcBef>
              <a:spcAft>
                <a:spcPts val="0"/>
              </a:spcAft>
              <a:buClr>
                <a:schemeClr val="dk1"/>
              </a:buClr>
              <a:buSzPts val="1400"/>
              <a:buNone/>
              <a:defRPr sz="1400"/>
            </a:lvl6pPr>
            <a:lvl7pPr indent="-228600" lvl="6" marL="3200400" algn="l">
              <a:lnSpc>
                <a:spcPct val="90000"/>
              </a:lnSpc>
              <a:spcBef>
                <a:spcPts val="700"/>
              </a:spcBef>
              <a:spcAft>
                <a:spcPts val="0"/>
              </a:spcAft>
              <a:buClr>
                <a:schemeClr val="dk1"/>
              </a:buClr>
              <a:buSzPts val="1400"/>
              <a:buNone/>
              <a:defRPr sz="1400"/>
            </a:lvl7pPr>
            <a:lvl8pPr indent="-228600" lvl="7" marL="3657600" algn="l">
              <a:lnSpc>
                <a:spcPct val="90000"/>
              </a:lnSpc>
              <a:spcBef>
                <a:spcPts val="700"/>
              </a:spcBef>
              <a:spcAft>
                <a:spcPts val="0"/>
              </a:spcAft>
              <a:buClr>
                <a:schemeClr val="dk1"/>
              </a:buClr>
              <a:buSzPts val="1400"/>
              <a:buNone/>
              <a:defRPr sz="1400"/>
            </a:lvl8pPr>
            <a:lvl9pPr indent="-228600" lvl="8" marL="4114800" algn="l">
              <a:lnSpc>
                <a:spcPct val="90000"/>
              </a:lnSpc>
              <a:spcBef>
                <a:spcPts val="700"/>
              </a:spcBef>
              <a:spcAft>
                <a:spcPts val="0"/>
              </a:spcAft>
              <a:buClr>
                <a:schemeClr val="dk1"/>
              </a:buClr>
              <a:buSzPts val="1400"/>
              <a:buNone/>
              <a:defRPr sz="1400"/>
            </a:lvl9pPr>
          </a:lstStyle>
          <a:p/>
        </p:txBody>
      </p:sp>
      <p:sp>
        <p:nvSpPr>
          <p:cNvPr id="214" name="Google Shape;214;p32"/>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15" name="Google Shape;215;p32"/>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16" name="Google Shape;216;p32"/>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17" name="Shape 217"/>
        <p:cNvGrpSpPr/>
        <p:nvPr/>
      </p:nvGrpSpPr>
      <p:grpSpPr>
        <a:xfrm>
          <a:off x="0" y="0"/>
          <a:ext cx="0" cy="0"/>
          <a:chOff x="0" y="0"/>
          <a:chExt cx="0" cy="0"/>
        </a:xfrm>
      </p:grpSpPr>
      <p:sp>
        <p:nvSpPr>
          <p:cNvPr id="218" name="Google Shape;218;p33"/>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rm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19" name="Google Shape;219;p33"/>
          <p:cNvSpPr txBox="1"/>
          <p:nvPr>
            <p:ph idx="1" type="body"/>
          </p:nvPr>
        </p:nvSpPr>
        <p:spPr>
          <a:xfrm rot="5400000">
            <a:off x="3408115" y="82409"/>
            <a:ext cx="6188570" cy="11216640"/>
          </a:xfrm>
          <a:prstGeom prst="rect">
            <a:avLst/>
          </a:prstGeom>
          <a:noFill/>
          <a:ln>
            <a:noFill/>
          </a:ln>
        </p:spPr>
        <p:txBody>
          <a:bodyPr anchorCtr="0" anchor="t" bIns="65000" lIns="130025" spcFirstLastPara="1" rIns="130025" wrap="square" tIns="65000">
            <a:norm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220" name="Google Shape;220;p33"/>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21" name="Google Shape;221;p33"/>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22" name="Google Shape;222;p33"/>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23" name="Shape 223"/>
        <p:cNvGrpSpPr/>
        <p:nvPr/>
      </p:nvGrpSpPr>
      <p:grpSpPr>
        <a:xfrm>
          <a:off x="0" y="0"/>
          <a:ext cx="0" cy="0"/>
          <a:chOff x="0" y="0"/>
          <a:chExt cx="0" cy="0"/>
        </a:xfrm>
      </p:grpSpPr>
      <p:sp>
        <p:nvSpPr>
          <p:cNvPr id="224" name="Google Shape;224;p34"/>
          <p:cNvSpPr txBox="1"/>
          <p:nvPr>
            <p:ph type="title"/>
          </p:nvPr>
        </p:nvSpPr>
        <p:spPr>
          <a:xfrm rot="5400000">
            <a:off x="6575777" y="3250071"/>
            <a:ext cx="8265725" cy="2804160"/>
          </a:xfrm>
          <a:prstGeom prst="rect">
            <a:avLst/>
          </a:prstGeom>
          <a:noFill/>
          <a:ln>
            <a:noFill/>
          </a:ln>
        </p:spPr>
        <p:txBody>
          <a:bodyPr anchorCtr="0" anchor="ctr" bIns="65000" lIns="130025" spcFirstLastPara="1" rIns="130025" wrap="square" tIns="65000">
            <a:normAutofit/>
          </a:bodyPr>
          <a:lstStyle>
            <a:lvl1pPr lvl="0" algn="l">
              <a:lnSpc>
                <a:spcPct val="90000"/>
              </a:lnSpc>
              <a:spcBef>
                <a:spcPts val="0"/>
              </a:spcBef>
              <a:spcAft>
                <a:spcPts val="0"/>
              </a:spcAft>
              <a:buClr>
                <a:schemeClr val="dk1"/>
              </a:buClr>
              <a:buSzPts val="26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25" name="Google Shape;225;p34"/>
          <p:cNvSpPr txBox="1"/>
          <p:nvPr>
            <p:ph idx="1" type="body"/>
          </p:nvPr>
        </p:nvSpPr>
        <p:spPr>
          <a:xfrm rot="5400000">
            <a:off x="886177" y="527191"/>
            <a:ext cx="8265725" cy="8249920"/>
          </a:xfrm>
          <a:prstGeom prst="rect">
            <a:avLst/>
          </a:prstGeom>
          <a:noFill/>
          <a:ln>
            <a:noFill/>
          </a:ln>
        </p:spPr>
        <p:txBody>
          <a:bodyPr anchorCtr="0" anchor="t" bIns="65000" lIns="130025" spcFirstLastPara="1" rIns="130025" wrap="square" tIns="65000">
            <a:normAutofit/>
          </a:bodyPr>
          <a:lstStyle>
            <a:lvl1pPr indent="-393700" lvl="0" marL="457200" algn="l">
              <a:lnSpc>
                <a:spcPct val="90000"/>
              </a:lnSpc>
              <a:spcBef>
                <a:spcPts val="1400"/>
              </a:spcBef>
              <a:spcAft>
                <a:spcPts val="0"/>
              </a:spcAft>
              <a:buClr>
                <a:schemeClr val="dk1"/>
              </a:buClr>
              <a:buSzPts val="2600"/>
              <a:buChar char="•"/>
              <a:defRPr/>
            </a:lvl1pPr>
            <a:lvl2pPr indent="-393700" lvl="1" marL="914400" algn="l">
              <a:lnSpc>
                <a:spcPct val="90000"/>
              </a:lnSpc>
              <a:spcBef>
                <a:spcPts val="700"/>
              </a:spcBef>
              <a:spcAft>
                <a:spcPts val="0"/>
              </a:spcAft>
              <a:buClr>
                <a:schemeClr val="dk1"/>
              </a:buClr>
              <a:buSzPts val="2600"/>
              <a:buChar char="•"/>
              <a:defRPr/>
            </a:lvl2pPr>
            <a:lvl3pPr indent="-393700" lvl="2" marL="1371600" algn="l">
              <a:lnSpc>
                <a:spcPct val="90000"/>
              </a:lnSpc>
              <a:spcBef>
                <a:spcPts val="700"/>
              </a:spcBef>
              <a:spcAft>
                <a:spcPts val="0"/>
              </a:spcAft>
              <a:buClr>
                <a:schemeClr val="dk1"/>
              </a:buClr>
              <a:buSzPts val="2600"/>
              <a:buChar char="•"/>
              <a:defRPr/>
            </a:lvl3pPr>
            <a:lvl4pPr indent="-393700" lvl="3" marL="1828800" algn="l">
              <a:lnSpc>
                <a:spcPct val="90000"/>
              </a:lnSpc>
              <a:spcBef>
                <a:spcPts val="700"/>
              </a:spcBef>
              <a:spcAft>
                <a:spcPts val="0"/>
              </a:spcAft>
              <a:buClr>
                <a:schemeClr val="dk1"/>
              </a:buClr>
              <a:buSzPts val="2600"/>
              <a:buChar char="•"/>
              <a:defRPr/>
            </a:lvl4pPr>
            <a:lvl5pPr indent="-393700" lvl="4" marL="2286000" algn="l">
              <a:lnSpc>
                <a:spcPct val="90000"/>
              </a:lnSpc>
              <a:spcBef>
                <a:spcPts val="700"/>
              </a:spcBef>
              <a:spcAft>
                <a:spcPts val="0"/>
              </a:spcAft>
              <a:buClr>
                <a:schemeClr val="dk1"/>
              </a:buClr>
              <a:buSzPts val="2600"/>
              <a:buChar char="•"/>
              <a:defRPr/>
            </a:lvl5pPr>
            <a:lvl6pPr indent="-393700" lvl="5" marL="2743200" algn="l">
              <a:lnSpc>
                <a:spcPct val="90000"/>
              </a:lnSpc>
              <a:spcBef>
                <a:spcPts val="700"/>
              </a:spcBef>
              <a:spcAft>
                <a:spcPts val="0"/>
              </a:spcAft>
              <a:buClr>
                <a:schemeClr val="dk1"/>
              </a:buClr>
              <a:buSzPts val="2600"/>
              <a:buChar char="•"/>
              <a:defRPr/>
            </a:lvl6pPr>
            <a:lvl7pPr indent="-393700" lvl="6" marL="3200400" algn="l">
              <a:lnSpc>
                <a:spcPct val="90000"/>
              </a:lnSpc>
              <a:spcBef>
                <a:spcPts val="700"/>
              </a:spcBef>
              <a:spcAft>
                <a:spcPts val="0"/>
              </a:spcAft>
              <a:buClr>
                <a:schemeClr val="dk1"/>
              </a:buClr>
              <a:buSzPts val="2600"/>
              <a:buChar char="•"/>
              <a:defRPr/>
            </a:lvl7pPr>
            <a:lvl8pPr indent="-393700" lvl="7" marL="3657600" algn="l">
              <a:lnSpc>
                <a:spcPct val="90000"/>
              </a:lnSpc>
              <a:spcBef>
                <a:spcPts val="700"/>
              </a:spcBef>
              <a:spcAft>
                <a:spcPts val="0"/>
              </a:spcAft>
              <a:buClr>
                <a:schemeClr val="dk1"/>
              </a:buClr>
              <a:buSzPts val="2600"/>
              <a:buChar char="•"/>
              <a:defRPr/>
            </a:lvl8pPr>
            <a:lvl9pPr indent="-393700" lvl="8" marL="4114800" algn="l">
              <a:lnSpc>
                <a:spcPct val="90000"/>
              </a:lnSpc>
              <a:spcBef>
                <a:spcPts val="700"/>
              </a:spcBef>
              <a:spcAft>
                <a:spcPts val="0"/>
              </a:spcAft>
              <a:buClr>
                <a:schemeClr val="dk1"/>
              </a:buClr>
              <a:buSzPts val="2600"/>
              <a:buChar char="•"/>
              <a:defRPr/>
            </a:lvl9pPr>
          </a:lstStyle>
          <a:p/>
        </p:txBody>
      </p:sp>
      <p:sp>
        <p:nvSpPr>
          <p:cNvPr id="226" name="Google Shape;226;p34"/>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algn="l">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27" name="Google Shape;227;p34"/>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algn="ctr">
              <a:lnSpc>
                <a:spcPct val="100000"/>
              </a:lnSpc>
              <a:spcBef>
                <a:spcPts val="0"/>
              </a:spcBef>
              <a:spcAft>
                <a:spcPts val="0"/>
              </a:spcAft>
              <a:buSzPts val="2000"/>
              <a:buNone/>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p:txBody>
      </p:sp>
      <p:sp>
        <p:nvSpPr>
          <p:cNvPr id="228" name="Google Shape;228;p34"/>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4.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theme" Target="../theme/theme3.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 name="Shape 6"/>
        <p:cNvGrpSpPr/>
        <p:nvPr/>
      </p:nvGrpSpPr>
      <p:grpSpPr>
        <a:xfrm>
          <a:off x="0" y="0"/>
          <a:ext cx="0" cy="0"/>
          <a:chOff x="0" y="0"/>
          <a:chExt cx="0" cy="0"/>
        </a:xfrm>
      </p:grpSpPr>
      <p:sp>
        <p:nvSpPr>
          <p:cNvPr id="7" name="Google Shape;7;p1"/>
          <p:cNvSpPr txBox="1"/>
          <p:nvPr>
            <p:ph type="title"/>
          </p:nvPr>
        </p:nvSpPr>
        <p:spPr>
          <a:xfrm>
            <a:off x="504000" y="226080"/>
            <a:ext cx="9071640" cy="946440"/>
          </a:xfrm>
          <a:prstGeom prst="rect">
            <a:avLst/>
          </a:prstGeom>
          <a:noFill/>
          <a:ln>
            <a:noFill/>
          </a:ln>
        </p:spPr>
        <p:txBody>
          <a:bodyPr anchorCtr="0" anchor="ctr" bIns="0" lIns="0" spcFirstLastPara="1" rIns="0" wrap="square" tIns="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8" name="Google Shape;8;p1"/>
          <p:cNvSpPr txBox="1"/>
          <p:nvPr>
            <p:ph idx="1" type="body"/>
          </p:nvPr>
        </p:nvSpPr>
        <p:spPr>
          <a:xfrm>
            <a:off x="504000" y="1326600"/>
            <a:ext cx="9071640" cy="3288240"/>
          </a:xfrm>
          <a:prstGeom prst="rect">
            <a:avLst/>
          </a:prstGeom>
          <a:noFill/>
          <a:ln>
            <a:noFill/>
          </a:ln>
        </p:spPr>
        <p:txBody>
          <a:bodyPr anchorCtr="0" anchor="t" bIns="0" lIns="0" spcFirstLastPara="1" rIns="0" wrap="square" tIns="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9" name="Google Shape;9;p1"/>
          <p:cNvSpPr txBox="1"/>
          <p:nvPr>
            <p:ph idx="10" type="dt"/>
          </p:nvPr>
        </p:nvSpPr>
        <p:spPr>
          <a:xfrm>
            <a:off x="504000" y="5165280"/>
            <a:ext cx="2348280" cy="390600"/>
          </a:xfrm>
          <a:prstGeom prst="rect">
            <a:avLst/>
          </a:prstGeom>
          <a:noFill/>
          <a:ln>
            <a:noFill/>
          </a:ln>
        </p:spPr>
        <p:txBody>
          <a:bodyPr anchorCtr="0" anchor="t" bIns="0" lIns="0" spcFirstLastPara="1" rIns="0" wrap="square" tIns="0">
            <a:noAutofit/>
          </a:bodyPr>
          <a:lstStyle>
            <a:lvl1pPr lvl="0" marR="0" rtl="0" algn="l">
              <a:spcBef>
                <a:spcPts val="0"/>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0" name="Google Shape;10;p1"/>
          <p:cNvSpPr txBox="1"/>
          <p:nvPr>
            <p:ph idx="11" type="ftr"/>
          </p:nvPr>
        </p:nvSpPr>
        <p:spPr>
          <a:xfrm>
            <a:off x="3447360" y="5165280"/>
            <a:ext cx="3195000" cy="390600"/>
          </a:xfrm>
          <a:prstGeom prst="rect">
            <a:avLst/>
          </a:prstGeom>
          <a:noFill/>
          <a:ln>
            <a:noFill/>
          </a:ln>
        </p:spPr>
        <p:txBody>
          <a:bodyPr anchorCtr="0" anchor="t" bIns="0" lIns="0" spcFirstLastPara="1" rIns="0" wrap="square" tIns="0">
            <a:noAutofit/>
          </a:bodyPr>
          <a:lstStyle>
            <a:lvl1pPr lvl="0" marR="0" rtl="0" algn="ctr">
              <a:spcBef>
                <a:spcPts val="0"/>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1" name="Google Shape;11;p1"/>
          <p:cNvSpPr txBox="1"/>
          <p:nvPr>
            <p:ph idx="12" type="sldNum"/>
          </p:nvPr>
        </p:nvSpPr>
        <p:spPr>
          <a:xfrm>
            <a:off x="7227360" y="5165280"/>
            <a:ext cx="2348280" cy="390600"/>
          </a:xfrm>
          <a:prstGeom prst="rect">
            <a:avLst/>
          </a:prstGeom>
          <a:noFill/>
          <a:ln>
            <a:noFill/>
          </a:ln>
        </p:spPr>
        <p:txBody>
          <a:bodyPr anchorCtr="0" anchor="t" bIns="0" lIns="0" spcFirstLastPara="1" rIns="0" wrap="square" tIns="0">
            <a:noAutofit/>
          </a:bodyPr>
          <a:lstStyle>
            <a:lvl1pPr indent="0" lvl="0"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1pPr>
            <a:lvl2pPr indent="0" lvl="1"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2pPr>
            <a:lvl3pPr indent="0" lvl="2"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3pPr>
            <a:lvl4pPr indent="0" lvl="3"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4pPr>
            <a:lvl5pPr indent="0" lvl="4"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5pPr>
            <a:lvl6pPr indent="0" lvl="5"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6pPr>
            <a:lvl7pPr indent="0" lvl="6"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7pPr>
            <a:lvl8pPr indent="0" lvl="7"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8pPr>
            <a:lvl9pPr indent="0" lvl="8" marL="0" marR="0" rtl="0" algn="r">
              <a:spcBef>
                <a:spcPts val="0"/>
              </a:spcBef>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6" name="Shape 96"/>
        <p:cNvGrpSpPr/>
        <p:nvPr/>
      </p:nvGrpSpPr>
      <p:grpSpPr>
        <a:xfrm>
          <a:off x="0" y="0"/>
          <a:ext cx="0" cy="0"/>
          <a:chOff x="0" y="0"/>
          <a:chExt cx="0" cy="0"/>
        </a:xfrm>
      </p:grpSpPr>
      <p:sp>
        <p:nvSpPr>
          <p:cNvPr id="97" name="Google Shape;97;p14"/>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Autofit/>
          </a:bodyPr>
          <a:lstStyle>
            <a:lvl1pPr lvl="0" marR="0" rtl="0" algn="l">
              <a:lnSpc>
                <a:spcPct val="90000"/>
              </a:lnSpc>
              <a:spcBef>
                <a:spcPts val="0"/>
              </a:spcBef>
              <a:spcAft>
                <a:spcPts val="0"/>
              </a:spcAft>
              <a:buClr>
                <a:schemeClr val="dk1"/>
              </a:buClr>
              <a:buSzPts val="6300"/>
              <a:buFont typeface="Calibri"/>
              <a:buNone/>
              <a:defRPr b="0" i="0" sz="6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9pPr>
          </a:lstStyle>
          <a:p/>
        </p:txBody>
      </p:sp>
      <p:sp>
        <p:nvSpPr>
          <p:cNvPr id="98" name="Google Shape;98;p14"/>
          <p:cNvSpPr txBox="1"/>
          <p:nvPr>
            <p:ph idx="1" type="body"/>
          </p:nvPr>
        </p:nvSpPr>
        <p:spPr>
          <a:xfrm>
            <a:off x="894080" y="2596444"/>
            <a:ext cx="11216640" cy="6188570"/>
          </a:xfrm>
          <a:prstGeom prst="rect">
            <a:avLst/>
          </a:prstGeom>
          <a:noFill/>
          <a:ln>
            <a:noFill/>
          </a:ln>
        </p:spPr>
        <p:txBody>
          <a:bodyPr anchorCtr="0" anchor="t" bIns="65000" lIns="130025" spcFirstLastPara="1" rIns="130025" wrap="square" tIns="65000">
            <a:noAutofit/>
          </a:bodyPr>
          <a:lstStyle>
            <a:lvl1pPr indent="-482600" lvl="0" marL="457200" marR="0" rtl="0" algn="l">
              <a:lnSpc>
                <a:spcPct val="90000"/>
              </a:lnSpc>
              <a:spcBef>
                <a:spcPts val="1400"/>
              </a:spcBef>
              <a:spcAft>
                <a:spcPts val="0"/>
              </a:spcAft>
              <a:buClr>
                <a:schemeClr val="dk1"/>
              </a:buClr>
              <a:buSzPts val="4000"/>
              <a:buFont typeface="Arial"/>
              <a:buChar char="•"/>
              <a:defRPr b="0" i="0" sz="4000" u="none" cap="none" strike="noStrike">
                <a:solidFill>
                  <a:schemeClr val="dk1"/>
                </a:solidFill>
                <a:latin typeface="Calibri"/>
                <a:ea typeface="Calibri"/>
                <a:cs typeface="Calibri"/>
                <a:sym typeface="Calibri"/>
              </a:defRPr>
            </a:lvl1pPr>
            <a:lvl2pPr indent="-444500" lvl="1" marL="914400" marR="0" rtl="0" algn="l">
              <a:lnSpc>
                <a:spcPct val="90000"/>
              </a:lnSpc>
              <a:spcBef>
                <a:spcPts val="700"/>
              </a:spcBef>
              <a:spcAft>
                <a:spcPts val="0"/>
              </a:spcAft>
              <a:buClr>
                <a:schemeClr val="dk1"/>
              </a:buClr>
              <a:buSzPts val="3400"/>
              <a:buFont typeface="Arial"/>
              <a:buChar char="•"/>
              <a:defRPr b="0" i="0" sz="3400" u="none" cap="none" strike="noStrike">
                <a:solidFill>
                  <a:schemeClr val="dk1"/>
                </a:solidFill>
                <a:latin typeface="Calibri"/>
                <a:ea typeface="Calibri"/>
                <a:cs typeface="Calibri"/>
                <a:sym typeface="Calibri"/>
              </a:defRPr>
            </a:lvl2pPr>
            <a:lvl3pPr indent="-406400" lvl="2" marL="1371600" marR="0" rtl="0" algn="l">
              <a:lnSpc>
                <a:spcPct val="90000"/>
              </a:lnSpc>
              <a:spcBef>
                <a:spcPts val="7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3pPr>
            <a:lvl4pPr indent="-393700" lvl="3" marL="18288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4pPr>
            <a:lvl5pPr indent="-393700" lvl="4" marL="22860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5pPr>
            <a:lvl6pPr indent="-393700" lvl="5" marL="27432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6pPr>
            <a:lvl7pPr indent="-393700" lvl="6" marL="32004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7pPr>
            <a:lvl8pPr indent="-393700" lvl="7" marL="36576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8pPr>
            <a:lvl9pPr indent="-393700" lvl="8" marL="41148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9pPr>
          </a:lstStyle>
          <a:p/>
        </p:txBody>
      </p:sp>
      <p:sp>
        <p:nvSpPr>
          <p:cNvPr id="99" name="Google Shape;99;p14"/>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marR="0" rtl="0" algn="l">
              <a:lnSpc>
                <a:spcPct val="100000"/>
              </a:lnSpc>
              <a:spcBef>
                <a:spcPts val="0"/>
              </a:spcBef>
              <a:spcAft>
                <a:spcPts val="0"/>
              </a:spcAft>
              <a:buClr>
                <a:srgbClr val="000000"/>
              </a:buClr>
              <a:buSzPts val="2000"/>
              <a:buFont typeface="Arial"/>
              <a:buNone/>
              <a:defRPr b="0" i="0" sz="17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9pPr>
          </a:lstStyle>
          <a:p/>
        </p:txBody>
      </p:sp>
      <p:sp>
        <p:nvSpPr>
          <p:cNvPr id="100" name="Google Shape;100;p14"/>
          <p:cNvSpPr txBox="1"/>
          <p:nvPr>
            <p:ph idx="11" type="ftr"/>
          </p:nvPr>
        </p:nvSpPr>
        <p:spPr>
          <a:xfrm>
            <a:off x="4307840" y="9040144"/>
            <a:ext cx="7244297" cy="519289"/>
          </a:xfrm>
          <a:prstGeom prst="rect">
            <a:avLst/>
          </a:prstGeom>
          <a:noFill/>
          <a:ln>
            <a:noFill/>
          </a:ln>
        </p:spPr>
        <p:txBody>
          <a:bodyPr anchorCtr="0" anchor="ctr" bIns="65000" lIns="130025" spcFirstLastPara="1" rIns="130025" wrap="square" tIns="65000">
            <a:noAutofit/>
          </a:bodyPr>
          <a:lstStyle>
            <a:lvl1pPr lvl="0" marR="0" rtl="0" algn="ctr">
              <a:lnSpc>
                <a:spcPct val="100000"/>
              </a:lnSpc>
              <a:spcBef>
                <a:spcPts val="0"/>
              </a:spcBef>
              <a:spcAft>
                <a:spcPts val="0"/>
              </a:spcAft>
              <a:buClr>
                <a:srgbClr val="000000"/>
              </a:buClr>
              <a:buSzPts val="2000"/>
              <a:buFont typeface="Arial"/>
              <a:buNone/>
              <a:defRPr b="0" i="0" sz="17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9pPr>
          </a:lstStyle>
          <a:p/>
        </p:txBody>
      </p:sp>
      <p:sp>
        <p:nvSpPr>
          <p:cNvPr id="101" name="Google Shape;101;p14"/>
          <p:cNvSpPr txBox="1"/>
          <p:nvPr>
            <p:ph idx="12" type="sldNum"/>
          </p:nvPr>
        </p:nvSpPr>
        <p:spPr>
          <a:xfrm>
            <a:off x="11552137" y="9040144"/>
            <a:ext cx="558583" cy="519289"/>
          </a:xfrm>
          <a:prstGeom prst="rect">
            <a:avLst/>
          </a:prstGeom>
          <a:noFill/>
          <a:ln>
            <a:noFill/>
          </a:ln>
        </p:spPr>
        <p:txBody>
          <a:bodyPr anchorCtr="0" anchor="ctr" bIns="65000" lIns="130025" spcFirstLastPara="1" rIns="130025" wrap="square" tIns="65000">
            <a:noAutofit/>
          </a:bodyPr>
          <a:lstStyle>
            <a:lvl1pPr indent="0" lvl="0"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1" name="Shape 171"/>
        <p:cNvGrpSpPr/>
        <p:nvPr/>
      </p:nvGrpSpPr>
      <p:grpSpPr>
        <a:xfrm>
          <a:off x="0" y="0"/>
          <a:ext cx="0" cy="0"/>
          <a:chOff x="0" y="0"/>
          <a:chExt cx="0" cy="0"/>
        </a:xfrm>
      </p:grpSpPr>
      <p:sp>
        <p:nvSpPr>
          <p:cNvPr id="172" name="Google Shape;172;p26"/>
          <p:cNvSpPr txBox="1"/>
          <p:nvPr>
            <p:ph type="title"/>
          </p:nvPr>
        </p:nvSpPr>
        <p:spPr>
          <a:xfrm>
            <a:off x="894080" y="519290"/>
            <a:ext cx="11216640" cy="1885245"/>
          </a:xfrm>
          <a:prstGeom prst="rect">
            <a:avLst/>
          </a:prstGeom>
          <a:noFill/>
          <a:ln>
            <a:noFill/>
          </a:ln>
        </p:spPr>
        <p:txBody>
          <a:bodyPr anchorCtr="0" anchor="ctr" bIns="65000" lIns="130025" spcFirstLastPara="1" rIns="130025" wrap="square" tIns="65000">
            <a:normAutofit/>
          </a:bodyPr>
          <a:lstStyle>
            <a:lvl1pPr lvl="0" marR="0" rtl="0" algn="l">
              <a:lnSpc>
                <a:spcPct val="90000"/>
              </a:lnSpc>
              <a:spcBef>
                <a:spcPts val="0"/>
              </a:spcBef>
              <a:spcAft>
                <a:spcPts val="0"/>
              </a:spcAft>
              <a:buClr>
                <a:schemeClr val="dk1"/>
              </a:buClr>
              <a:buSzPts val="6300"/>
              <a:buFont typeface="Calibri"/>
              <a:buNone/>
              <a:defRPr b="0" i="0" sz="6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2000"/>
              <a:buFont typeface="Arial"/>
              <a:buNone/>
              <a:defRPr b="0" i="0" sz="2600" u="none" cap="none" strike="noStrike">
                <a:solidFill>
                  <a:srgbClr val="000000"/>
                </a:solidFill>
                <a:latin typeface="Arial"/>
                <a:ea typeface="Arial"/>
                <a:cs typeface="Arial"/>
                <a:sym typeface="Arial"/>
              </a:defRPr>
            </a:lvl9pPr>
          </a:lstStyle>
          <a:p/>
        </p:txBody>
      </p:sp>
      <p:sp>
        <p:nvSpPr>
          <p:cNvPr id="173" name="Google Shape;173;p26"/>
          <p:cNvSpPr txBox="1"/>
          <p:nvPr>
            <p:ph idx="1" type="body"/>
          </p:nvPr>
        </p:nvSpPr>
        <p:spPr>
          <a:xfrm>
            <a:off x="894080" y="2596444"/>
            <a:ext cx="11216640" cy="6188570"/>
          </a:xfrm>
          <a:prstGeom prst="rect">
            <a:avLst/>
          </a:prstGeom>
          <a:noFill/>
          <a:ln>
            <a:noFill/>
          </a:ln>
        </p:spPr>
        <p:txBody>
          <a:bodyPr anchorCtr="0" anchor="t" bIns="65000" lIns="130025" spcFirstLastPara="1" rIns="130025" wrap="square" tIns="65000">
            <a:normAutofit/>
          </a:bodyPr>
          <a:lstStyle>
            <a:lvl1pPr indent="-482600" lvl="0" marL="457200" marR="0" rtl="0" algn="l">
              <a:lnSpc>
                <a:spcPct val="90000"/>
              </a:lnSpc>
              <a:spcBef>
                <a:spcPts val="1400"/>
              </a:spcBef>
              <a:spcAft>
                <a:spcPts val="0"/>
              </a:spcAft>
              <a:buClr>
                <a:schemeClr val="dk1"/>
              </a:buClr>
              <a:buSzPts val="4000"/>
              <a:buFont typeface="Arial"/>
              <a:buChar char="•"/>
              <a:defRPr b="0" i="0" sz="4000" u="none" cap="none" strike="noStrike">
                <a:solidFill>
                  <a:schemeClr val="dk1"/>
                </a:solidFill>
                <a:latin typeface="Calibri"/>
                <a:ea typeface="Calibri"/>
                <a:cs typeface="Calibri"/>
                <a:sym typeface="Calibri"/>
              </a:defRPr>
            </a:lvl1pPr>
            <a:lvl2pPr indent="-444500" lvl="1" marL="914400" marR="0" rtl="0" algn="l">
              <a:lnSpc>
                <a:spcPct val="90000"/>
              </a:lnSpc>
              <a:spcBef>
                <a:spcPts val="700"/>
              </a:spcBef>
              <a:spcAft>
                <a:spcPts val="0"/>
              </a:spcAft>
              <a:buClr>
                <a:schemeClr val="dk1"/>
              </a:buClr>
              <a:buSzPts val="3400"/>
              <a:buFont typeface="Arial"/>
              <a:buChar char="•"/>
              <a:defRPr b="0" i="0" sz="3400" u="none" cap="none" strike="noStrike">
                <a:solidFill>
                  <a:schemeClr val="dk1"/>
                </a:solidFill>
                <a:latin typeface="Calibri"/>
                <a:ea typeface="Calibri"/>
                <a:cs typeface="Calibri"/>
                <a:sym typeface="Calibri"/>
              </a:defRPr>
            </a:lvl2pPr>
            <a:lvl3pPr indent="-406400" lvl="2" marL="1371600" marR="0" rtl="0" algn="l">
              <a:lnSpc>
                <a:spcPct val="90000"/>
              </a:lnSpc>
              <a:spcBef>
                <a:spcPts val="7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3pPr>
            <a:lvl4pPr indent="-393700" lvl="3" marL="18288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4pPr>
            <a:lvl5pPr indent="-393700" lvl="4" marL="22860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5pPr>
            <a:lvl6pPr indent="-393700" lvl="5" marL="27432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6pPr>
            <a:lvl7pPr indent="-393700" lvl="6" marL="32004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7pPr>
            <a:lvl8pPr indent="-393700" lvl="7" marL="36576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8pPr>
            <a:lvl9pPr indent="-393700" lvl="8" marL="4114800" marR="0" rtl="0" algn="l">
              <a:lnSpc>
                <a:spcPct val="90000"/>
              </a:lnSpc>
              <a:spcBef>
                <a:spcPts val="7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9pPr>
          </a:lstStyle>
          <a:p/>
        </p:txBody>
      </p:sp>
      <p:sp>
        <p:nvSpPr>
          <p:cNvPr id="174" name="Google Shape;174;p26"/>
          <p:cNvSpPr txBox="1"/>
          <p:nvPr>
            <p:ph idx="10" type="dt"/>
          </p:nvPr>
        </p:nvSpPr>
        <p:spPr>
          <a:xfrm>
            <a:off x="894080" y="9040144"/>
            <a:ext cx="2926080" cy="519289"/>
          </a:xfrm>
          <a:prstGeom prst="rect">
            <a:avLst/>
          </a:prstGeom>
          <a:noFill/>
          <a:ln>
            <a:noFill/>
          </a:ln>
        </p:spPr>
        <p:txBody>
          <a:bodyPr anchorCtr="0" anchor="ctr" bIns="65000" lIns="130025" spcFirstLastPara="1" rIns="130025" wrap="square" tIns="65000">
            <a:noAutofit/>
          </a:bodyPr>
          <a:lstStyle>
            <a:lvl1pPr lvl="0" marR="0" rtl="0" algn="l">
              <a:lnSpc>
                <a:spcPct val="100000"/>
              </a:lnSpc>
              <a:spcBef>
                <a:spcPts val="0"/>
              </a:spcBef>
              <a:spcAft>
                <a:spcPts val="0"/>
              </a:spcAft>
              <a:buClr>
                <a:srgbClr val="000000"/>
              </a:buClr>
              <a:buSzPts val="2000"/>
              <a:buFont typeface="Arial"/>
              <a:buNone/>
              <a:defRPr b="0" i="0" sz="17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9pPr>
          </a:lstStyle>
          <a:p/>
        </p:txBody>
      </p:sp>
      <p:sp>
        <p:nvSpPr>
          <p:cNvPr id="175" name="Google Shape;175;p26"/>
          <p:cNvSpPr txBox="1"/>
          <p:nvPr>
            <p:ph idx="11" type="ftr"/>
          </p:nvPr>
        </p:nvSpPr>
        <p:spPr>
          <a:xfrm>
            <a:off x="4307840" y="9040144"/>
            <a:ext cx="4389120" cy="519289"/>
          </a:xfrm>
          <a:prstGeom prst="rect">
            <a:avLst/>
          </a:prstGeom>
          <a:noFill/>
          <a:ln>
            <a:noFill/>
          </a:ln>
        </p:spPr>
        <p:txBody>
          <a:bodyPr anchorCtr="0" anchor="ctr" bIns="65000" lIns="130025" spcFirstLastPara="1" rIns="130025" wrap="square" tIns="65000">
            <a:noAutofit/>
          </a:bodyPr>
          <a:lstStyle>
            <a:lvl1pPr lvl="0" marR="0" rtl="0" algn="ctr">
              <a:lnSpc>
                <a:spcPct val="100000"/>
              </a:lnSpc>
              <a:spcBef>
                <a:spcPts val="0"/>
              </a:spcBef>
              <a:spcAft>
                <a:spcPts val="0"/>
              </a:spcAft>
              <a:buClr>
                <a:srgbClr val="000000"/>
              </a:buClr>
              <a:buSzPts val="2000"/>
              <a:buFont typeface="Arial"/>
              <a:buNone/>
              <a:defRPr b="0" i="0" sz="17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2000"/>
              <a:buFont typeface="Arial"/>
              <a:buNone/>
              <a:defRPr b="0" i="0" sz="2600" u="none" cap="none" strike="noStrike">
                <a:solidFill>
                  <a:schemeClr val="dk1"/>
                </a:solidFill>
                <a:latin typeface="Calibri"/>
                <a:ea typeface="Calibri"/>
                <a:cs typeface="Calibri"/>
                <a:sym typeface="Calibri"/>
              </a:defRPr>
            </a:lvl9pPr>
          </a:lstStyle>
          <a:p/>
        </p:txBody>
      </p:sp>
      <p:sp>
        <p:nvSpPr>
          <p:cNvPr id="176" name="Google Shape;176;p26"/>
          <p:cNvSpPr txBox="1"/>
          <p:nvPr>
            <p:ph idx="12" type="sldNum"/>
          </p:nvPr>
        </p:nvSpPr>
        <p:spPr>
          <a:xfrm>
            <a:off x="9184640" y="9040144"/>
            <a:ext cx="2926080" cy="519289"/>
          </a:xfrm>
          <a:prstGeom prst="rect">
            <a:avLst/>
          </a:prstGeom>
          <a:noFill/>
          <a:ln>
            <a:noFill/>
          </a:ln>
        </p:spPr>
        <p:txBody>
          <a:bodyPr anchorCtr="0" anchor="ctr" bIns="65000" lIns="130025" spcFirstLastPara="1" rIns="130025" wrap="square" tIns="65000">
            <a:noAutofit/>
          </a:bodyPr>
          <a:lstStyle>
            <a:lvl1pPr indent="0" lvl="0"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700"/>
              <a:buFont typeface="Arial"/>
              <a:buNone/>
              <a:defRPr b="0" i="0" sz="1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 Id="rId3" Type="http://schemas.openxmlformats.org/officeDocument/2006/relationships/image" Target="../media/image2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1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image" Target="../media/image1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 Id="rId3" Type="http://schemas.openxmlformats.org/officeDocument/2006/relationships/image" Target="../media/image1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 Id="rId3" Type="http://schemas.openxmlformats.org/officeDocument/2006/relationships/image" Target="../media/image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1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image" Target="../media/image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7.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image" Target="../media/image1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 Id="rId3" Type="http://schemas.openxmlformats.org/officeDocument/2006/relationships/image" Target="../media/image9.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7.xml"/><Relationship Id="rId3" Type="http://schemas.openxmlformats.org/officeDocument/2006/relationships/image" Target="../media/image1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 Id="rId3" Type="http://schemas.openxmlformats.org/officeDocument/2006/relationships/image" Target="../media/image1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1" Type="http://schemas.openxmlformats.org/officeDocument/2006/relationships/hyperlink" Target="https://creativecommons.org/licenses/by-sa/4.0/deed.es" TargetMode="External"/><Relationship Id="rId10" Type="http://schemas.openxmlformats.org/officeDocument/2006/relationships/image" Target="../media/image2.png"/><Relationship Id="rId12" Type="http://schemas.openxmlformats.org/officeDocument/2006/relationships/hyperlink" Target="https://misionleccionesbiblicas.org/" TargetMode="External"/><Relationship Id="rId1" Type="http://schemas.openxmlformats.org/officeDocument/2006/relationships/slideLayout" Target="../slideLayouts/slideLayout24.xml"/><Relationship Id="rId2" Type="http://schemas.openxmlformats.org/officeDocument/2006/relationships/notesSlide" Target="../notesSlides/notesSlide21.xml"/><Relationship Id="rId3" Type="http://schemas.openxmlformats.org/officeDocument/2006/relationships/hyperlink" Target="https://misionleccionesbiblicas.org/" TargetMode="External"/><Relationship Id="rId4" Type="http://schemas.openxmlformats.org/officeDocument/2006/relationships/hyperlink" Target="http://www.missionbibleclass.org/" TargetMode="External"/><Relationship Id="rId9" Type="http://schemas.openxmlformats.org/officeDocument/2006/relationships/hyperlink" Target="https://www.unfoldingword.org/sweet-publishing/" TargetMode="External"/><Relationship Id="rId5" Type="http://schemas.openxmlformats.org/officeDocument/2006/relationships/image" Target="../media/image1.png"/><Relationship Id="rId6" Type="http://schemas.openxmlformats.org/officeDocument/2006/relationships/hyperlink" Target="http://www.missionbibleclass.org" TargetMode="External"/><Relationship Id="rId7" Type="http://schemas.openxmlformats.org/officeDocument/2006/relationships/hyperlink" Target="http://sweetpublishing.com/" TargetMode="External"/><Relationship Id="rId8" Type="http://schemas.openxmlformats.org/officeDocument/2006/relationships/hyperlink" Target="http://www.freebibleimages.or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5"/>
          <p:cNvSpPr txBox="1"/>
          <p:nvPr>
            <p:ph idx="11" type="ftr"/>
          </p:nvPr>
        </p:nvSpPr>
        <p:spPr>
          <a:xfrm>
            <a:off x="4307840" y="9040144"/>
            <a:ext cx="7071360" cy="519289"/>
          </a:xfrm>
          <a:prstGeom prst="rect">
            <a:avLst/>
          </a:prstGeom>
          <a:noFill/>
          <a:ln>
            <a:noFill/>
          </a:ln>
        </p:spPr>
        <p:txBody>
          <a:bodyPr anchorCtr="0" anchor="ctr" bIns="65000" lIns="130025" spcFirstLastPara="1" rIns="130025" wrap="square" tIns="65000">
            <a:noAutofit/>
          </a:bodyPr>
          <a:lstStyle/>
          <a:p>
            <a:pPr indent="0" lvl="0" marL="0" rtl="0" algn="r">
              <a:lnSpc>
                <a:spcPct val="100000"/>
              </a:lnSpc>
              <a:spcBef>
                <a:spcPts val="0"/>
              </a:spcBef>
              <a:spcAft>
                <a:spcPts val="0"/>
              </a:spcAft>
              <a:buSzPts val="2000"/>
              <a:buNone/>
            </a:pPr>
            <a:r>
              <a:rPr lang="en-GB">
                <a:solidFill>
                  <a:srgbClr val="000000"/>
                </a:solidFill>
              </a:rPr>
              <a:t>Priscilla and Aquila- Acts 18:1-28       www.missionbibleclass.org</a:t>
            </a:r>
            <a:endParaRPr>
              <a:solidFill>
                <a:srgbClr val="000000"/>
              </a:solidFill>
            </a:endParaRPr>
          </a:p>
        </p:txBody>
      </p:sp>
      <p:sp>
        <p:nvSpPr>
          <p:cNvPr id="235" name="Google Shape;235;p35"/>
          <p:cNvSpPr txBox="1"/>
          <p:nvPr>
            <p:ph idx="12" type="sldNum"/>
          </p:nvPr>
        </p:nvSpPr>
        <p:spPr>
          <a:xfrm>
            <a:off x="11379200" y="9040144"/>
            <a:ext cx="731519" cy="519289"/>
          </a:xfrm>
          <a:prstGeom prst="rect">
            <a:avLst/>
          </a:prstGeom>
          <a:noFill/>
          <a:ln>
            <a:noFill/>
          </a:ln>
        </p:spPr>
        <p:txBody>
          <a:bodyPr anchorCtr="0" anchor="ctr" bIns="65000" lIns="130025" spcFirstLastPara="1" rIns="130025" wrap="square" tIns="65000">
            <a:noAutofit/>
          </a:bodyPr>
          <a:lstStyle/>
          <a:p>
            <a:pPr indent="0" lvl="0" marL="0" rtl="0" algn="r">
              <a:lnSpc>
                <a:spcPct val="100000"/>
              </a:lnSpc>
              <a:spcBef>
                <a:spcPts val="0"/>
              </a:spcBef>
              <a:spcAft>
                <a:spcPts val="0"/>
              </a:spcAft>
              <a:buSzPts val="1700"/>
              <a:buNone/>
            </a:pPr>
            <a:fld id="{00000000-1234-1234-1234-123412341234}" type="slidenum">
              <a:rPr lang="en-GB">
                <a:solidFill>
                  <a:srgbClr val="000000"/>
                </a:solidFill>
              </a:rPr>
              <a:t>‹#›</a:t>
            </a:fld>
            <a:endParaRPr>
              <a:solidFill>
                <a:srgbClr val="000000"/>
              </a:solidFill>
            </a:endParaRPr>
          </a:p>
        </p:txBody>
      </p:sp>
      <p:pic>
        <p:nvPicPr>
          <p:cNvPr id="236" name="Google Shape;236;p35" title="15.07 COVER ES.PNG"/>
          <p:cNvPicPr preferRelativeResize="0"/>
          <p:nvPr/>
        </p:nvPicPr>
        <p:blipFill rotWithShape="1">
          <a:blip r:embed="rId3">
            <a:alphaModFix/>
          </a:blip>
          <a:srcRect b="0" l="0" r="0" t="0"/>
          <a:stretch/>
        </p:blipFill>
        <p:spPr>
          <a:xfrm>
            <a:off x="0" y="0"/>
            <a:ext cx="13004801" cy="9753601"/>
          </a:xfrm>
          <a:prstGeom prst="rect">
            <a:avLst/>
          </a:prstGeom>
          <a:noFill/>
          <a:ln>
            <a:noFill/>
          </a:ln>
        </p:spPr>
      </p:pic>
      <p:sp>
        <p:nvSpPr>
          <p:cNvPr id="237" name="Google Shape;237;p35"/>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238" name="Google Shape;238;p35"/>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lt1"/>
                </a:solidFill>
                <a:latin typeface="Calibri"/>
                <a:ea typeface="Calibri"/>
                <a:cs typeface="Calibri"/>
                <a:sym typeface="Calibri"/>
              </a:rPr>
              <a:t>‹#›</a:t>
            </a:fld>
            <a:endParaRPr sz="140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pic>
        <p:nvPicPr>
          <p:cNvPr id="244" name="Google Shape;244;p36"/>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245" name="Google Shape;245;p36"/>
          <p:cNvSpPr txBox="1"/>
          <p:nvPr/>
        </p:nvSpPr>
        <p:spPr>
          <a:xfrm>
            <a:off x="-3560940" y="922564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rgbClr val="434343"/>
                </a:solidFill>
                <a:latin typeface="Calibri"/>
                <a:ea typeface="Calibri"/>
                <a:cs typeface="Calibri"/>
                <a:sym typeface="Calibri"/>
              </a:rPr>
              <a:t>    misionleccionesbiblicas.org    </a:t>
            </a:r>
            <a:r>
              <a:rPr lang="en-GB">
                <a:solidFill>
                  <a:srgbClr val="434343"/>
                </a:solidFill>
                <a:latin typeface="Calibri"/>
                <a:ea typeface="Calibri"/>
                <a:cs typeface="Calibri"/>
                <a:sym typeface="Calibri"/>
              </a:rPr>
              <a:t>Priscila y Aquila</a:t>
            </a:r>
            <a:endParaRPr sz="1400">
              <a:solidFill>
                <a:srgbClr val="434343"/>
              </a:solidFill>
              <a:latin typeface="Calibri"/>
              <a:ea typeface="Calibri"/>
              <a:cs typeface="Calibri"/>
              <a:sym typeface="Calibri"/>
            </a:endParaRPr>
          </a:p>
        </p:txBody>
      </p:sp>
      <p:sp>
        <p:nvSpPr>
          <p:cNvPr id="246" name="Google Shape;246;p36"/>
          <p:cNvSpPr txBox="1"/>
          <p:nvPr/>
        </p:nvSpPr>
        <p:spPr>
          <a:xfrm>
            <a:off x="3791205" y="923428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rgbClr val="434343"/>
                </a:solidFill>
                <a:latin typeface="Calibri"/>
                <a:ea typeface="Calibri"/>
                <a:cs typeface="Calibri"/>
                <a:sym typeface="Calibri"/>
              </a:rPr>
              <a:t>‹#›</a:t>
            </a:fld>
            <a:endParaRPr sz="1400">
              <a:solidFill>
                <a:srgbClr val="434343"/>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pic>
        <p:nvPicPr>
          <p:cNvPr id="252" name="Google Shape;252;p37"/>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253" name="Google Shape;253;p37"/>
          <p:cNvSpPr txBox="1"/>
          <p:nvPr/>
        </p:nvSpPr>
        <p:spPr>
          <a:xfrm>
            <a:off x="4947360" y="922564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254" name="Google Shape;254;p37"/>
          <p:cNvSpPr txBox="1"/>
          <p:nvPr/>
        </p:nvSpPr>
        <p:spPr>
          <a:xfrm>
            <a:off x="12299505" y="923428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pic>
        <p:nvPicPr>
          <p:cNvPr id="260" name="Google Shape;260;p38"/>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261" name="Google Shape;261;p38"/>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262" name="Google Shape;262;p38"/>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lt1"/>
                </a:solidFill>
                <a:latin typeface="Calibri"/>
                <a:ea typeface="Calibri"/>
                <a:cs typeface="Calibri"/>
                <a:sym typeface="Calibri"/>
              </a:rPr>
              <a:t>‹#›</a:t>
            </a:fld>
            <a:endParaRPr sz="1400">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pic>
        <p:nvPicPr>
          <p:cNvPr id="268" name="Google Shape;268;p39"/>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269" name="Google Shape;269;p39"/>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latin typeface="Calibri"/>
                <a:ea typeface="Calibri"/>
                <a:cs typeface="Calibri"/>
                <a:sym typeface="Calibri"/>
              </a:rPr>
              <a:t>    misionleccionesbiblicas.org    </a:t>
            </a:r>
            <a:r>
              <a:rPr lang="en-GB">
                <a:latin typeface="Calibri"/>
                <a:ea typeface="Calibri"/>
                <a:cs typeface="Calibri"/>
                <a:sym typeface="Calibri"/>
              </a:rPr>
              <a:t>Priscila y Aquila</a:t>
            </a:r>
            <a:endParaRPr sz="1400">
              <a:latin typeface="Calibri"/>
              <a:ea typeface="Calibri"/>
              <a:cs typeface="Calibri"/>
              <a:sym typeface="Calibri"/>
            </a:endParaRPr>
          </a:p>
        </p:txBody>
      </p:sp>
      <p:sp>
        <p:nvSpPr>
          <p:cNvPr id="270" name="Google Shape;270;p39"/>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p40"/>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277" name="Google Shape;277;p40"/>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278" name="Google Shape;278;p40"/>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pic>
        <p:nvPicPr>
          <p:cNvPr id="284" name="Google Shape;284;p41"/>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285" name="Google Shape;285;p41"/>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286" name="Google Shape;286;p41"/>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pic>
        <p:nvPicPr>
          <p:cNvPr id="292" name="Google Shape;292;p42"/>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293" name="Google Shape;293;p42"/>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latin typeface="Calibri"/>
                <a:ea typeface="Calibri"/>
                <a:cs typeface="Calibri"/>
                <a:sym typeface="Calibri"/>
              </a:rPr>
              <a:t>    misionleccionesbiblicas.org    </a:t>
            </a:r>
            <a:r>
              <a:rPr lang="en-GB">
                <a:latin typeface="Calibri"/>
                <a:ea typeface="Calibri"/>
                <a:cs typeface="Calibri"/>
                <a:sym typeface="Calibri"/>
              </a:rPr>
              <a:t>Priscila y Aquila</a:t>
            </a:r>
            <a:endParaRPr sz="1400">
              <a:latin typeface="Calibri"/>
              <a:ea typeface="Calibri"/>
              <a:cs typeface="Calibri"/>
              <a:sym typeface="Calibri"/>
            </a:endParaRPr>
          </a:p>
        </p:txBody>
      </p:sp>
      <p:sp>
        <p:nvSpPr>
          <p:cNvPr id="294" name="Google Shape;294;p42"/>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pic>
        <p:nvPicPr>
          <p:cNvPr id="300" name="Google Shape;300;p43"/>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01" name="Google Shape;301;p43"/>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latin typeface="Calibri"/>
                <a:ea typeface="Calibri"/>
                <a:cs typeface="Calibri"/>
                <a:sym typeface="Calibri"/>
              </a:rPr>
              <a:t>    misionleccionesbiblicas.org    </a:t>
            </a:r>
            <a:r>
              <a:rPr lang="en-GB">
                <a:latin typeface="Calibri"/>
                <a:ea typeface="Calibri"/>
                <a:cs typeface="Calibri"/>
                <a:sym typeface="Calibri"/>
              </a:rPr>
              <a:t>Priscila y Aquila</a:t>
            </a:r>
            <a:endParaRPr sz="1400">
              <a:latin typeface="Calibri"/>
              <a:ea typeface="Calibri"/>
              <a:cs typeface="Calibri"/>
              <a:sym typeface="Calibri"/>
            </a:endParaRPr>
          </a:p>
        </p:txBody>
      </p:sp>
      <p:sp>
        <p:nvSpPr>
          <p:cNvPr id="302" name="Google Shape;302;p43"/>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pic>
        <p:nvPicPr>
          <p:cNvPr id="308" name="Google Shape;308;p44"/>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09" name="Google Shape;309;p44"/>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310" name="Google Shape;310;p44"/>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lt1"/>
                </a:solidFill>
                <a:latin typeface="Calibri"/>
                <a:ea typeface="Calibri"/>
                <a:cs typeface="Calibri"/>
                <a:sym typeface="Calibri"/>
              </a:rPr>
              <a:t>‹#›</a:t>
            </a:fld>
            <a:endParaRPr sz="1400">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pic>
        <p:nvPicPr>
          <p:cNvPr id="316" name="Google Shape;316;p45"/>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17" name="Google Shape;317;p45"/>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latin typeface="Calibri"/>
                <a:ea typeface="Calibri"/>
                <a:cs typeface="Calibri"/>
                <a:sym typeface="Calibri"/>
              </a:rPr>
              <a:t>    misionleccionesbiblicas.org    </a:t>
            </a:r>
            <a:r>
              <a:rPr lang="en-GB">
                <a:latin typeface="Calibri"/>
                <a:ea typeface="Calibri"/>
                <a:cs typeface="Calibri"/>
                <a:sym typeface="Calibri"/>
              </a:rPr>
              <a:t>Priscila y Aquila</a:t>
            </a:r>
            <a:endParaRPr sz="1400">
              <a:latin typeface="Calibri"/>
              <a:ea typeface="Calibri"/>
              <a:cs typeface="Calibri"/>
              <a:sym typeface="Calibri"/>
            </a:endParaRPr>
          </a:p>
        </p:txBody>
      </p:sp>
      <p:sp>
        <p:nvSpPr>
          <p:cNvPr id="318" name="Google Shape;318;p45"/>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pic>
        <p:nvPicPr>
          <p:cNvPr id="324" name="Google Shape;324;p46"/>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25" name="Google Shape;325;p46"/>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latin typeface="Calibri"/>
                <a:ea typeface="Calibri"/>
                <a:cs typeface="Calibri"/>
                <a:sym typeface="Calibri"/>
              </a:rPr>
              <a:t>    misionleccionesbiblicas.org    </a:t>
            </a:r>
            <a:r>
              <a:rPr lang="en-GB">
                <a:latin typeface="Calibri"/>
                <a:ea typeface="Calibri"/>
                <a:cs typeface="Calibri"/>
                <a:sym typeface="Calibri"/>
              </a:rPr>
              <a:t>Priscila y Aquila</a:t>
            </a:r>
            <a:endParaRPr sz="1400">
              <a:latin typeface="Calibri"/>
              <a:ea typeface="Calibri"/>
              <a:cs typeface="Calibri"/>
              <a:sym typeface="Calibri"/>
            </a:endParaRPr>
          </a:p>
        </p:txBody>
      </p:sp>
      <p:sp>
        <p:nvSpPr>
          <p:cNvPr id="326" name="Google Shape;326;p46"/>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pic>
        <p:nvPicPr>
          <p:cNvPr id="332" name="Google Shape;332;p47"/>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33" name="Google Shape;333;p47"/>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334" name="Google Shape;334;p47"/>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lt1"/>
                </a:solidFill>
                <a:latin typeface="Calibri"/>
                <a:ea typeface="Calibri"/>
                <a:cs typeface="Calibri"/>
                <a:sym typeface="Calibri"/>
              </a:rPr>
              <a:t>‹#›</a:t>
            </a:fld>
            <a:endParaRPr sz="1400">
              <a:solidFill>
                <a:schemeClr val="lt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pic>
        <p:nvPicPr>
          <p:cNvPr id="340" name="Google Shape;340;p48"/>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41" name="Google Shape;341;p48"/>
          <p:cNvSpPr/>
          <p:nvPr/>
        </p:nvSpPr>
        <p:spPr>
          <a:xfrm flipH="1" rot="-9205792">
            <a:off x="3865362" y="6207966"/>
            <a:ext cx="7551425" cy="663844"/>
          </a:xfrm>
          <a:prstGeom prst="bentArrow">
            <a:avLst>
              <a:gd fmla="val 25000" name="adj1"/>
              <a:gd fmla="val 22101" name="adj2"/>
              <a:gd fmla="val 31155" name="adj3"/>
              <a:gd fmla="val 43750" name="adj4"/>
            </a:avLst>
          </a:prstGeom>
          <a:solidFill>
            <a:srgbClr val="FB040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42" name="Google Shape;342;p48"/>
          <p:cNvSpPr/>
          <p:nvPr/>
        </p:nvSpPr>
        <p:spPr>
          <a:xfrm>
            <a:off x="11369300" y="8208750"/>
            <a:ext cx="226200" cy="201000"/>
          </a:xfrm>
          <a:prstGeom prst="flowChartConnector">
            <a:avLst/>
          </a:prstGeom>
          <a:solidFill>
            <a:srgbClr val="FB0408"/>
          </a:solid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43" name="Google Shape;343;p48"/>
          <p:cNvSpPr/>
          <p:nvPr/>
        </p:nvSpPr>
        <p:spPr>
          <a:xfrm>
            <a:off x="11344100" y="8525600"/>
            <a:ext cx="276600" cy="412200"/>
          </a:xfrm>
          <a:prstGeom prst="downArrow">
            <a:avLst>
              <a:gd fmla="val 50000" name="adj1"/>
              <a:gd fmla="val 50000" name="adj2"/>
            </a:avLst>
          </a:prstGeom>
          <a:solidFill>
            <a:srgbClr val="FB040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44" name="Google Shape;344;p48"/>
          <p:cNvSpPr/>
          <p:nvPr/>
        </p:nvSpPr>
        <p:spPr>
          <a:xfrm>
            <a:off x="11620700" y="5493825"/>
            <a:ext cx="528000" cy="3192600"/>
          </a:xfrm>
          <a:prstGeom prst="bentUpArrow">
            <a:avLst>
              <a:gd fmla="val 25000" name="adj1"/>
              <a:gd fmla="val 28254" name="adj2"/>
              <a:gd fmla="val 25000" name="adj3"/>
            </a:avLst>
          </a:prstGeom>
          <a:solidFill>
            <a:srgbClr val="FB040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45" name="Google Shape;345;p48"/>
          <p:cNvSpPr txBox="1"/>
          <p:nvPr/>
        </p:nvSpPr>
        <p:spPr>
          <a:xfrm>
            <a:off x="10678100" y="7680850"/>
            <a:ext cx="1470600" cy="52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000"/>
              <a:t>Ces</a:t>
            </a:r>
            <a:r>
              <a:rPr b="1" lang="en-GB" sz="2200"/>
              <a:t>a</a:t>
            </a:r>
            <a:r>
              <a:rPr b="1" lang="en-GB" sz="2000"/>
              <a:t>rea</a:t>
            </a:r>
            <a:endParaRPr b="1" sz="2000"/>
          </a:p>
        </p:txBody>
      </p:sp>
      <p:sp>
        <p:nvSpPr>
          <p:cNvPr id="346" name="Google Shape;346;p48"/>
          <p:cNvSpPr txBox="1"/>
          <p:nvPr/>
        </p:nvSpPr>
        <p:spPr>
          <a:xfrm>
            <a:off x="-3611240" y="922564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rgbClr val="434343"/>
                </a:solidFill>
                <a:latin typeface="Calibri"/>
                <a:ea typeface="Calibri"/>
                <a:cs typeface="Calibri"/>
                <a:sym typeface="Calibri"/>
              </a:rPr>
              <a:t>    misionleccionesbiblicas.org    </a:t>
            </a:r>
            <a:r>
              <a:rPr lang="en-GB">
                <a:solidFill>
                  <a:srgbClr val="434343"/>
                </a:solidFill>
                <a:latin typeface="Calibri"/>
                <a:ea typeface="Calibri"/>
                <a:cs typeface="Calibri"/>
                <a:sym typeface="Calibri"/>
              </a:rPr>
              <a:t>Priscila y Aquila</a:t>
            </a:r>
            <a:endParaRPr sz="1400">
              <a:solidFill>
                <a:srgbClr val="434343"/>
              </a:solidFill>
              <a:latin typeface="Calibri"/>
              <a:ea typeface="Calibri"/>
              <a:cs typeface="Calibri"/>
              <a:sym typeface="Calibri"/>
            </a:endParaRPr>
          </a:p>
        </p:txBody>
      </p:sp>
      <p:sp>
        <p:nvSpPr>
          <p:cNvPr id="347" name="Google Shape;347;p48"/>
          <p:cNvSpPr txBox="1"/>
          <p:nvPr/>
        </p:nvSpPr>
        <p:spPr>
          <a:xfrm>
            <a:off x="3740905" y="923428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rgbClr val="434343"/>
                </a:solidFill>
                <a:latin typeface="Calibri"/>
                <a:ea typeface="Calibri"/>
                <a:cs typeface="Calibri"/>
                <a:sym typeface="Calibri"/>
              </a:rPr>
              <a:t>‹#›</a:t>
            </a:fld>
            <a:endParaRPr sz="1400">
              <a:solidFill>
                <a:srgbClr val="434343"/>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pic>
        <p:nvPicPr>
          <p:cNvPr id="353" name="Google Shape;353;p49"/>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54" name="Google Shape;354;p49"/>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latin typeface="Calibri"/>
                <a:ea typeface="Calibri"/>
                <a:cs typeface="Calibri"/>
                <a:sym typeface="Calibri"/>
              </a:rPr>
              <a:t> </a:t>
            </a:r>
            <a:r>
              <a:rPr lang="en-GB" sz="1400">
                <a:solidFill>
                  <a:schemeClr val="lt1"/>
                </a:solidFill>
                <a:latin typeface="Calibri"/>
                <a:ea typeface="Calibri"/>
                <a:cs typeface="Calibri"/>
                <a:sym typeface="Calibri"/>
              </a:rPr>
              <a:t>   misionleccionesbiblicas.org  </a:t>
            </a:r>
            <a:r>
              <a:rPr lang="en-GB" sz="1400">
                <a:latin typeface="Calibri"/>
                <a:ea typeface="Calibri"/>
                <a:cs typeface="Calibri"/>
                <a:sym typeface="Calibri"/>
              </a:rPr>
              <a:t>  </a:t>
            </a:r>
            <a:r>
              <a:rPr lang="en-GB">
                <a:latin typeface="Calibri"/>
                <a:ea typeface="Calibri"/>
                <a:cs typeface="Calibri"/>
                <a:sym typeface="Calibri"/>
              </a:rPr>
              <a:t>Priscila y Aquila</a:t>
            </a:r>
            <a:endParaRPr sz="1400">
              <a:latin typeface="Calibri"/>
              <a:ea typeface="Calibri"/>
              <a:cs typeface="Calibri"/>
              <a:sym typeface="Calibri"/>
            </a:endParaRPr>
          </a:p>
        </p:txBody>
      </p:sp>
      <p:sp>
        <p:nvSpPr>
          <p:cNvPr id="355" name="Google Shape;355;p49"/>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pic>
        <p:nvPicPr>
          <p:cNvPr id="361" name="Google Shape;361;p50"/>
          <p:cNvPicPr preferRelativeResize="0"/>
          <p:nvPr/>
        </p:nvPicPr>
        <p:blipFill rotWithShape="1">
          <a:blip r:embed="rId3">
            <a:alphaModFix/>
          </a:blip>
          <a:srcRect b="0" l="0" r="0" t="0"/>
          <a:stretch/>
        </p:blipFill>
        <p:spPr>
          <a:xfrm>
            <a:off x="0" y="-17"/>
            <a:ext cx="13004800" cy="9753600"/>
          </a:xfrm>
          <a:prstGeom prst="rect">
            <a:avLst/>
          </a:prstGeom>
          <a:noFill/>
          <a:ln>
            <a:noFill/>
          </a:ln>
        </p:spPr>
      </p:pic>
      <p:sp>
        <p:nvSpPr>
          <p:cNvPr id="362" name="Google Shape;362;p50"/>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363" name="Google Shape;363;p50"/>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lt1"/>
                </a:solidFill>
                <a:latin typeface="Calibri"/>
                <a:ea typeface="Calibri"/>
                <a:cs typeface="Calibri"/>
                <a:sym typeface="Calibri"/>
              </a:rPr>
              <a:t>‹#›</a:t>
            </a:fld>
            <a:endParaRPr sz="1400">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pic>
        <p:nvPicPr>
          <p:cNvPr id="369" name="Google Shape;369;p51"/>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70" name="Google Shape;370;p51"/>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371" name="Google Shape;371;p51"/>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lt1"/>
                </a:solidFill>
                <a:latin typeface="Calibri"/>
                <a:ea typeface="Calibri"/>
                <a:cs typeface="Calibri"/>
                <a:sym typeface="Calibri"/>
              </a:rPr>
              <a:t>‹#›</a:t>
            </a:fld>
            <a:endParaRPr sz="1400">
              <a:solidFill>
                <a:schemeClr val="lt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pic>
        <p:nvPicPr>
          <p:cNvPr id="377" name="Google Shape;377;p52"/>
          <p:cNvPicPr preferRelativeResize="0"/>
          <p:nvPr/>
        </p:nvPicPr>
        <p:blipFill rotWithShape="1">
          <a:blip r:embed="rId3">
            <a:alphaModFix/>
          </a:blip>
          <a:srcRect b="0" l="0" r="0" t="0"/>
          <a:stretch/>
        </p:blipFill>
        <p:spPr>
          <a:xfrm>
            <a:off x="0" y="0"/>
            <a:ext cx="13004800" cy="9753600"/>
          </a:xfrm>
          <a:prstGeom prst="rect">
            <a:avLst/>
          </a:prstGeom>
          <a:noFill/>
          <a:ln>
            <a:noFill/>
          </a:ln>
        </p:spPr>
      </p:pic>
      <p:sp>
        <p:nvSpPr>
          <p:cNvPr id="378" name="Google Shape;378;p52"/>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chemeClr val="lt1"/>
                </a:solidFill>
                <a:latin typeface="Calibri"/>
                <a:ea typeface="Calibri"/>
                <a:cs typeface="Calibri"/>
                <a:sym typeface="Calibri"/>
              </a:rPr>
              <a:t>    misionleccionesbiblicas.org    </a:t>
            </a:r>
            <a:r>
              <a:rPr lang="en-GB">
                <a:solidFill>
                  <a:schemeClr val="lt1"/>
                </a:solidFill>
                <a:latin typeface="Calibri"/>
                <a:ea typeface="Calibri"/>
                <a:cs typeface="Calibri"/>
                <a:sym typeface="Calibri"/>
              </a:rPr>
              <a:t>Priscila y Aquila</a:t>
            </a:r>
            <a:endParaRPr sz="1400">
              <a:solidFill>
                <a:schemeClr val="lt1"/>
              </a:solidFill>
              <a:latin typeface="Calibri"/>
              <a:ea typeface="Calibri"/>
              <a:cs typeface="Calibri"/>
              <a:sym typeface="Calibri"/>
            </a:endParaRPr>
          </a:p>
        </p:txBody>
      </p:sp>
      <p:sp>
        <p:nvSpPr>
          <p:cNvPr id="379" name="Google Shape;379;p52"/>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lt1"/>
                </a:solidFill>
                <a:latin typeface="Calibri"/>
                <a:ea typeface="Calibri"/>
                <a:cs typeface="Calibri"/>
                <a:sym typeface="Calibri"/>
              </a:rPr>
              <a:t>‹#›</a:t>
            </a:fld>
            <a:endParaRPr sz="1400">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53"/>
          <p:cNvSpPr txBox="1"/>
          <p:nvPr>
            <p:ph type="title"/>
          </p:nvPr>
        </p:nvSpPr>
        <p:spPr>
          <a:xfrm>
            <a:off x="895787" y="650240"/>
            <a:ext cx="5525333" cy="664747"/>
          </a:xfrm>
          <a:prstGeom prst="rect">
            <a:avLst/>
          </a:prstGeom>
          <a:noFill/>
          <a:ln>
            <a:noFill/>
          </a:ln>
        </p:spPr>
        <p:txBody>
          <a:bodyPr anchorCtr="0" anchor="b" bIns="65000" lIns="130025" spcFirstLastPara="1" rIns="130025" wrap="square" tIns="65000">
            <a:noAutofit/>
          </a:bodyPr>
          <a:lstStyle/>
          <a:p>
            <a:pPr indent="0" lvl="0" marL="0" rtl="0" algn="l">
              <a:lnSpc>
                <a:spcPct val="90000"/>
              </a:lnSpc>
              <a:spcBef>
                <a:spcPts val="0"/>
              </a:spcBef>
              <a:spcAft>
                <a:spcPts val="0"/>
              </a:spcAft>
              <a:buClr>
                <a:schemeClr val="dk1"/>
              </a:buClr>
              <a:buSzPts val="4600"/>
              <a:buFont typeface="Calibri"/>
              <a:buNone/>
            </a:pPr>
            <a:r>
              <a:rPr lang="en-GB" sz="3200"/>
              <a:t>Notas para maestros  -</a:t>
            </a:r>
            <a:r>
              <a:rPr lang="en-GB" sz="3200"/>
              <a:t>1</a:t>
            </a:r>
            <a:endParaRPr sz="3200"/>
          </a:p>
        </p:txBody>
      </p:sp>
      <p:sp>
        <p:nvSpPr>
          <p:cNvPr id="385" name="Google Shape;385;p53"/>
          <p:cNvSpPr txBox="1"/>
          <p:nvPr>
            <p:ph idx="2" type="body"/>
          </p:nvPr>
        </p:nvSpPr>
        <p:spPr>
          <a:xfrm>
            <a:off x="895787" y="1464107"/>
            <a:ext cx="5201920" cy="7575893"/>
          </a:xfrm>
          <a:prstGeom prst="rect">
            <a:avLst/>
          </a:prstGeom>
          <a:noFill/>
          <a:ln>
            <a:noFill/>
          </a:ln>
        </p:spPr>
        <p:txBody>
          <a:bodyPr anchorCtr="0" anchor="t" bIns="65000" lIns="130025" spcFirstLastPara="1" rIns="130025" wrap="square" tIns="65000">
            <a:noAutofit/>
          </a:bodyPr>
          <a:lstStyle/>
          <a:p>
            <a:pPr indent="0" lvl="0" marL="0" rtl="0" algn="l">
              <a:lnSpc>
                <a:spcPct val="100000"/>
              </a:lnSpc>
              <a:spcBef>
                <a:spcPts val="0"/>
              </a:spcBef>
              <a:spcAft>
                <a:spcPts val="0"/>
              </a:spcAft>
              <a:buClr>
                <a:schemeClr val="dk1"/>
              </a:buClr>
              <a:buSzPts val="1600"/>
              <a:buNone/>
            </a:pPr>
            <a:r>
              <a:rPr lang="en-GB" sz="1600"/>
              <a:t>1. Portada: Priscila y Aquila (Hechos 18:1-28)</a:t>
            </a:r>
            <a:endParaRPr sz="1600"/>
          </a:p>
          <a:p>
            <a:pPr indent="0" lvl="0" marL="0" rtl="0" algn="l">
              <a:lnSpc>
                <a:spcPct val="100000"/>
              </a:lnSpc>
              <a:spcBef>
                <a:spcPts val="0"/>
              </a:spcBef>
              <a:spcAft>
                <a:spcPts val="0"/>
              </a:spcAft>
              <a:buClr>
                <a:schemeClr val="dk1"/>
              </a:buClr>
              <a:buSzPts val="1600"/>
              <a:buNone/>
            </a:pPr>
            <a:r>
              <a:t/>
            </a:r>
            <a:endParaRPr sz="1600"/>
          </a:p>
          <a:p>
            <a:pPr indent="0" lvl="0" marL="0" rtl="0" algn="l">
              <a:lnSpc>
                <a:spcPct val="100000"/>
              </a:lnSpc>
              <a:spcBef>
                <a:spcPts val="0"/>
              </a:spcBef>
              <a:spcAft>
                <a:spcPts val="0"/>
              </a:spcAft>
              <a:buClr>
                <a:schemeClr val="dk1"/>
              </a:buClr>
              <a:buSzPts val="1600"/>
              <a:buNone/>
            </a:pPr>
            <a:r>
              <a:rPr lang="en-GB" sz="1600"/>
              <a:t>2. Pablo era un misionero enviado por la iglesia en Antioquía para contarles a las personas acerca de Jesús. Este viaje misionero lo había llevado muy lejos, y cada vez más personas comenzaban a seguir a Jesús.</a:t>
            </a:r>
            <a:endParaRPr sz="1600"/>
          </a:p>
          <a:p>
            <a:pPr indent="0" lvl="0" marL="0" rtl="0" algn="l">
              <a:lnSpc>
                <a:spcPct val="100000"/>
              </a:lnSpc>
              <a:spcBef>
                <a:spcPts val="0"/>
              </a:spcBef>
              <a:spcAft>
                <a:spcPts val="0"/>
              </a:spcAft>
              <a:buClr>
                <a:schemeClr val="dk1"/>
              </a:buClr>
              <a:buSzPts val="1600"/>
              <a:buNone/>
            </a:pPr>
            <a:r>
              <a:t/>
            </a:r>
            <a:endParaRPr sz="1600"/>
          </a:p>
          <a:p>
            <a:pPr indent="0" lvl="0" marL="0" rtl="0" algn="l">
              <a:lnSpc>
                <a:spcPct val="100000"/>
              </a:lnSpc>
              <a:spcBef>
                <a:spcPts val="0"/>
              </a:spcBef>
              <a:spcAft>
                <a:spcPts val="0"/>
              </a:spcAft>
              <a:buClr>
                <a:schemeClr val="dk1"/>
              </a:buClr>
              <a:buSzPts val="1600"/>
              <a:buNone/>
            </a:pPr>
            <a:r>
              <a:rPr lang="en-GB" sz="1600"/>
              <a:t>3. </a:t>
            </a:r>
            <a:r>
              <a:rPr lang="en-GB" sz="1600" u="sng"/>
              <a:t>En Corinto:</a:t>
            </a:r>
            <a:endParaRPr sz="1600" u="sng"/>
          </a:p>
          <a:p>
            <a:pPr indent="0" lvl="0" marL="0" rtl="0" algn="l">
              <a:lnSpc>
                <a:spcPct val="100000"/>
              </a:lnSpc>
              <a:spcBef>
                <a:spcPts val="0"/>
              </a:spcBef>
              <a:spcAft>
                <a:spcPts val="0"/>
              </a:spcAft>
              <a:buClr>
                <a:schemeClr val="dk1"/>
              </a:buClr>
              <a:buSzPts val="1600"/>
              <a:buNone/>
            </a:pPr>
            <a:r>
              <a:rPr lang="en-GB" sz="1600"/>
              <a:t>Cuando Pablo llegó a la ciudad de Corinto, conoció a un hombre llamado Aquila y a su esposa, Priscila. Pablo debió sentirse feliz al descubrir que ellos también seguían a Jesús. Priscila y Aquila eran fabricantes de tiendas de campaña. Muchas personas usaban tiendas. Algunas vivían en ellas y otras las usaban cuando viajaban.</a:t>
            </a:r>
            <a:endParaRPr sz="1600"/>
          </a:p>
          <a:p>
            <a:pPr indent="0" lvl="0" marL="0" rtl="0" algn="l">
              <a:lnSpc>
                <a:spcPct val="100000"/>
              </a:lnSpc>
              <a:spcBef>
                <a:spcPts val="0"/>
              </a:spcBef>
              <a:spcAft>
                <a:spcPts val="0"/>
              </a:spcAft>
              <a:buClr>
                <a:schemeClr val="dk1"/>
              </a:buClr>
              <a:buSzPts val="1600"/>
              <a:buNone/>
            </a:pPr>
            <a:r>
              <a:t/>
            </a:r>
            <a:endParaRPr sz="1600"/>
          </a:p>
          <a:p>
            <a:pPr indent="0" lvl="0" marL="0" rtl="0" algn="l">
              <a:lnSpc>
                <a:spcPct val="100000"/>
              </a:lnSpc>
              <a:spcBef>
                <a:spcPts val="0"/>
              </a:spcBef>
              <a:spcAft>
                <a:spcPts val="0"/>
              </a:spcAft>
              <a:buClr>
                <a:schemeClr val="dk1"/>
              </a:buClr>
              <a:buSzPts val="1600"/>
              <a:buNone/>
            </a:pPr>
            <a:r>
              <a:rPr lang="en-GB" sz="1600"/>
              <a:t>4. Pablo también sabía hacer tiendas, así que se unió a ellos en su trabajo. Pablo trabajaba mucho y hacía un buen trabajo fabricando tiendas con Priscila y Aquila. Pero cada semana, en el día de reposo, Pablo iba a la sinagoga donde se reunían todos los judíos. Allí les hablaba acerca de Jesús.</a:t>
            </a:r>
            <a:endParaRPr sz="1600"/>
          </a:p>
          <a:p>
            <a:pPr indent="0" lvl="0" marL="0" rtl="0" algn="l">
              <a:lnSpc>
                <a:spcPct val="100000"/>
              </a:lnSpc>
              <a:spcBef>
                <a:spcPts val="0"/>
              </a:spcBef>
              <a:spcAft>
                <a:spcPts val="0"/>
              </a:spcAft>
              <a:buClr>
                <a:schemeClr val="dk1"/>
              </a:buClr>
              <a:buSzPts val="1600"/>
              <a:buNone/>
            </a:pPr>
            <a:r>
              <a:t/>
            </a:r>
            <a:endParaRPr sz="1600"/>
          </a:p>
          <a:p>
            <a:pPr indent="0" lvl="0" marL="0" rtl="0" algn="l">
              <a:lnSpc>
                <a:spcPct val="100000"/>
              </a:lnSpc>
              <a:spcBef>
                <a:spcPts val="0"/>
              </a:spcBef>
              <a:spcAft>
                <a:spcPts val="0"/>
              </a:spcAft>
              <a:buClr>
                <a:schemeClr val="dk1"/>
              </a:buClr>
              <a:buSzPts val="1600"/>
              <a:buNone/>
            </a:pPr>
            <a:r>
              <a:rPr lang="en-GB" sz="1600"/>
              <a:t>5. Muy pronto, los compañeros misioneros de Pablo (Silas y Timoteo) también llegaron a Corinto. Pablo se puso muy feliz porque ahora todos podían enseñar a las personas.</a:t>
            </a:r>
            <a:endParaRPr sz="1600"/>
          </a:p>
          <a:p>
            <a:pPr indent="0" lvl="0" marL="0" rtl="0" algn="l">
              <a:lnSpc>
                <a:spcPct val="100000"/>
              </a:lnSpc>
              <a:spcBef>
                <a:spcPts val="0"/>
              </a:spcBef>
              <a:spcAft>
                <a:spcPts val="0"/>
              </a:spcAft>
              <a:buClr>
                <a:schemeClr val="dk1"/>
              </a:buClr>
              <a:buSzPts val="1600"/>
              <a:buNone/>
            </a:pPr>
            <a:r>
              <a:t/>
            </a:r>
            <a:endParaRPr sz="1600"/>
          </a:p>
          <a:p>
            <a:pPr indent="0" lvl="0" marL="0" rtl="0" algn="l">
              <a:lnSpc>
                <a:spcPct val="100000"/>
              </a:lnSpc>
              <a:spcBef>
                <a:spcPts val="0"/>
              </a:spcBef>
              <a:spcAft>
                <a:spcPts val="0"/>
              </a:spcAft>
              <a:buClr>
                <a:schemeClr val="dk1"/>
              </a:buClr>
              <a:buSzPts val="1600"/>
              <a:buNone/>
            </a:pPr>
            <a:r>
              <a:rPr lang="en-GB" sz="1600"/>
              <a:t>6. Pero no todos estaban felices de escuchar acerca de Jesús. Algunos líderes judíos estaban tan enojados con Pablo que lo echaron de la sinagoga. Al salir, Pablo les dijo que los judíos no eran los únicos que podían ser salvos. Iría a enseñarles también a los gentiles. (Los gentiles eran personas que no eran judías).</a:t>
            </a:r>
            <a:endParaRPr sz="1600"/>
          </a:p>
        </p:txBody>
      </p:sp>
      <p:sp>
        <p:nvSpPr>
          <p:cNvPr id="386" name="Google Shape;386;p53"/>
          <p:cNvSpPr txBox="1"/>
          <p:nvPr/>
        </p:nvSpPr>
        <p:spPr>
          <a:xfrm>
            <a:off x="6812747" y="1802938"/>
            <a:ext cx="4897273" cy="7022592"/>
          </a:xfrm>
          <a:prstGeom prst="rect">
            <a:avLst/>
          </a:prstGeom>
          <a:noFill/>
          <a:ln>
            <a:noFill/>
          </a:ln>
        </p:spPr>
        <p:txBody>
          <a:bodyPr anchorCtr="0" anchor="t" bIns="65000" lIns="130025" spcFirstLastPara="1" rIns="130025" wrap="square" tIns="65000">
            <a:noAutofit/>
          </a:bodyPr>
          <a:lstStyle/>
          <a:p>
            <a:pPr indent="0" lvl="0" marL="0" marR="0" rtl="0" algn="l">
              <a:lnSpc>
                <a:spcPct val="90000"/>
              </a:lnSpc>
              <a:spcBef>
                <a:spcPts val="0"/>
              </a:spcBef>
              <a:spcAft>
                <a:spcPts val="0"/>
              </a:spcAft>
              <a:buClr>
                <a:schemeClr val="dk1"/>
              </a:buClr>
              <a:buSzPts val="1700"/>
              <a:buFont typeface="Arial"/>
              <a:buNone/>
            </a:pPr>
            <a:r>
              <a:t/>
            </a:r>
            <a:endParaRPr b="0" i="0" sz="1700" u="none" cap="none" strike="noStrike">
              <a:solidFill>
                <a:srgbClr val="FF0000"/>
              </a:solidFill>
              <a:latin typeface="Calibri"/>
              <a:ea typeface="Calibri"/>
              <a:cs typeface="Calibri"/>
              <a:sym typeface="Calibri"/>
            </a:endParaRPr>
          </a:p>
        </p:txBody>
      </p:sp>
      <p:sp>
        <p:nvSpPr>
          <p:cNvPr id="387" name="Google Shape;387;p53"/>
          <p:cNvSpPr/>
          <p:nvPr/>
        </p:nvSpPr>
        <p:spPr>
          <a:xfrm>
            <a:off x="6738844" y="1464107"/>
            <a:ext cx="5201920" cy="7405653"/>
          </a:xfrm>
          <a:prstGeom prst="rect">
            <a:avLst/>
          </a:prstGeom>
          <a:noFill/>
          <a:ln>
            <a:noFill/>
          </a:ln>
        </p:spPr>
        <p:txBody>
          <a:bodyPr anchorCtr="0" anchor="t" bIns="65000" lIns="130025" spcFirstLastPara="1" rIns="130025" wrap="square" tIns="65000">
            <a:noAutofit/>
          </a:bodyPr>
          <a:lstStyle/>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7. ¡Y adivina qué! Un gentil llamado Ticio Justo vivía justo al lado de la sinagoga. Ticio Justo invitó a Pablo a su casa para que les enseñara a todos.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8. Después de oír acerca de Jesús, quisieron seguirlo. Ticio Justo y todos en su casa fueron bautizados. Muchas otras personas en Corinto también fueron bautizadas. Incluso Crispo, el líder de la sinagoga decidió seguir a Jesús y ser bautizado.</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9. Pablo se quedó en Corinto por otro año más, trabajando con Priscila y Aquila y enseñando a la gente. Aunque algunas personas rechazaban a Jesús, Pablo sabía que siempre estaría a salvo. Lo sabía porque Jesús se le apareció en una visión mientras dormía.</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En la visión, Jesús dijo: «No tengas miedo; sigue hablando, no te calles. Porque estoy contigo, y nadie te va a atacar ni a hacer daño, porque tengo mucha gente en esta ciudad.»</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10. Con el tiempo, algunos judíos enojados intentaron meter a Pablo en problemas con el procónsul romano, Galión. Le dijeron a Galión que Pablo estaba quebrantando la ley al hablar de Jesús.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p:txBody>
      </p:sp>
      <p:sp>
        <p:nvSpPr>
          <p:cNvPr id="388" name="Google Shape;388;p53"/>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rgbClr val="666666"/>
                </a:solidFill>
                <a:latin typeface="Calibri"/>
                <a:ea typeface="Calibri"/>
                <a:cs typeface="Calibri"/>
                <a:sym typeface="Calibri"/>
              </a:rPr>
              <a:t>    misionleccionesbiblicas.org    </a:t>
            </a:r>
            <a:r>
              <a:rPr lang="en-GB">
                <a:solidFill>
                  <a:srgbClr val="666666"/>
                </a:solidFill>
                <a:latin typeface="Calibri"/>
                <a:ea typeface="Calibri"/>
                <a:cs typeface="Calibri"/>
                <a:sym typeface="Calibri"/>
              </a:rPr>
              <a:t>Priscila y Aquila</a:t>
            </a:r>
            <a:endParaRPr sz="1400">
              <a:solidFill>
                <a:srgbClr val="666666"/>
              </a:solidFill>
              <a:latin typeface="Calibri"/>
              <a:ea typeface="Calibri"/>
              <a:cs typeface="Calibri"/>
              <a:sym typeface="Calibri"/>
            </a:endParaRPr>
          </a:p>
        </p:txBody>
      </p:sp>
      <p:sp>
        <p:nvSpPr>
          <p:cNvPr id="389" name="Google Shape;389;p53"/>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rgbClr val="666666"/>
                </a:solidFill>
                <a:latin typeface="Calibri"/>
                <a:ea typeface="Calibri"/>
                <a:cs typeface="Calibri"/>
                <a:sym typeface="Calibri"/>
              </a:rPr>
              <a:t>‹#›</a:t>
            </a:fld>
            <a:endParaRPr sz="1400">
              <a:solidFill>
                <a:srgbClr val="666666"/>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54"/>
          <p:cNvSpPr txBox="1"/>
          <p:nvPr>
            <p:ph type="title"/>
          </p:nvPr>
        </p:nvSpPr>
        <p:spPr>
          <a:xfrm>
            <a:off x="895787" y="650240"/>
            <a:ext cx="5525333" cy="664747"/>
          </a:xfrm>
          <a:prstGeom prst="rect">
            <a:avLst/>
          </a:prstGeom>
          <a:noFill/>
          <a:ln>
            <a:noFill/>
          </a:ln>
        </p:spPr>
        <p:txBody>
          <a:bodyPr anchorCtr="0" anchor="b" bIns="65000" lIns="130025" spcFirstLastPara="1" rIns="130025" wrap="square" tIns="65000">
            <a:noAutofit/>
          </a:bodyPr>
          <a:lstStyle/>
          <a:p>
            <a:pPr indent="0" lvl="0" marL="0" rtl="0" algn="l">
              <a:lnSpc>
                <a:spcPct val="90000"/>
              </a:lnSpc>
              <a:spcBef>
                <a:spcPts val="0"/>
              </a:spcBef>
              <a:spcAft>
                <a:spcPts val="0"/>
              </a:spcAft>
              <a:buClr>
                <a:schemeClr val="dk1"/>
              </a:buClr>
              <a:buSzPts val="4600"/>
              <a:buFont typeface="Calibri"/>
              <a:buNone/>
            </a:pPr>
            <a:r>
              <a:rPr lang="en-GB" sz="3200"/>
              <a:t>Notas para maestros </a:t>
            </a:r>
            <a:r>
              <a:rPr lang="en-GB" sz="3200"/>
              <a:t> -2</a:t>
            </a:r>
            <a:endParaRPr sz="3200"/>
          </a:p>
        </p:txBody>
      </p:sp>
      <p:sp>
        <p:nvSpPr>
          <p:cNvPr id="395" name="Google Shape;395;p54"/>
          <p:cNvSpPr txBox="1"/>
          <p:nvPr>
            <p:ph idx="2" type="body"/>
          </p:nvPr>
        </p:nvSpPr>
        <p:spPr>
          <a:xfrm>
            <a:off x="895787" y="1464107"/>
            <a:ext cx="5661013" cy="7575893"/>
          </a:xfrm>
          <a:prstGeom prst="rect">
            <a:avLst/>
          </a:prstGeom>
          <a:noFill/>
          <a:ln>
            <a:noFill/>
          </a:ln>
        </p:spPr>
        <p:txBody>
          <a:bodyPr anchorCtr="0" anchor="t" bIns="65000" lIns="130025" spcFirstLastPara="1" rIns="130025" wrap="square" tIns="65000">
            <a:noAutofit/>
          </a:bodyPr>
          <a:lstStyle/>
          <a:p>
            <a:pPr indent="0" lvl="0" marL="0" rtl="0" algn="l">
              <a:lnSpc>
                <a:spcPct val="100000"/>
              </a:lnSpc>
              <a:spcBef>
                <a:spcPts val="0"/>
              </a:spcBef>
              <a:spcAft>
                <a:spcPts val="0"/>
              </a:spcAft>
              <a:buNone/>
            </a:pPr>
            <a:r>
              <a:rPr lang="en-GB" sz="1600">
                <a:solidFill>
                  <a:srgbClr val="000000"/>
                </a:solidFill>
              </a:rPr>
              <a:t>11. Pero Galión, que era el encargado de la ley, les dijo a los judíos que Pablo no estaba rompiendo ninguna ley y dejó libre a Pablo. Luego, la multitud se volvió contra el jefe de la sinagoga, Sóstenes, y lo golpearon. Galeón ni siquiera intentó detenerlos.</a:t>
            </a:r>
            <a:endParaRPr sz="1600">
              <a:solidFill>
                <a:srgbClr val="000000"/>
              </a:solidFill>
            </a:endParaRPr>
          </a:p>
          <a:p>
            <a:pPr indent="0" lvl="0" marL="0" rtl="0" algn="l">
              <a:lnSpc>
                <a:spcPct val="100000"/>
              </a:lnSpc>
              <a:spcBef>
                <a:spcPts val="0"/>
              </a:spcBef>
              <a:spcAft>
                <a:spcPts val="0"/>
              </a:spcAft>
              <a:buNone/>
            </a:pPr>
            <a:r>
              <a:t/>
            </a:r>
            <a:endParaRPr sz="1600">
              <a:solidFill>
                <a:srgbClr val="000000"/>
              </a:solidFill>
            </a:endParaRPr>
          </a:p>
          <a:p>
            <a:pPr indent="0" lvl="0" marL="0" rtl="0" algn="l">
              <a:lnSpc>
                <a:spcPct val="100000"/>
              </a:lnSpc>
              <a:spcBef>
                <a:spcPts val="0"/>
              </a:spcBef>
              <a:spcAft>
                <a:spcPts val="0"/>
              </a:spcAft>
              <a:buNone/>
            </a:pPr>
            <a:r>
              <a:rPr lang="en-GB" sz="1600">
                <a:solidFill>
                  <a:srgbClr val="000000"/>
                </a:solidFill>
              </a:rPr>
              <a:t>12. </a:t>
            </a:r>
            <a:r>
              <a:rPr lang="en-GB" sz="1600" u="sng">
                <a:solidFill>
                  <a:srgbClr val="000000"/>
                </a:solidFill>
              </a:rPr>
              <a:t>Saliendo de Corinto:</a:t>
            </a:r>
            <a:endParaRPr sz="1600" u="sng">
              <a:solidFill>
                <a:srgbClr val="000000"/>
              </a:solidFill>
            </a:endParaRPr>
          </a:p>
          <a:p>
            <a:pPr indent="0" lvl="0" marL="0" rtl="0" algn="l">
              <a:lnSpc>
                <a:spcPct val="100000"/>
              </a:lnSpc>
              <a:spcBef>
                <a:spcPts val="0"/>
              </a:spcBef>
              <a:spcAft>
                <a:spcPts val="0"/>
              </a:spcAft>
              <a:buNone/>
            </a:pPr>
            <a:r>
              <a:rPr lang="en-GB" sz="1600">
                <a:solidFill>
                  <a:srgbClr val="000000"/>
                </a:solidFill>
              </a:rPr>
              <a:t> Después de un tiempo, Pablo, Priscila y Aquila decidieron salir de Corinto. Navegaron hacia la ciudad de Éfeso. </a:t>
            </a:r>
            <a:endParaRPr sz="1600">
              <a:solidFill>
                <a:srgbClr val="000000"/>
              </a:solidFill>
            </a:endParaRPr>
          </a:p>
          <a:p>
            <a:pPr indent="0" lvl="0" marL="0" rtl="0" algn="l">
              <a:lnSpc>
                <a:spcPct val="100000"/>
              </a:lnSpc>
              <a:spcBef>
                <a:spcPts val="0"/>
              </a:spcBef>
              <a:spcAft>
                <a:spcPts val="0"/>
              </a:spcAft>
              <a:buNone/>
            </a:pPr>
            <a:r>
              <a:t/>
            </a:r>
            <a:endParaRPr sz="1600">
              <a:solidFill>
                <a:srgbClr val="000000"/>
              </a:solidFill>
            </a:endParaRPr>
          </a:p>
          <a:p>
            <a:pPr indent="0" lvl="0" marL="0" rtl="0" algn="l">
              <a:lnSpc>
                <a:spcPct val="100000"/>
              </a:lnSpc>
              <a:spcBef>
                <a:spcPts val="0"/>
              </a:spcBef>
              <a:spcAft>
                <a:spcPts val="0"/>
              </a:spcAft>
              <a:buNone/>
            </a:pPr>
            <a:r>
              <a:rPr lang="en-GB" sz="1600">
                <a:solidFill>
                  <a:srgbClr val="000000"/>
                </a:solidFill>
              </a:rPr>
              <a:t>13. Priscila y Aquila quisieron quedarse en Éfeso para hacer tiendas y enseñar a más personas acerca de Jesús.</a:t>
            </a:r>
            <a:endParaRPr sz="1600">
              <a:solidFill>
                <a:srgbClr val="000000"/>
              </a:solidFill>
            </a:endParaRPr>
          </a:p>
          <a:p>
            <a:pPr indent="0" lvl="0" marL="0" rtl="0" algn="l">
              <a:lnSpc>
                <a:spcPct val="100000"/>
              </a:lnSpc>
              <a:spcBef>
                <a:spcPts val="0"/>
              </a:spcBef>
              <a:spcAft>
                <a:spcPts val="0"/>
              </a:spcAft>
              <a:buNone/>
            </a:pPr>
            <a:r>
              <a:t/>
            </a:r>
            <a:endParaRPr sz="1600">
              <a:solidFill>
                <a:srgbClr val="000000"/>
              </a:solidFill>
            </a:endParaRPr>
          </a:p>
          <a:p>
            <a:pPr indent="0" lvl="0" marL="0" rtl="0" algn="l">
              <a:lnSpc>
                <a:spcPct val="100000"/>
              </a:lnSpc>
              <a:spcBef>
                <a:spcPts val="0"/>
              </a:spcBef>
              <a:spcAft>
                <a:spcPts val="0"/>
              </a:spcAft>
              <a:buNone/>
            </a:pPr>
            <a:r>
              <a:rPr lang="en-GB" sz="1600">
                <a:solidFill>
                  <a:srgbClr val="000000"/>
                </a:solidFill>
              </a:rPr>
              <a:t>14. </a:t>
            </a:r>
            <a:r>
              <a:rPr lang="en-GB" sz="1600" u="sng">
                <a:solidFill>
                  <a:srgbClr val="000000"/>
                </a:solidFill>
              </a:rPr>
              <a:t>Pablo regresa a casa, a Antioquía:</a:t>
            </a:r>
            <a:endParaRPr sz="1600" u="sng">
              <a:solidFill>
                <a:srgbClr val="000000"/>
              </a:solidFill>
            </a:endParaRPr>
          </a:p>
          <a:p>
            <a:pPr indent="0" lvl="0" marL="0" rtl="0" algn="l">
              <a:lnSpc>
                <a:spcPct val="100000"/>
              </a:lnSpc>
              <a:spcBef>
                <a:spcPts val="0"/>
              </a:spcBef>
              <a:spcAft>
                <a:spcPts val="0"/>
              </a:spcAft>
              <a:buNone/>
            </a:pPr>
            <a:r>
              <a:rPr lang="en-GB" sz="1600">
                <a:solidFill>
                  <a:srgbClr val="000000"/>
                </a:solidFill>
              </a:rPr>
              <a:t> Pablo decidió que era momento de terminar ese viaje misionero. Había comenzado su viaje en Antioquía y viajó grandes distancias, compartiendo las Buenas Noticias con todos. Ahora, regresaba a Antioquía para contarle a la iglesia todas las maravillas que Dios había estado haciendo mientras él viajaba.</a:t>
            </a:r>
            <a:endParaRPr sz="1600">
              <a:solidFill>
                <a:srgbClr val="000000"/>
              </a:solidFill>
            </a:endParaRPr>
          </a:p>
          <a:p>
            <a:pPr indent="0" lvl="0" marL="0" rtl="0" algn="l">
              <a:lnSpc>
                <a:spcPct val="100000"/>
              </a:lnSpc>
              <a:spcBef>
                <a:spcPts val="0"/>
              </a:spcBef>
              <a:spcAft>
                <a:spcPts val="0"/>
              </a:spcAft>
              <a:buNone/>
            </a:pPr>
            <a:r>
              <a:t/>
            </a:r>
            <a:endParaRPr sz="1600">
              <a:solidFill>
                <a:srgbClr val="000000"/>
              </a:solidFill>
            </a:endParaRPr>
          </a:p>
          <a:p>
            <a:pPr indent="0" lvl="0" marL="0" rtl="0" algn="l">
              <a:lnSpc>
                <a:spcPct val="100000"/>
              </a:lnSpc>
              <a:spcBef>
                <a:spcPts val="0"/>
              </a:spcBef>
              <a:spcAft>
                <a:spcPts val="0"/>
              </a:spcAft>
              <a:buNone/>
            </a:pPr>
            <a:r>
              <a:rPr lang="en-GB" sz="1600">
                <a:solidFill>
                  <a:srgbClr val="000000"/>
                </a:solidFill>
              </a:rPr>
              <a:t>15. </a:t>
            </a:r>
            <a:r>
              <a:rPr lang="en-GB" sz="1600" u="sng">
                <a:solidFill>
                  <a:srgbClr val="000000"/>
                </a:solidFill>
              </a:rPr>
              <a:t>Mientras tanto, Priscila y Aquila se quedan en Éfeso:</a:t>
            </a:r>
            <a:endParaRPr sz="1600" u="sng">
              <a:solidFill>
                <a:srgbClr val="000000"/>
              </a:solidFill>
            </a:endParaRPr>
          </a:p>
          <a:p>
            <a:pPr indent="0" lvl="0" marL="0" rtl="0" algn="l">
              <a:lnSpc>
                <a:spcPct val="100000"/>
              </a:lnSpc>
              <a:spcBef>
                <a:spcPts val="0"/>
              </a:spcBef>
              <a:spcAft>
                <a:spcPts val="0"/>
              </a:spcAft>
              <a:buNone/>
            </a:pPr>
            <a:r>
              <a:rPr lang="en-GB" sz="1600">
                <a:solidFill>
                  <a:srgbClr val="000000"/>
                </a:solidFill>
              </a:rPr>
              <a:t> Pablo se fue a casa, pero Priscila y Aquila se quedaron en Éfeso. Allí escucharon acerca de un gran maestro llamado Apolos, que había llegado a Éfeso desde Alejandría, Egipto. </a:t>
            </a:r>
            <a:endParaRPr sz="1600">
              <a:solidFill>
                <a:srgbClr val="000000"/>
              </a:solidFill>
            </a:endParaRPr>
          </a:p>
          <a:p>
            <a:pPr indent="0" lvl="0" marL="0" rtl="0" algn="l">
              <a:lnSpc>
                <a:spcPct val="100000"/>
              </a:lnSpc>
              <a:spcBef>
                <a:spcPts val="1700"/>
              </a:spcBef>
              <a:spcAft>
                <a:spcPts val="1700"/>
              </a:spcAft>
              <a:buClr>
                <a:schemeClr val="dk1"/>
              </a:buClr>
              <a:buSzPts val="1600"/>
              <a:buNone/>
            </a:pPr>
            <a:r>
              <a:t/>
            </a:r>
            <a:endParaRPr sz="1600"/>
          </a:p>
        </p:txBody>
      </p:sp>
      <p:sp>
        <p:nvSpPr>
          <p:cNvPr id="396" name="Google Shape;396;p54"/>
          <p:cNvSpPr txBox="1"/>
          <p:nvPr/>
        </p:nvSpPr>
        <p:spPr>
          <a:xfrm>
            <a:off x="6812747" y="1802938"/>
            <a:ext cx="4897280" cy="7022507"/>
          </a:xfrm>
          <a:prstGeom prst="rect">
            <a:avLst/>
          </a:prstGeom>
          <a:noFill/>
          <a:ln>
            <a:noFill/>
          </a:ln>
        </p:spPr>
        <p:txBody>
          <a:bodyPr anchorCtr="0" anchor="t" bIns="65000" lIns="130025" spcFirstLastPara="1" rIns="130025" wrap="square" tIns="65000">
            <a:noAutofit/>
          </a:bodyPr>
          <a:lstStyle/>
          <a:p>
            <a:pPr indent="0" lvl="0" marL="0" marR="0" rtl="0" algn="l">
              <a:lnSpc>
                <a:spcPct val="90000"/>
              </a:lnSpc>
              <a:spcBef>
                <a:spcPts val="0"/>
              </a:spcBef>
              <a:spcAft>
                <a:spcPts val="0"/>
              </a:spcAft>
              <a:buClr>
                <a:schemeClr val="dk1"/>
              </a:buClr>
              <a:buSzPts val="1700"/>
              <a:buFont typeface="Arial"/>
              <a:buNone/>
            </a:pPr>
            <a:r>
              <a:t/>
            </a:r>
            <a:endParaRPr b="0" i="0" sz="1700" u="none" cap="none" strike="noStrike">
              <a:solidFill>
                <a:srgbClr val="FF0000"/>
              </a:solidFill>
              <a:latin typeface="Calibri"/>
              <a:ea typeface="Calibri"/>
              <a:cs typeface="Calibri"/>
              <a:sym typeface="Calibri"/>
            </a:endParaRPr>
          </a:p>
        </p:txBody>
      </p:sp>
      <p:sp>
        <p:nvSpPr>
          <p:cNvPr id="397" name="Google Shape;397;p54"/>
          <p:cNvSpPr/>
          <p:nvPr/>
        </p:nvSpPr>
        <p:spPr>
          <a:xfrm>
            <a:off x="7166400" y="839599"/>
            <a:ext cx="5025600" cy="8030100"/>
          </a:xfrm>
          <a:prstGeom prst="rect">
            <a:avLst/>
          </a:prstGeom>
          <a:noFill/>
          <a:ln>
            <a:noFill/>
          </a:ln>
        </p:spPr>
        <p:txBody>
          <a:bodyPr anchorCtr="0" anchor="t" bIns="65000" lIns="130025" spcFirstLastPara="1" rIns="130025" wrap="square" tIns="65000">
            <a:noAutofit/>
          </a:bodyPr>
          <a:lstStyle/>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16. Fueron a la sinagoga para escucharlo predicar. Era un gran predicador que hablaba a la gente acerca de Jesús.</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Pero había un problema. Priscila y Aquila se dieron cuenta de que Apolos solo contaba parte de las Buenas Noticias. Apolos no sabía acerca del nuevo significado del bautismo. Estaba enseñando el bautismo antiguo, como lo hacía Juan el Bautista. Así que Priscila y Aquila invitaron a Apolos a su casa y le explicaron el nuevo significado. Jesús había muerto en la cruz y había resucitado. Él era el Mesías. Ahora, las personas podían ser bautizadas en el nombre de Jesucristo.</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17. </a:t>
            </a:r>
            <a:r>
              <a:rPr lang="en-GB" sz="1600" u="sng">
                <a:solidFill>
                  <a:schemeClr val="dk1"/>
                </a:solidFill>
                <a:latin typeface="Calibri"/>
                <a:ea typeface="Calibri"/>
                <a:cs typeface="Calibri"/>
                <a:sym typeface="Calibri"/>
              </a:rPr>
              <a:t>Apolos va a Corinto:</a:t>
            </a:r>
            <a:endParaRPr sz="1600" u="sng">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 ¡Y ahora Apolos era un maestro aún mejor! Podía decirle a la gente que podía ser bautizada en el nombre del Rey Jesús y formar parte de su nuevo pueblo, recibiendo el perdón de sus pecados. Cuando Apolos decidió ir a Corinto, todos estaban muy felices. Incluso le enviaron una carta para que los cristianos en Corinto lo recibieran bien.</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18. Apolos fue a Corinto, el mismo lugar donde Priscila y Aquila habían conocido a Pablo por primera vez. Como era un maestro muy bueno, fue de gran ayuda para la iglesia en Corinto.</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lang="en-GB" sz="1600">
                <a:solidFill>
                  <a:schemeClr val="dk1"/>
                </a:solidFill>
                <a:latin typeface="Calibri"/>
                <a:ea typeface="Calibri"/>
                <a:cs typeface="Calibri"/>
                <a:sym typeface="Calibri"/>
              </a:rPr>
              <a:t>Esta historia nos recuerda que cualquier persona puede compartir las Buenas Noticias de Jesús, ya sea predicador, maestro, misionero o fabricante de tiendas. ¿Qué tipo de trabajo crees que tendrás algún día? ¿A quién le vas a enseñar acerca de Jesús?</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dk1"/>
              </a:solidFill>
              <a:latin typeface="Calibri"/>
              <a:ea typeface="Calibri"/>
              <a:cs typeface="Calibri"/>
              <a:sym typeface="Calibri"/>
            </a:endParaRPr>
          </a:p>
        </p:txBody>
      </p:sp>
      <p:sp>
        <p:nvSpPr>
          <p:cNvPr id="398" name="Google Shape;398;p54"/>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solidFill>
                  <a:srgbClr val="666666"/>
                </a:solidFill>
                <a:latin typeface="Calibri"/>
                <a:ea typeface="Calibri"/>
                <a:cs typeface="Calibri"/>
                <a:sym typeface="Calibri"/>
              </a:rPr>
              <a:t>    misionleccionesbiblicas.org    </a:t>
            </a:r>
            <a:r>
              <a:rPr lang="en-GB">
                <a:solidFill>
                  <a:srgbClr val="666666"/>
                </a:solidFill>
                <a:latin typeface="Calibri"/>
                <a:ea typeface="Calibri"/>
                <a:cs typeface="Calibri"/>
                <a:sym typeface="Calibri"/>
              </a:rPr>
              <a:t>Priscila y Aquila</a:t>
            </a:r>
            <a:endParaRPr sz="1400">
              <a:solidFill>
                <a:srgbClr val="666666"/>
              </a:solidFill>
              <a:latin typeface="Calibri"/>
              <a:ea typeface="Calibri"/>
              <a:cs typeface="Calibri"/>
              <a:sym typeface="Calibri"/>
            </a:endParaRPr>
          </a:p>
        </p:txBody>
      </p:sp>
      <p:sp>
        <p:nvSpPr>
          <p:cNvPr id="399" name="Google Shape;399;p54"/>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rgbClr val="666666"/>
                </a:solidFill>
                <a:latin typeface="Calibri"/>
                <a:ea typeface="Calibri"/>
                <a:cs typeface="Calibri"/>
                <a:sym typeface="Calibri"/>
              </a:rPr>
              <a:t>‹#›</a:t>
            </a:fld>
            <a:endParaRPr sz="1400">
              <a:solidFill>
                <a:srgbClr val="666666"/>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55"/>
          <p:cNvSpPr txBox="1"/>
          <p:nvPr/>
        </p:nvSpPr>
        <p:spPr>
          <a:xfrm>
            <a:off x="894080" y="7845902"/>
            <a:ext cx="6673067" cy="1194240"/>
          </a:xfrm>
          <a:prstGeom prst="rect">
            <a:avLst/>
          </a:prstGeom>
          <a:noFill/>
          <a:ln>
            <a:noFill/>
          </a:ln>
        </p:spPr>
        <p:txBody>
          <a:bodyPr anchorCtr="0" anchor="t" bIns="130025" lIns="130025" spcFirstLastPara="1" rIns="130025" wrap="square" tIns="130025">
            <a:noAutofit/>
          </a:bodyPr>
          <a:lstStyle/>
          <a:p>
            <a:pPr indent="0" lvl="0" marL="0" marR="0" rtl="0" algn="l">
              <a:lnSpc>
                <a:spcPct val="115000"/>
              </a:lnSpc>
              <a:spcBef>
                <a:spcPts val="0"/>
              </a:spcBef>
              <a:spcAft>
                <a:spcPts val="0"/>
              </a:spcAft>
              <a:buClr>
                <a:schemeClr val="dk1"/>
              </a:buClr>
              <a:buSzPts val="4300"/>
              <a:buFont typeface="Calibri"/>
              <a:buNone/>
            </a:pPr>
            <a:r>
              <a:rPr b="0" i="0" lang="en-GB" sz="1800" u="none" cap="none" strike="noStrike">
                <a:solidFill>
                  <a:schemeClr val="dk1"/>
                </a:solidFill>
                <a:latin typeface="Calibri"/>
                <a:ea typeface="Calibri"/>
                <a:cs typeface="Calibri"/>
                <a:sym typeface="Calibri"/>
              </a:rPr>
              <a:t>Recursos gratuitos para compartir la Palabra de Dios con los niños:</a:t>
            </a:r>
            <a:endParaRPr b="0" i="0" sz="18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4300"/>
              <a:buFont typeface="Calibri"/>
              <a:buNone/>
            </a:pPr>
            <a:r>
              <a:rPr b="0" i="0" lang="en-GB" sz="1800" u="sng" cap="none" strike="noStrike">
                <a:solidFill>
                  <a:schemeClr val="hlink"/>
                </a:solidFill>
                <a:latin typeface="Calibri"/>
                <a:ea typeface="Calibri"/>
                <a:cs typeface="Calibri"/>
                <a:sym typeface="Calibri"/>
                <a:hlinkClick r:id="rId3"/>
              </a:rPr>
              <a:t>misionleccionesbiblicas.org</a:t>
            </a:r>
            <a:r>
              <a:rPr b="0" i="0" lang="en-GB" sz="1800" u="none" cap="none" strike="noStrike">
                <a:solidFill>
                  <a:schemeClr val="dk1"/>
                </a:solidFill>
                <a:latin typeface="Calibri"/>
                <a:ea typeface="Calibri"/>
                <a:cs typeface="Calibri"/>
                <a:sym typeface="Calibri"/>
              </a:rPr>
              <a:t> (en español)</a:t>
            </a:r>
            <a:endParaRPr b="0" i="0" sz="18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4300"/>
              <a:buFont typeface="Calibri"/>
              <a:buNone/>
            </a:pPr>
            <a:r>
              <a:rPr b="0" i="0" lang="en-GB" sz="1800" u="sng" cap="none" strike="noStrike">
                <a:solidFill>
                  <a:schemeClr val="hlink"/>
                </a:solidFill>
                <a:latin typeface="Calibri"/>
                <a:ea typeface="Calibri"/>
                <a:cs typeface="Calibri"/>
                <a:sym typeface="Calibri"/>
                <a:hlinkClick r:id="rId4"/>
              </a:rPr>
              <a:t>www.missionbibleclass.org</a:t>
            </a:r>
            <a:r>
              <a:rPr b="0" i="0" lang="en-GB" sz="1800" u="none" cap="none" strike="noStrike">
                <a:solidFill>
                  <a:schemeClr val="dk1"/>
                </a:solidFill>
                <a:latin typeface="Calibri"/>
                <a:ea typeface="Calibri"/>
                <a:cs typeface="Calibri"/>
                <a:sym typeface="Calibri"/>
              </a:rPr>
              <a:t> (in English)</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4300"/>
              <a:buFont typeface="Calibri"/>
              <a:buNone/>
            </a:pPr>
            <a:r>
              <a:t/>
            </a:r>
            <a:endParaRPr b="0" i="0" sz="2800" u="none" cap="none" strike="noStrike">
              <a:solidFill>
                <a:schemeClr val="dk1"/>
              </a:solidFill>
              <a:latin typeface="Calibri"/>
              <a:ea typeface="Calibri"/>
              <a:cs typeface="Calibri"/>
              <a:sym typeface="Calibri"/>
            </a:endParaRPr>
          </a:p>
        </p:txBody>
      </p:sp>
      <p:pic>
        <p:nvPicPr>
          <p:cNvPr id="406" name="Google Shape;406;p55"/>
          <p:cNvPicPr preferRelativeResize="0"/>
          <p:nvPr/>
        </p:nvPicPr>
        <p:blipFill rotWithShape="1">
          <a:blip r:embed="rId5">
            <a:alphaModFix/>
          </a:blip>
          <a:srcRect b="0" l="0" r="0" t="0"/>
          <a:stretch/>
        </p:blipFill>
        <p:spPr>
          <a:xfrm>
            <a:off x="894080" y="6278720"/>
            <a:ext cx="3902080" cy="1567182"/>
          </a:xfrm>
          <a:prstGeom prst="rect">
            <a:avLst/>
          </a:prstGeom>
          <a:noFill/>
          <a:ln>
            <a:noFill/>
          </a:ln>
        </p:spPr>
      </p:pic>
      <p:sp>
        <p:nvSpPr>
          <p:cNvPr id="407" name="Google Shape;407;p55"/>
          <p:cNvSpPr txBox="1"/>
          <p:nvPr>
            <p:ph type="title"/>
          </p:nvPr>
        </p:nvSpPr>
        <p:spPr>
          <a:xfrm>
            <a:off x="894080" y="3560252"/>
            <a:ext cx="11847680" cy="2542507"/>
          </a:xfrm>
          <a:prstGeom prst="rect">
            <a:avLst/>
          </a:prstGeom>
          <a:noFill/>
          <a:ln>
            <a:noFill/>
          </a:ln>
        </p:spPr>
        <p:txBody>
          <a:bodyPr anchorCtr="0" anchor="ctr" bIns="130025" lIns="130025" spcFirstLastPara="1" rIns="130025" wrap="square" tIns="130025">
            <a:normAutofit fontScale="90000"/>
          </a:bodyPr>
          <a:lstStyle/>
          <a:p>
            <a:pPr indent="0" lvl="0" marL="0" rtl="0" algn="l">
              <a:lnSpc>
                <a:spcPct val="90000"/>
              </a:lnSpc>
              <a:spcBef>
                <a:spcPts val="0"/>
              </a:spcBef>
              <a:spcAft>
                <a:spcPts val="0"/>
              </a:spcAft>
              <a:buClr>
                <a:schemeClr val="dk1"/>
              </a:buClr>
              <a:buSzPct val="113043"/>
              <a:buFont typeface="Calibri"/>
              <a:buNone/>
            </a:pPr>
            <a:r>
              <a:rPr b="1" lang="en-GB" sz="2300"/>
              <a:t>Atribución: </a:t>
            </a:r>
            <a:r>
              <a:rPr lang="en-GB" sz="2300"/>
              <a:t>Esta ayuda visual fue construida por Mary Nelson </a:t>
            </a:r>
            <a:r>
              <a:rPr lang="en-GB" sz="2300" u="sng">
                <a:solidFill>
                  <a:schemeClr val="hlink"/>
                </a:solidFill>
                <a:hlinkClick r:id="rId6"/>
              </a:rPr>
              <a:t>www.missionbibleclass.org</a:t>
            </a:r>
            <a:r>
              <a:rPr lang="en-GB" sz="2300"/>
              <a:t>  utilizando:</a:t>
            </a:r>
            <a:endParaRPr sz="2300"/>
          </a:p>
          <a:p>
            <a:pPr indent="-431800" lvl="0" marL="647700" rtl="0" algn="l">
              <a:lnSpc>
                <a:spcPct val="100000"/>
              </a:lnSpc>
              <a:spcBef>
                <a:spcPts val="1400"/>
              </a:spcBef>
              <a:spcAft>
                <a:spcPts val="0"/>
              </a:spcAft>
              <a:buSzPct val="86956"/>
              <a:buChar char="●"/>
            </a:pPr>
            <a:r>
              <a:rPr lang="en-GB" sz="2300"/>
              <a:t>Recopilación de textos y diapositivas de Mary Nelson</a:t>
            </a:r>
            <a:endParaRPr sz="2300"/>
          </a:p>
          <a:p>
            <a:pPr indent="-448944" lvl="0" marL="647700" rtl="0" algn="l">
              <a:lnSpc>
                <a:spcPct val="100000"/>
              </a:lnSpc>
              <a:spcBef>
                <a:spcPts val="0"/>
              </a:spcBef>
              <a:spcAft>
                <a:spcPts val="0"/>
              </a:spcAft>
              <a:buSzPct val="100000"/>
              <a:buChar char="●"/>
            </a:pPr>
            <a:r>
              <a:rPr lang="en-GB" sz="2300"/>
              <a:t>Texto y diapositivas de Mary Nelson</a:t>
            </a:r>
            <a:endParaRPr sz="2300"/>
          </a:p>
          <a:p>
            <a:pPr indent="-431800" lvl="0" marL="647700" rtl="0" algn="l">
              <a:lnSpc>
                <a:spcPct val="100000"/>
              </a:lnSpc>
              <a:spcBef>
                <a:spcPts val="0"/>
              </a:spcBef>
              <a:spcAft>
                <a:spcPts val="0"/>
              </a:spcAft>
              <a:buSzPct val="86956"/>
              <a:buChar char="●"/>
            </a:pPr>
            <a:r>
              <a:rPr lang="en-GB" sz="2300"/>
              <a:t>Ilustraciones de Sweet Publishing </a:t>
            </a:r>
            <a:r>
              <a:rPr lang="en-GB" sz="2300" u="sng">
                <a:solidFill>
                  <a:schemeClr val="hlink"/>
                </a:solidFill>
                <a:hlinkClick r:id="rId7"/>
              </a:rPr>
              <a:t>http://sweetpublishing.com/</a:t>
            </a:r>
            <a:r>
              <a:rPr lang="en-GB" sz="2300"/>
              <a:t> </a:t>
            </a:r>
            <a:br>
              <a:rPr lang="en-GB" sz="2300"/>
            </a:br>
            <a:r>
              <a:rPr lang="en-GB" sz="2300"/>
              <a:t>Acceso a través de </a:t>
            </a:r>
            <a:r>
              <a:rPr lang="en-GB" sz="2300" u="sng">
                <a:solidFill>
                  <a:schemeClr val="hlink"/>
                </a:solidFill>
                <a:hlinkClick r:id="rId8"/>
              </a:rPr>
              <a:t>www.freebibleimages.org</a:t>
            </a:r>
            <a:r>
              <a:rPr lang="en-GB" sz="2300"/>
              <a:t>  y </a:t>
            </a:r>
            <a:r>
              <a:rPr lang="en-GB" sz="2300" u="sng">
                <a:solidFill>
                  <a:schemeClr val="hlink"/>
                </a:solidFill>
                <a:hlinkClick r:id="rId9"/>
              </a:rPr>
              <a:t>https://www.unfoldingword.org/sweet-publishing/</a:t>
            </a:r>
            <a:r>
              <a:rPr lang="en-GB" sz="2300"/>
              <a:t> </a:t>
            </a:r>
            <a:endParaRPr sz="2300"/>
          </a:p>
          <a:p>
            <a:pPr indent="0" lvl="0" marL="0" rtl="0" algn="l">
              <a:lnSpc>
                <a:spcPct val="100000"/>
              </a:lnSpc>
              <a:spcBef>
                <a:spcPts val="0"/>
              </a:spcBef>
              <a:spcAft>
                <a:spcPts val="0"/>
              </a:spcAft>
              <a:buNone/>
            </a:pPr>
            <a:r>
              <a:rPr b="1" lang="en-GB" sz="2300">
                <a:solidFill>
                  <a:srgbClr val="000000"/>
                </a:solidFill>
              </a:rPr>
              <a:t>A</a:t>
            </a:r>
            <a:r>
              <a:rPr b="1" lang="en-GB" sz="2300">
                <a:solidFill>
                  <a:srgbClr val="000000"/>
                </a:solidFill>
              </a:rPr>
              <a:t>lteración: </a:t>
            </a:r>
            <a:r>
              <a:rPr lang="en-GB" sz="2300">
                <a:solidFill>
                  <a:srgbClr val="000000"/>
                </a:solidFill>
              </a:rPr>
              <a:t>Texto añadido a la portada.</a:t>
            </a:r>
            <a:endParaRPr sz="2300">
              <a:solidFill>
                <a:srgbClr val="000000"/>
              </a:solidFill>
            </a:endParaRPr>
          </a:p>
          <a:p>
            <a:pPr indent="-360045" lvl="0" marL="457200" rtl="0" algn="l">
              <a:lnSpc>
                <a:spcPct val="100000"/>
              </a:lnSpc>
              <a:spcBef>
                <a:spcPts val="0"/>
              </a:spcBef>
              <a:spcAft>
                <a:spcPts val="0"/>
              </a:spcAft>
              <a:buClr>
                <a:srgbClr val="000000"/>
              </a:buClr>
              <a:buSzPct val="100000"/>
              <a:buChar char="●"/>
            </a:pPr>
            <a:r>
              <a:rPr lang="en-GB" sz="2300">
                <a:solidFill>
                  <a:srgbClr val="000000"/>
                </a:solidFill>
              </a:rPr>
              <a:t>   Se añadieron texto y flechas en las diapositivas 2 y 14.</a:t>
            </a:r>
            <a:endParaRPr sz="2300">
              <a:solidFill>
                <a:srgbClr val="000000"/>
              </a:solidFill>
            </a:endParaRPr>
          </a:p>
        </p:txBody>
      </p:sp>
      <p:pic>
        <p:nvPicPr>
          <p:cNvPr id="408" name="Google Shape;408;p55"/>
          <p:cNvPicPr preferRelativeResize="0"/>
          <p:nvPr/>
        </p:nvPicPr>
        <p:blipFill rotWithShape="1">
          <a:blip r:embed="rId10">
            <a:alphaModFix/>
          </a:blip>
          <a:srcRect b="0" l="0" r="0" t="0"/>
          <a:stretch/>
        </p:blipFill>
        <p:spPr>
          <a:xfrm>
            <a:off x="1002844" y="887360"/>
            <a:ext cx="3413760" cy="1194394"/>
          </a:xfrm>
          <a:prstGeom prst="rect">
            <a:avLst/>
          </a:prstGeom>
          <a:noFill/>
          <a:ln>
            <a:noFill/>
          </a:ln>
        </p:spPr>
      </p:pic>
      <p:sp>
        <p:nvSpPr>
          <p:cNvPr id="409" name="Google Shape;409;p55"/>
          <p:cNvSpPr txBox="1"/>
          <p:nvPr/>
        </p:nvSpPr>
        <p:spPr>
          <a:xfrm>
            <a:off x="894080" y="2292147"/>
            <a:ext cx="11030187" cy="1149440"/>
          </a:xfrm>
          <a:prstGeom prst="rect">
            <a:avLst/>
          </a:prstGeom>
          <a:noFill/>
          <a:ln>
            <a:noFill/>
          </a:ln>
        </p:spPr>
        <p:txBody>
          <a:bodyPr anchorCtr="0" anchor="t" bIns="130025" lIns="130025" spcFirstLastPara="1" rIns="130025" wrap="square" tIns="130025">
            <a:spAutoFit/>
          </a:bodyPr>
          <a:lstStyle/>
          <a:p>
            <a:pPr indent="0" lvl="0" marL="0" marR="0" rtl="0" algn="l">
              <a:lnSpc>
                <a:spcPct val="90000"/>
              </a:lnSpc>
              <a:spcBef>
                <a:spcPts val="0"/>
              </a:spcBef>
              <a:spcAft>
                <a:spcPts val="0"/>
              </a:spcAft>
              <a:buClr>
                <a:srgbClr val="000000"/>
              </a:buClr>
              <a:buSzPts val="2300"/>
              <a:buFont typeface="Arial"/>
              <a:buNone/>
            </a:pPr>
            <a:r>
              <a:rPr b="0" i="0" lang="en-GB" sz="2300" u="none" cap="none" strike="noStrike">
                <a:solidFill>
                  <a:srgbClr val="000000"/>
                </a:solidFill>
                <a:latin typeface="Calibri"/>
                <a:ea typeface="Calibri"/>
                <a:cs typeface="Calibri"/>
                <a:sym typeface="Calibri"/>
              </a:rPr>
              <a:t>Atribución/Reconocimiento-CompartirIgual 4.0 Internacional Deed, CC BY-SA 4.0</a:t>
            </a:r>
            <a:endParaRPr b="0" i="0" sz="2300" u="none" cap="none" strike="noStrike">
              <a:solidFill>
                <a:srgbClr val="000000"/>
              </a:solidFill>
              <a:latin typeface="Calibri"/>
              <a:ea typeface="Calibri"/>
              <a:cs typeface="Calibri"/>
              <a:sym typeface="Calibri"/>
            </a:endParaRPr>
          </a:p>
          <a:p>
            <a:pPr indent="0" lvl="0" marL="0" marR="0" rtl="0" algn="l">
              <a:lnSpc>
                <a:spcPct val="90000"/>
              </a:lnSpc>
              <a:spcBef>
                <a:spcPts val="0"/>
              </a:spcBef>
              <a:spcAft>
                <a:spcPts val="0"/>
              </a:spcAft>
              <a:buClr>
                <a:srgbClr val="000000"/>
              </a:buClr>
              <a:buSzPts val="2300"/>
              <a:buFont typeface="Arial"/>
              <a:buNone/>
            </a:pPr>
            <a:r>
              <a:t/>
            </a:r>
            <a:endParaRPr b="0" i="0" sz="2100" u="none" cap="none" strike="noStrike">
              <a:solidFill>
                <a:srgbClr val="000000"/>
              </a:solidFill>
              <a:latin typeface="Calibri"/>
              <a:ea typeface="Calibri"/>
              <a:cs typeface="Calibri"/>
              <a:sym typeface="Calibri"/>
            </a:endParaRPr>
          </a:p>
          <a:p>
            <a:pPr indent="0" lvl="0" marL="0" marR="0" rtl="0" algn="l">
              <a:lnSpc>
                <a:spcPct val="90000"/>
              </a:lnSpc>
              <a:spcBef>
                <a:spcPts val="0"/>
              </a:spcBef>
              <a:spcAft>
                <a:spcPts val="0"/>
              </a:spcAft>
              <a:buClr>
                <a:srgbClr val="000000"/>
              </a:buClr>
              <a:buSzPts val="2300"/>
              <a:buFont typeface="Arial"/>
              <a:buNone/>
            </a:pPr>
            <a:r>
              <a:rPr b="0" i="0" lang="en-GB" sz="2000" u="sng" cap="none" strike="noStrike">
                <a:solidFill>
                  <a:schemeClr val="hlink"/>
                </a:solidFill>
                <a:latin typeface="Calibri"/>
                <a:ea typeface="Calibri"/>
                <a:cs typeface="Calibri"/>
                <a:sym typeface="Calibri"/>
                <a:hlinkClick r:id="rId11"/>
              </a:rPr>
              <a:t>https://creativecommons.org/licenses/by-sa/4.0/deed.es</a:t>
            </a:r>
            <a:r>
              <a:rPr b="0" i="0" lang="en-GB" sz="2000" u="none" cap="none" strike="noStrike">
                <a:solidFill>
                  <a:srgbClr val="000000"/>
                </a:solidFill>
                <a:latin typeface="Calibri"/>
                <a:ea typeface="Calibri"/>
                <a:cs typeface="Calibri"/>
                <a:sym typeface="Calibri"/>
              </a:rPr>
              <a:t> </a:t>
            </a:r>
            <a:endParaRPr b="1" i="0" sz="2000" u="none" cap="none" strike="noStrike">
              <a:solidFill>
                <a:srgbClr val="000000"/>
              </a:solidFill>
              <a:latin typeface="Calibri"/>
              <a:ea typeface="Calibri"/>
              <a:cs typeface="Calibri"/>
              <a:sym typeface="Calibri"/>
            </a:endParaRPr>
          </a:p>
        </p:txBody>
      </p:sp>
      <p:sp>
        <p:nvSpPr>
          <p:cNvPr id="410" name="Google Shape;410;p55"/>
          <p:cNvSpPr txBox="1"/>
          <p:nvPr/>
        </p:nvSpPr>
        <p:spPr>
          <a:xfrm>
            <a:off x="5570299" y="1205102"/>
            <a:ext cx="6779400" cy="484200"/>
          </a:xfrm>
          <a:prstGeom prst="rect">
            <a:avLst/>
          </a:prstGeom>
          <a:solidFill>
            <a:schemeClr val="accent4"/>
          </a:solidFill>
          <a:ln>
            <a:noFill/>
          </a:ln>
        </p:spPr>
        <p:txBody>
          <a:bodyPr anchorCtr="0" anchor="t" bIns="130025" lIns="130025" spcFirstLastPara="1" rIns="130025" wrap="square" tIns="130025">
            <a:spAutoFit/>
          </a:bodyPr>
          <a:lstStyle/>
          <a:p>
            <a:pPr indent="0" lvl="0" marL="0" marR="0" rtl="0" algn="ctr">
              <a:lnSpc>
                <a:spcPct val="90000"/>
              </a:lnSpc>
              <a:spcBef>
                <a:spcPts val="0"/>
              </a:spcBef>
              <a:spcAft>
                <a:spcPts val="0"/>
              </a:spcAft>
              <a:buClr>
                <a:srgbClr val="000000"/>
              </a:buClr>
              <a:buSzPts val="2300"/>
              <a:buFont typeface="Arial"/>
              <a:buNone/>
            </a:pPr>
            <a:r>
              <a:rPr b="0" i="0" lang="en-GB" sz="1600" u="none" cap="none" strike="noStrike">
                <a:solidFill>
                  <a:srgbClr val="000000"/>
                </a:solidFill>
                <a:latin typeface="Calibri"/>
                <a:ea typeface="Calibri"/>
                <a:cs typeface="Calibri"/>
                <a:sym typeface="Calibri"/>
              </a:rPr>
              <a:t>Puede descargar este pase de diapositivas de</a:t>
            </a:r>
            <a:r>
              <a:rPr b="1" i="0" lang="en-GB" sz="1600" u="none" cap="none" strike="noStrike">
                <a:solidFill>
                  <a:srgbClr val="000000"/>
                </a:solidFill>
                <a:latin typeface="Calibri"/>
                <a:ea typeface="Calibri"/>
                <a:cs typeface="Calibri"/>
                <a:sym typeface="Calibri"/>
              </a:rPr>
              <a:t> </a:t>
            </a:r>
            <a:r>
              <a:rPr b="1" i="0" lang="en-GB" sz="1600" u="sng" cap="none" strike="noStrike">
                <a:solidFill>
                  <a:schemeClr val="hlink"/>
                </a:solidFill>
                <a:latin typeface="Calibri"/>
                <a:ea typeface="Calibri"/>
                <a:cs typeface="Calibri"/>
                <a:sym typeface="Calibri"/>
                <a:hlinkClick r:id="rId12"/>
              </a:rPr>
              <a:t>misionleccionesbiblicas.org</a:t>
            </a:r>
            <a:r>
              <a:rPr b="1" i="0" lang="en-GB" sz="1600" u="none" cap="none" strike="noStrike">
                <a:solidFill>
                  <a:srgbClr val="000000"/>
                </a:solidFill>
                <a:latin typeface="Calibri"/>
                <a:ea typeface="Calibri"/>
                <a:cs typeface="Calibri"/>
                <a:sym typeface="Calibri"/>
              </a:rPr>
              <a:t>.</a:t>
            </a:r>
            <a:endParaRPr b="1" i="0" sz="1600" u="none" cap="none" strike="noStrike">
              <a:solidFill>
                <a:srgbClr val="000000"/>
              </a:solidFill>
              <a:latin typeface="Calibri"/>
              <a:ea typeface="Calibri"/>
              <a:cs typeface="Calibri"/>
              <a:sym typeface="Calibri"/>
            </a:endParaRPr>
          </a:p>
        </p:txBody>
      </p:sp>
      <p:sp>
        <p:nvSpPr>
          <p:cNvPr id="411" name="Google Shape;411;p55"/>
          <p:cNvSpPr txBox="1"/>
          <p:nvPr/>
        </p:nvSpPr>
        <p:spPr>
          <a:xfrm>
            <a:off x="4684335" y="9225692"/>
            <a:ext cx="73524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r>
              <a:rPr lang="en-GB" sz="1400">
                <a:latin typeface="Calibri"/>
                <a:ea typeface="Calibri"/>
                <a:cs typeface="Calibri"/>
                <a:sym typeface="Calibri"/>
              </a:rPr>
              <a:t>    misionleccionesbiblicas.org</a:t>
            </a:r>
            <a:r>
              <a:rPr lang="en-GB" sz="1400">
                <a:latin typeface="Calibri"/>
                <a:ea typeface="Calibri"/>
                <a:cs typeface="Calibri"/>
                <a:sym typeface="Calibri"/>
              </a:rPr>
              <a:t>    </a:t>
            </a:r>
            <a:r>
              <a:rPr lang="en-GB">
                <a:latin typeface="Calibri"/>
                <a:ea typeface="Calibri"/>
                <a:cs typeface="Calibri"/>
                <a:sym typeface="Calibri"/>
              </a:rPr>
              <a:t>Priscila y Aquila</a:t>
            </a:r>
            <a:endParaRPr sz="1400">
              <a:latin typeface="Calibri"/>
              <a:ea typeface="Calibri"/>
              <a:cs typeface="Calibri"/>
              <a:sym typeface="Calibri"/>
            </a:endParaRPr>
          </a:p>
        </p:txBody>
      </p:sp>
      <p:sp>
        <p:nvSpPr>
          <p:cNvPr id="412" name="Google Shape;412;p55"/>
          <p:cNvSpPr txBox="1"/>
          <p:nvPr/>
        </p:nvSpPr>
        <p:spPr>
          <a:xfrm>
            <a:off x="12036480" y="9234338"/>
            <a:ext cx="705300" cy="519300"/>
          </a:xfrm>
          <a:prstGeom prst="rect">
            <a:avLst/>
          </a:prstGeom>
          <a:noFill/>
          <a:ln>
            <a:noFill/>
          </a:ln>
        </p:spPr>
        <p:txBody>
          <a:bodyPr anchorCtr="0" anchor="ctr" bIns="65000" lIns="130025" spcFirstLastPara="1" rIns="130025" wrap="square" tIns="65000">
            <a:noAutofit/>
          </a:bodyPr>
          <a:lstStyle/>
          <a:p>
            <a:pPr indent="0" lvl="0" marL="0" rtl="0" algn="r">
              <a:spcBef>
                <a:spcPts val="0"/>
              </a:spcBef>
              <a:spcAft>
                <a:spcPts val="0"/>
              </a:spcAft>
              <a:buNone/>
            </a:pPr>
            <a:fld id="{00000000-1234-1234-1234-123412341234}" type="slidenum">
              <a:rPr lang="en-GB" sz="1400">
                <a:solidFill>
                  <a:schemeClr val="dk1"/>
                </a:solidFill>
                <a:latin typeface="Calibri"/>
                <a:ea typeface="Calibri"/>
                <a:cs typeface="Calibri"/>
                <a:sym typeface="Calibri"/>
              </a:rPr>
              <a:t>‹#›</a:t>
            </a:fld>
            <a:endParaRPr sz="14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