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9" r:id="rId3"/>
    <p:sldMasterId id="2147483680" r:id="rId4"/>
    <p:sldMasterId id="214748368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9753600" cx="130048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7d6059b312_2_75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37d6059b312_2_75:notes"/>
          <p:cNvSpPr txBox="1"/>
          <p:nvPr>
            <p:ph idx="1" type="body"/>
          </p:nvPr>
        </p:nvSpPr>
        <p:spPr>
          <a:xfrm>
            <a:off x="755968" y="5145428"/>
            <a:ext cx="6047740" cy="4209897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Portada: Pablo predica en Atenas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(Hechos 17:16-34)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37d6059b312_2_75:notes"/>
          <p:cNvSpPr txBox="1"/>
          <p:nvPr>
            <p:ph idx="12" type="sldNum"/>
          </p:nvPr>
        </p:nvSpPr>
        <p:spPr>
          <a:xfrm>
            <a:off x="4282066" y="10155354"/>
            <a:ext cx="3275859" cy="536446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7d6059b312_2_139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37d6059b312_2_139:notes"/>
          <p:cNvSpPr txBox="1"/>
          <p:nvPr>
            <p:ph idx="1" type="body"/>
          </p:nvPr>
        </p:nvSpPr>
        <p:spPr>
          <a:xfrm>
            <a:off x="755968" y="5145428"/>
            <a:ext cx="6047740" cy="4209897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Y finalmente, Pablo les dijo algo más muy importante. Les contó que Jesús había muerto, pero que Dios lo hizo volver a la vida. Al hacer esto, Dios les estaba dando prueba de que Él es real, y que Jesús un día regresará para ordenar todo lo que está fuera de orden.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37d6059b312_2_139:notes"/>
          <p:cNvSpPr txBox="1"/>
          <p:nvPr>
            <p:ph idx="12" type="sldNum"/>
          </p:nvPr>
        </p:nvSpPr>
        <p:spPr>
          <a:xfrm>
            <a:off x="4282066" y="10155354"/>
            <a:ext cx="3275859" cy="536446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7d6059b312_2_146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g37d6059b312_2_146:notes"/>
          <p:cNvSpPr txBox="1"/>
          <p:nvPr>
            <p:ph idx="1" type="body"/>
          </p:nvPr>
        </p:nvSpPr>
        <p:spPr>
          <a:xfrm>
            <a:off x="755968" y="5145428"/>
            <a:ext cx="6047740" cy="4209897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11. Cuando Pablo terminó de hablar, algunos de los hombres se burlaron de él. Otros solo querían seguir hablando del tema una y otra vez. Pero Pablo ya había dicho la verdad, y sabía que era hora de irse.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37d6059b312_2_146:notes"/>
          <p:cNvSpPr txBox="1"/>
          <p:nvPr>
            <p:ph idx="12" type="sldNum"/>
          </p:nvPr>
        </p:nvSpPr>
        <p:spPr>
          <a:xfrm>
            <a:off x="4282066" y="10155354"/>
            <a:ext cx="3275859" cy="536446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7d6059b312_2_153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37d6059b312_2_153:notes"/>
          <p:cNvSpPr txBox="1"/>
          <p:nvPr>
            <p:ph idx="1" type="body"/>
          </p:nvPr>
        </p:nvSpPr>
        <p:spPr>
          <a:xfrm>
            <a:off x="755968" y="5145428"/>
            <a:ext cx="6047740" cy="4209897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No muchas personas en Atenas decidieron seguir a Jesús, pero unas pocas sí lo hicieron. Uno de ellos era un hombre del Areópago y otra era una mujer importante llamada Dámaris. Pero llegó el momento en que Pablo tuvo que irse a otras ciudades a contarle a más personas acerca de Dios y de Jesús. Esperaba que algún día los habitantes de Atenas aprendieran a adorar a Dios.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37d6059b312_2_153:notes"/>
          <p:cNvSpPr txBox="1"/>
          <p:nvPr>
            <p:ph idx="12" type="sldNum"/>
          </p:nvPr>
        </p:nvSpPr>
        <p:spPr>
          <a:xfrm>
            <a:off x="4282066" y="10155354"/>
            <a:ext cx="3275859" cy="536446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7d6059b312_2_160:notes"/>
          <p:cNvSpPr txBox="1"/>
          <p:nvPr>
            <p:ph idx="1" type="body"/>
          </p:nvPr>
        </p:nvSpPr>
        <p:spPr>
          <a:xfrm>
            <a:off x="755968" y="5145428"/>
            <a:ext cx="6047740" cy="4209897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</p:txBody>
      </p:sp>
      <p:sp>
        <p:nvSpPr>
          <p:cNvPr id="327" name="Google Shape;327;g37d6059b312_2_160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7d6059b312_2_169:notes"/>
          <p:cNvSpPr txBox="1"/>
          <p:nvPr>
            <p:ph idx="1" type="body"/>
          </p:nvPr>
        </p:nvSpPr>
        <p:spPr>
          <a:xfrm>
            <a:off x="755968" y="5145428"/>
            <a:ext cx="6047740" cy="4209897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</p:txBody>
      </p:sp>
      <p:sp>
        <p:nvSpPr>
          <p:cNvPr id="337" name="Google Shape;337;g37d6059b312_2_169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7d6059b312_4_0:notes"/>
          <p:cNvSpPr/>
          <p:nvPr>
            <p:ph idx="2" type="sldImg"/>
          </p:nvPr>
        </p:nvSpPr>
        <p:spPr>
          <a:xfrm>
            <a:off x="1259946" y="801885"/>
            <a:ext cx="5039783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47" name="Google Shape;347;g37d6059b312_4_0:notes"/>
          <p:cNvSpPr txBox="1"/>
          <p:nvPr>
            <p:ph idx="1" type="body"/>
          </p:nvPr>
        </p:nvSpPr>
        <p:spPr>
          <a:xfrm>
            <a:off x="755968" y="5078605"/>
            <a:ext cx="6047740" cy="4811310"/>
          </a:xfrm>
          <a:prstGeom prst="rect">
            <a:avLst/>
          </a:prstGeom>
          <a:noFill/>
          <a:ln>
            <a:noFill/>
          </a:ln>
        </p:spPr>
        <p:txBody>
          <a:bodyPr anchorCtr="0" anchor="t" bIns="103100" lIns="103100" spcFirstLastPara="1" rIns="103100" wrap="square" tIns="10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37d6059b312_4_0:notes"/>
          <p:cNvSpPr txBox="1"/>
          <p:nvPr>
            <p:ph idx="12" type="sldNum"/>
          </p:nvPr>
        </p:nvSpPr>
        <p:spPr>
          <a:xfrm>
            <a:off x="0" y="0"/>
            <a:ext cx="3306944" cy="3507808"/>
          </a:xfrm>
          <a:prstGeom prst="rect">
            <a:avLst/>
          </a:prstGeom>
          <a:noFill/>
          <a:ln>
            <a:noFill/>
          </a:ln>
        </p:spPr>
        <p:txBody>
          <a:bodyPr anchorCtr="0" anchor="t" bIns="51575" lIns="103100" spcFirstLastPara="1" rIns="103100" wrap="square" tIns="51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p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2. El segundo viaje misionero de Pablo comenzó en Antioquía. Él y Silas viajaron por Asia Menor, visitando las iglesias que Pablo había ayudado a establecer en su primer viaje. Luego, navegaron por el mar Egeo para enseñar a las personas en Macedonia. Estos hombres viajaban a donde Dios los enviara para enseñar a la gente acerca de Jesús.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7d6059b312_2_90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37d6059b312_2_90:notes"/>
          <p:cNvSpPr txBox="1"/>
          <p:nvPr>
            <p:ph idx="1" type="body"/>
          </p:nvPr>
        </p:nvSpPr>
        <p:spPr>
          <a:xfrm>
            <a:off x="755968" y="5145428"/>
            <a:ext cx="6047740" cy="4209897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Cuando Pablo llegó a la ciudad de Atenas, miró a su alrededor y vio muchos ídolos. La gente de Atenas adoraba estos ídolos en lugar de adorar al Dios verdadero y viviente. Esto entristeció mucho a Pablo, y él quería contarles a esas personas acerca del verdadero Dios y su Hijo, Jesús.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37d6059b312_2_90:notes"/>
          <p:cNvSpPr txBox="1"/>
          <p:nvPr>
            <p:ph idx="12" type="sldNum"/>
          </p:nvPr>
        </p:nvSpPr>
        <p:spPr>
          <a:xfrm>
            <a:off x="4282066" y="10155354"/>
            <a:ext cx="3275859" cy="536446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d6059b312_2_97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37d6059b312_2_97:notes"/>
          <p:cNvSpPr txBox="1"/>
          <p:nvPr>
            <p:ph idx="1" type="body"/>
          </p:nvPr>
        </p:nvSpPr>
        <p:spPr>
          <a:xfrm>
            <a:off x="755968" y="5145428"/>
            <a:ext cx="6047740" cy="4209897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Lo primero que hizo Pablo fue ir a la sinagoga y hablar con los judíos acerca de Jesús.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37d6059b312_2_97:notes"/>
          <p:cNvSpPr txBox="1"/>
          <p:nvPr>
            <p:ph idx="12" type="sldNum"/>
          </p:nvPr>
        </p:nvSpPr>
        <p:spPr>
          <a:xfrm>
            <a:off x="4282066" y="10155354"/>
            <a:ext cx="3275859" cy="536446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7d6059b312_2_104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37d6059b312_2_104:notes"/>
          <p:cNvSpPr txBox="1"/>
          <p:nvPr>
            <p:ph idx="1" type="body"/>
          </p:nvPr>
        </p:nvSpPr>
        <p:spPr>
          <a:xfrm>
            <a:off x="755968" y="5145428"/>
            <a:ext cx="6047740" cy="4209897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Luego fue al ágora (el mercado de la ciudad donde la gente solía reunirse para comprar y vender comida y otros artículos) y allí habló con las personas acerca de Dios y de Jesús. Mientras hablaba en el ágora, algunos hombres lo escucharon. Eran parte de un grupo que se reunía en una gran colina rocosa llamada el Areópago, y quisieron que Pablo se reuniera con ellos.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37d6059b312_2_104:notes"/>
          <p:cNvSpPr txBox="1"/>
          <p:nvPr>
            <p:ph idx="12" type="sldNum"/>
          </p:nvPr>
        </p:nvSpPr>
        <p:spPr>
          <a:xfrm>
            <a:off x="4282066" y="10155354"/>
            <a:ext cx="3275859" cy="536446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7d6059b312_2_111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37d6059b312_2_111:notes"/>
          <p:cNvSpPr txBox="1"/>
          <p:nvPr>
            <p:ph idx="1" type="body"/>
          </p:nvPr>
        </p:nvSpPr>
        <p:spPr>
          <a:xfrm>
            <a:off x="755968" y="5145428"/>
            <a:ext cx="6047740" cy="4209897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Los hombres del Areópago eran un grupo importante que se juntaba para hablar y pensar. A veces, en lugar de hacer algo, simplemente les gustaba hablar y hablar de las cosas.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ciudad de Atenas tenía muchos tipos de ídolos y altares, y los hombres del Areópago eran quienes decidían si alguien podía traer nuevos dioses o ideas a la ciudad. Le pidieron a Pablo que les hablara acerca de esas nuevas ideas de las que andaba hablando con todos.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37d6059b312_2_111:notes"/>
          <p:cNvSpPr txBox="1"/>
          <p:nvPr>
            <p:ph idx="12" type="sldNum"/>
          </p:nvPr>
        </p:nvSpPr>
        <p:spPr>
          <a:xfrm>
            <a:off x="4282066" y="10155354"/>
            <a:ext cx="3275859" cy="536446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7d6059b312_2_118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37d6059b312_2_118:notes"/>
          <p:cNvSpPr txBox="1"/>
          <p:nvPr>
            <p:ph idx="1" type="body"/>
          </p:nvPr>
        </p:nvSpPr>
        <p:spPr>
          <a:xfrm>
            <a:off x="755968" y="5145428"/>
            <a:ext cx="6047740" cy="4209897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Así que Pablo les dijo que había estado observando todos los ídolos de Atenas. Incluso había visto un ídolo con un letrero que decía: “AL DIOS DESCONOCIDO”. Estaban adorando algo que ni siquiera conocían, pero él les hablaría del Dios que sí conocía. Quería contarles acerca del único Dios verdadero.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37d6059b312_2_118:notes"/>
          <p:cNvSpPr txBox="1"/>
          <p:nvPr>
            <p:ph idx="12" type="sldNum"/>
          </p:nvPr>
        </p:nvSpPr>
        <p:spPr>
          <a:xfrm>
            <a:off x="4282066" y="10155354"/>
            <a:ext cx="3275859" cy="536446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7d6059b312_2_125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37d6059b312_2_125:notes"/>
          <p:cNvSpPr txBox="1"/>
          <p:nvPr>
            <p:ph idx="1" type="body"/>
          </p:nvPr>
        </p:nvSpPr>
        <p:spPr>
          <a:xfrm>
            <a:off x="755968" y="5145428"/>
            <a:ext cx="6047740" cy="4209897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Dijo que todos los ídolos que adoraban habían sido hechos por hombres. Pero eso no tenía sentido. Las personas no pueden crear a Dios. ¡Es al revés! ¡Dios es quien crea a las personas!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37d6059b312_2_125:notes"/>
          <p:cNvSpPr txBox="1"/>
          <p:nvPr>
            <p:ph idx="12" type="sldNum"/>
          </p:nvPr>
        </p:nvSpPr>
        <p:spPr>
          <a:xfrm>
            <a:off x="4282066" y="10155354"/>
            <a:ext cx="3275859" cy="536446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7d6059b312_2_132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37d6059b312_2_132:notes"/>
          <p:cNvSpPr txBox="1"/>
          <p:nvPr>
            <p:ph idx="1" type="body"/>
          </p:nvPr>
        </p:nvSpPr>
        <p:spPr>
          <a:xfrm>
            <a:off x="755968" y="5145428"/>
            <a:ext cx="6047740" cy="4209897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Pablo les dijo que debían dejar de adorar ídolos. Dios es más importante que cualquier persona o cosa en el mundo. Solo deben adorar a Dios.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37d6059b312_2_132:notes"/>
          <p:cNvSpPr txBox="1"/>
          <p:nvPr>
            <p:ph idx="12" type="sldNum"/>
          </p:nvPr>
        </p:nvSpPr>
        <p:spPr>
          <a:xfrm>
            <a:off x="4282066" y="10155354"/>
            <a:ext cx="3275859" cy="536446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3"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4"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2"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3"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4"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5"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6"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3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ctrTitle"/>
          </p:nvPr>
        </p:nvSpPr>
        <p:spPr>
          <a:xfrm>
            <a:off x="975360" y="1596250"/>
            <a:ext cx="11054080" cy="3395698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subTitle"/>
          </p:nvPr>
        </p:nvSpPr>
        <p:spPr>
          <a:xfrm>
            <a:off x="1625600" y="5122898"/>
            <a:ext cx="9753600" cy="2354862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lvl="0" marR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5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5"/>
          <p:cNvSpPr txBox="1"/>
          <p:nvPr>
            <p:ph idx="11" type="ftr"/>
          </p:nvPr>
        </p:nvSpPr>
        <p:spPr>
          <a:xfrm>
            <a:off x="4307840" y="9040144"/>
            <a:ext cx="707136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11379200" y="9040144"/>
            <a:ext cx="731519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6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6"/>
          <p:cNvSpPr txBox="1"/>
          <p:nvPr>
            <p:ph idx="11" type="ftr"/>
          </p:nvPr>
        </p:nvSpPr>
        <p:spPr>
          <a:xfrm>
            <a:off x="4307840" y="9040144"/>
            <a:ext cx="724429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12" type="sldNum"/>
          </p:nvPr>
        </p:nvSpPr>
        <p:spPr>
          <a:xfrm>
            <a:off x="11552137" y="9040144"/>
            <a:ext cx="55858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4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5528734" y="1404339"/>
            <a:ext cx="6583680" cy="6931378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•"/>
              <a:defRPr sz="4600"/>
            </a:lvl1pPr>
            <a:lvl2pPr indent="-355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4000"/>
            </a:lvl2pPr>
            <a:lvl3pPr indent="-355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3400"/>
            </a:lvl3pPr>
            <a:lvl4pPr indent="-355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800"/>
            </a:lvl4pPr>
            <a:lvl5pPr indent="-355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800"/>
            </a:lvl5pPr>
            <a:lvl6pPr indent="-355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800"/>
            </a:lvl6pPr>
            <a:lvl7pPr indent="-355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800"/>
            </a:lvl7pPr>
            <a:lvl8pPr indent="-355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800"/>
            </a:lvl8pPr>
            <a:lvl9pPr indent="-355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800"/>
            </a:lvl9pPr>
          </a:lstStyle>
          <a:p/>
        </p:txBody>
      </p:sp>
      <p:sp>
        <p:nvSpPr>
          <p:cNvPr id="116" name="Google Shape;116;p17"/>
          <p:cNvSpPr txBox="1"/>
          <p:nvPr>
            <p:ph idx="2" type="body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  <a:defRPr sz="230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sz="170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sz="14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sz="14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sz="14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sz="14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sz="1400"/>
            </a:lvl9pPr>
          </a:lstStyle>
          <a:p/>
        </p:txBody>
      </p:sp>
      <p:sp>
        <p:nvSpPr>
          <p:cNvPr id="117" name="Google Shape;117;p17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7"/>
          <p:cNvSpPr txBox="1"/>
          <p:nvPr>
            <p:ph idx="11" type="ftr"/>
          </p:nvPr>
        </p:nvSpPr>
        <p:spPr>
          <a:xfrm>
            <a:off x="4307840" y="9040144"/>
            <a:ext cx="724429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11552137" y="9040144"/>
            <a:ext cx="55858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6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8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8"/>
          <p:cNvSpPr txBox="1"/>
          <p:nvPr>
            <p:ph idx="11" type="ftr"/>
          </p:nvPr>
        </p:nvSpPr>
        <p:spPr>
          <a:xfrm>
            <a:off x="4307840" y="9040144"/>
            <a:ext cx="724429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8"/>
          <p:cNvSpPr txBox="1"/>
          <p:nvPr>
            <p:ph idx="12" type="sldNum"/>
          </p:nvPr>
        </p:nvSpPr>
        <p:spPr>
          <a:xfrm>
            <a:off x="11552137" y="9040144"/>
            <a:ext cx="55858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887307" y="2431629"/>
            <a:ext cx="11216640" cy="4057226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8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887307" y="6527238"/>
            <a:ext cx="11216640" cy="2133599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3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3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3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3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3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3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3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9"/>
          <p:cNvSpPr txBox="1"/>
          <p:nvPr>
            <p:ph idx="11" type="ftr"/>
          </p:nvPr>
        </p:nvSpPr>
        <p:spPr>
          <a:xfrm>
            <a:off x="4307840" y="9040144"/>
            <a:ext cx="724429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11552137" y="9040144"/>
            <a:ext cx="55858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6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894080" y="2596444"/>
            <a:ext cx="5527040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0"/>
          <p:cNvSpPr txBox="1"/>
          <p:nvPr>
            <p:ph idx="2" type="body"/>
          </p:nvPr>
        </p:nvSpPr>
        <p:spPr>
          <a:xfrm>
            <a:off x="6583680" y="2596444"/>
            <a:ext cx="5527040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20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0"/>
          <p:cNvSpPr txBox="1"/>
          <p:nvPr>
            <p:ph idx="11" type="ftr"/>
          </p:nvPr>
        </p:nvSpPr>
        <p:spPr>
          <a:xfrm>
            <a:off x="4307840" y="9040144"/>
            <a:ext cx="724429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11552137" y="9040144"/>
            <a:ext cx="55858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895774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6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895775" y="2390987"/>
            <a:ext cx="5501639" cy="1171786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  <a:defRPr b="1" sz="340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b="1" sz="28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b="1" sz="260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b="1" sz="23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b="1" sz="23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b="1" sz="23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b="1" sz="23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b="1" sz="23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b="1" sz="2300"/>
            </a:lvl9pPr>
          </a:lstStyle>
          <a:p/>
        </p:txBody>
      </p:sp>
      <p:sp>
        <p:nvSpPr>
          <p:cNvPr id="142" name="Google Shape;142;p21"/>
          <p:cNvSpPr txBox="1"/>
          <p:nvPr>
            <p:ph idx="2" type="body"/>
          </p:nvPr>
        </p:nvSpPr>
        <p:spPr>
          <a:xfrm>
            <a:off x="895775" y="3562773"/>
            <a:ext cx="5501639" cy="5240303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1"/>
          <p:cNvSpPr txBox="1"/>
          <p:nvPr>
            <p:ph idx="3" type="body"/>
          </p:nvPr>
        </p:nvSpPr>
        <p:spPr>
          <a:xfrm>
            <a:off x="6583680" y="2390987"/>
            <a:ext cx="5528734" cy="1171786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  <a:defRPr b="1" sz="340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b="1" sz="28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b="1" sz="260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b="1" sz="23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b="1" sz="23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b="1" sz="23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b="1" sz="23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b="1" sz="23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b="1" sz="2300"/>
            </a:lvl9pPr>
          </a:lstStyle>
          <a:p/>
        </p:txBody>
      </p:sp>
      <p:sp>
        <p:nvSpPr>
          <p:cNvPr id="144" name="Google Shape;144;p21"/>
          <p:cNvSpPr txBox="1"/>
          <p:nvPr>
            <p:ph idx="4" type="body"/>
          </p:nvPr>
        </p:nvSpPr>
        <p:spPr>
          <a:xfrm>
            <a:off x="6583680" y="3562773"/>
            <a:ext cx="5528734" cy="5240303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21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21"/>
          <p:cNvSpPr txBox="1"/>
          <p:nvPr>
            <p:ph idx="11" type="ftr"/>
          </p:nvPr>
        </p:nvSpPr>
        <p:spPr>
          <a:xfrm>
            <a:off x="4307840" y="9040144"/>
            <a:ext cx="724429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11552137" y="9040144"/>
            <a:ext cx="55858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2"/>
          <p:cNvSpPr txBox="1"/>
          <p:nvPr>
            <p:ph idx="11" type="ftr"/>
          </p:nvPr>
        </p:nvSpPr>
        <p:spPr>
          <a:xfrm>
            <a:off x="4307840" y="9040144"/>
            <a:ext cx="724429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11552137" y="9040144"/>
            <a:ext cx="55858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4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54" name="Google Shape;154;p23"/>
          <p:cNvSpPr/>
          <p:nvPr>
            <p:ph idx="2" type="pic"/>
          </p:nvPr>
        </p:nvSpPr>
        <p:spPr>
          <a:xfrm>
            <a:off x="5528734" y="1404339"/>
            <a:ext cx="6583680" cy="6931378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  <a:defRPr sz="230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sz="170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sz="14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sz="14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sz="14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sz="14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Calibri"/>
              <a:buNone/>
              <a:defRPr sz="1400"/>
            </a:lvl9pPr>
          </a:lstStyle>
          <a:p/>
        </p:txBody>
      </p:sp>
      <p:sp>
        <p:nvSpPr>
          <p:cNvPr id="156" name="Google Shape;156;p23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11" type="ftr"/>
          </p:nvPr>
        </p:nvSpPr>
        <p:spPr>
          <a:xfrm>
            <a:off x="4307840" y="9040144"/>
            <a:ext cx="724429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3"/>
          <p:cNvSpPr txBox="1"/>
          <p:nvPr>
            <p:ph idx="12" type="sldNum"/>
          </p:nvPr>
        </p:nvSpPr>
        <p:spPr>
          <a:xfrm>
            <a:off x="11552137" y="9040144"/>
            <a:ext cx="55858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6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 rot="5400000">
            <a:off x="3408115" y="82409"/>
            <a:ext cx="6188570" cy="1121664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4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4"/>
          <p:cNvSpPr txBox="1"/>
          <p:nvPr>
            <p:ph idx="11" type="ftr"/>
          </p:nvPr>
        </p:nvSpPr>
        <p:spPr>
          <a:xfrm>
            <a:off x="4307840" y="9040144"/>
            <a:ext cx="724429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4"/>
          <p:cNvSpPr txBox="1"/>
          <p:nvPr>
            <p:ph idx="12" type="sldNum"/>
          </p:nvPr>
        </p:nvSpPr>
        <p:spPr>
          <a:xfrm>
            <a:off x="11552137" y="9040144"/>
            <a:ext cx="55858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 rot="5400000">
            <a:off x="6575777" y="3250071"/>
            <a:ext cx="8265725" cy="2804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6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 rot="5400000">
            <a:off x="886177" y="527191"/>
            <a:ext cx="8265725" cy="824992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5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5"/>
          <p:cNvSpPr txBox="1"/>
          <p:nvPr>
            <p:ph idx="11" type="ftr"/>
          </p:nvPr>
        </p:nvSpPr>
        <p:spPr>
          <a:xfrm>
            <a:off x="4307840" y="9040144"/>
            <a:ext cx="724429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5"/>
          <p:cNvSpPr txBox="1"/>
          <p:nvPr>
            <p:ph idx="12" type="sldNum"/>
          </p:nvPr>
        </p:nvSpPr>
        <p:spPr>
          <a:xfrm>
            <a:off x="11552137" y="9040144"/>
            <a:ext cx="55858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79" name="Google Shape;179;p27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0" name="Google Shape;180;p27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1" name="Google Shape;181;p27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185" name="Google Shape;185;p28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6" name="Google Shape;186;p28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7" name="Google Shape;187;p28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887307" y="2431629"/>
            <a:ext cx="11216640" cy="4057226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Calibri"/>
              <a:buNone/>
              <a:defRPr sz="8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887307" y="6527238"/>
            <a:ext cx="11216640" cy="2133599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1" name="Google Shape;191;p29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2" name="Google Shape;192;p29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3" name="Google Shape;193;p29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894080" y="2596444"/>
            <a:ext cx="5527040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197" name="Google Shape;197;p30"/>
          <p:cNvSpPr txBox="1"/>
          <p:nvPr>
            <p:ph idx="2" type="body"/>
          </p:nvPr>
        </p:nvSpPr>
        <p:spPr>
          <a:xfrm>
            <a:off x="6583680" y="2596444"/>
            <a:ext cx="5527040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198" name="Google Shape;198;p30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9" name="Google Shape;199;p30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00" name="Google Shape;200;p30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895774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895775" y="2390987"/>
            <a:ext cx="5501639" cy="1171786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b="1" sz="340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b="1" sz="260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9pPr>
          </a:lstStyle>
          <a:p/>
        </p:txBody>
      </p:sp>
      <p:sp>
        <p:nvSpPr>
          <p:cNvPr id="204" name="Google Shape;204;p31"/>
          <p:cNvSpPr txBox="1"/>
          <p:nvPr>
            <p:ph idx="2" type="body"/>
          </p:nvPr>
        </p:nvSpPr>
        <p:spPr>
          <a:xfrm>
            <a:off x="895775" y="3562773"/>
            <a:ext cx="5501639" cy="5240303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205" name="Google Shape;205;p31"/>
          <p:cNvSpPr txBox="1"/>
          <p:nvPr>
            <p:ph idx="3" type="body"/>
          </p:nvPr>
        </p:nvSpPr>
        <p:spPr>
          <a:xfrm>
            <a:off x="6583680" y="2390987"/>
            <a:ext cx="5528734" cy="1171786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b="1" sz="340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b="1" sz="260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9pPr>
          </a:lstStyle>
          <a:p/>
        </p:txBody>
      </p:sp>
      <p:sp>
        <p:nvSpPr>
          <p:cNvPr id="206" name="Google Shape;206;p31"/>
          <p:cNvSpPr txBox="1"/>
          <p:nvPr>
            <p:ph idx="4" type="body"/>
          </p:nvPr>
        </p:nvSpPr>
        <p:spPr>
          <a:xfrm>
            <a:off x="6583680" y="3562773"/>
            <a:ext cx="5528734" cy="5240303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207" name="Google Shape;207;p31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08" name="Google Shape;208;p31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09" name="Google Shape;209;p31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  <a:defRPr sz="4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2" name="Google Shape;212;p32"/>
          <p:cNvSpPr/>
          <p:nvPr>
            <p:ph idx="2" type="pic"/>
          </p:nvPr>
        </p:nvSpPr>
        <p:spPr>
          <a:xfrm>
            <a:off x="5528734" y="1404339"/>
            <a:ext cx="6583680" cy="6931378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32"/>
          <p:cNvSpPr txBox="1"/>
          <p:nvPr>
            <p:ph idx="1" type="body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214" name="Google Shape;214;p32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5" name="Google Shape;215;p32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6" name="Google Shape;216;p32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9" name="Google Shape;219;p33"/>
          <p:cNvSpPr txBox="1"/>
          <p:nvPr>
            <p:ph idx="1" type="body"/>
          </p:nvPr>
        </p:nvSpPr>
        <p:spPr>
          <a:xfrm rot="5400000">
            <a:off x="3408115" y="82409"/>
            <a:ext cx="6188570" cy="1121664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220" name="Google Shape;220;p33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1" name="Google Shape;221;p33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2" name="Google Shape;222;p33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>
            <p:ph type="title"/>
          </p:nvPr>
        </p:nvSpPr>
        <p:spPr>
          <a:xfrm rot="5400000">
            <a:off x="6575777" y="3250071"/>
            <a:ext cx="8265725" cy="2804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5" name="Google Shape;225;p34"/>
          <p:cNvSpPr txBox="1"/>
          <p:nvPr>
            <p:ph idx="1" type="body"/>
          </p:nvPr>
        </p:nvSpPr>
        <p:spPr>
          <a:xfrm rot="5400000">
            <a:off x="886177" y="527191"/>
            <a:ext cx="8265725" cy="824992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226" name="Google Shape;226;p34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7" name="Google Shape;227;p34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8" name="Google Shape;228;p34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3"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>
            <a:off x="4307840" y="9040144"/>
            <a:ext cx="724429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1552137" y="9040144"/>
            <a:ext cx="55858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26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26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6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hyperlink" Target="https://creativecommons.org/licenses/by-sa/4.0/deed.es" TargetMode="External"/><Relationship Id="rId10" Type="http://schemas.openxmlformats.org/officeDocument/2006/relationships/image" Target="../media/image1.png"/><Relationship Id="rId12" Type="http://schemas.openxmlformats.org/officeDocument/2006/relationships/hyperlink" Target="https://misionleccionesbiblicas.org/" TargetMode="Externa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misionleccionesbiblicas.org/" TargetMode="External"/><Relationship Id="rId4" Type="http://schemas.openxmlformats.org/officeDocument/2006/relationships/hyperlink" Target="http://www.missionbibleclass.org/" TargetMode="External"/><Relationship Id="rId9" Type="http://schemas.openxmlformats.org/officeDocument/2006/relationships/hyperlink" Target="https://www.unfoldingword.org/sweet-publishing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://www.missionbibleclass.org" TargetMode="External"/><Relationship Id="rId7" Type="http://schemas.openxmlformats.org/officeDocument/2006/relationships/hyperlink" Target="http://sweetpublishing.com/" TargetMode="External"/><Relationship Id="rId8" Type="http://schemas.openxmlformats.org/officeDocument/2006/relationships/hyperlink" Target="http://www.freebibleimages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5" title="15.06 COVER 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1" cy="975360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5"/>
          <p:cNvSpPr txBox="1"/>
          <p:nvPr/>
        </p:nvSpPr>
        <p:spPr>
          <a:xfrm>
            <a:off x="4684335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Pablo predica en Atenas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5"/>
          <p:cNvSpPr txBox="1"/>
          <p:nvPr/>
        </p:nvSpPr>
        <p:spPr>
          <a:xfrm>
            <a:off x="12036480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4"/>
          <p:cNvPicPr preferRelativeResize="0"/>
          <p:nvPr/>
        </p:nvPicPr>
        <p:blipFill rotWithShape="1">
          <a:blip r:embed="rId3">
            <a:alphaModFix/>
          </a:blip>
          <a:srcRect b="2434" l="0" r="0" t="2426"/>
          <a:stretch/>
        </p:blipFill>
        <p:spPr>
          <a:xfrm>
            <a:off x="-563705" y="0"/>
            <a:ext cx="1366912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4"/>
          <p:cNvSpPr txBox="1"/>
          <p:nvPr/>
        </p:nvSpPr>
        <p:spPr>
          <a:xfrm>
            <a:off x="4684335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Pablo predica en Atenas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4"/>
          <p:cNvSpPr txBox="1"/>
          <p:nvPr/>
        </p:nvSpPr>
        <p:spPr>
          <a:xfrm>
            <a:off x="12036480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45"/>
          <p:cNvPicPr preferRelativeResize="0"/>
          <p:nvPr/>
        </p:nvPicPr>
        <p:blipFill rotWithShape="1">
          <a:blip r:embed="rId3">
            <a:alphaModFix/>
          </a:blip>
          <a:srcRect b="2669" l="0" r="0" t="2669"/>
          <a:stretch/>
        </p:blipFill>
        <p:spPr>
          <a:xfrm>
            <a:off x="-732961" y="0"/>
            <a:ext cx="13737813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5"/>
          <p:cNvSpPr txBox="1"/>
          <p:nvPr/>
        </p:nvSpPr>
        <p:spPr>
          <a:xfrm>
            <a:off x="4684335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Pablo predica en Atenas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45"/>
          <p:cNvSpPr txBox="1"/>
          <p:nvPr/>
        </p:nvSpPr>
        <p:spPr>
          <a:xfrm>
            <a:off x="12036480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6"/>
          <p:cNvPicPr preferRelativeResize="0"/>
          <p:nvPr/>
        </p:nvPicPr>
        <p:blipFill rotWithShape="1">
          <a:blip r:embed="rId3">
            <a:alphaModFix/>
          </a:blip>
          <a:srcRect b="2106" l="0" r="0" t="2097"/>
          <a:stretch/>
        </p:blipFill>
        <p:spPr>
          <a:xfrm>
            <a:off x="16427" y="-1"/>
            <a:ext cx="13574827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6"/>
          <p:cNvSpPr txBox="1"/>
          <p:nvPr/>
        </p:nvSpPr>
        <p:spPr>
          <a:xfrm>
            <a:off x="4684335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Pablo predica en Atenas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6"/>
          <p:cNvSpPr txBox="1"/>
          <p:nvPr/>
        </p:nvSpPr>
        <p:spPr>
          <a:xfrm>
            <a:off x="12036480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7"/>
          <p:cNvSpPr txBox="1"/>
          <p:nvPr>
            <p:ph type="title"/>
          </p:nvPr>
        </p:nvSpPr>
        <p:spPr>
          <a:xfrm>
            <a:off x="895775" y="650250"/>
            <a:ext cx="48972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3200"/>
              <a:t>Notas para maestros  -1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7"/>
          <p:cNvSpPr txBox="1"/>
          <p:nvPr>
            <p:ph idx="1" type="body"/>
          </p:nvPr>
        </p:nvSpPr>
        <p:spPr>
          <a:xfrm>
            <a:off x="895775" y="1648513"/>
            <a:ext cx="5061000" cy="73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600"/>
              <a:t>1. Portada: Pablo predica en Atenas 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600"/>
              <a:t>(Hechos 17:16-34)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600"/>
              <a:t>2. El segundo viaje misionero de Pablo comenzó en Antioquía. Él y Silas viajaron por Asia Menor, visitando las iglesias que Pablo había ayudado a establecer en su primer viaje. Luego, navegaron por el mar Egeo para enseñar a las personas en Macedonia. Estos hombres viajaban a donde Dios los enviara para enseñar a la gente acerca de Jesús.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600"/>
              <a:t>3. Cuando Pablo llegó a la ciudad de Atenas, miró a su alrededor y vio muchos ídolos. La gente de Atenas adoraba estos ídolos en lugar de adorar al Dios verdadero y viviente. Esto entristeció mucho a Pablo, y él quería contarles a esas personas acerca del verdadero Dios y su Hijo, Jesús.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600"/>
              <a:t>4. Lo primero que hizo Pablo fue ir a la sinagoga y hablar con los judíos acerca de Jesús.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600"/>
              <a:t>5. Luego fue al ágora (el mercado de la ciudad donde la gente solía reunirse para comprar y vender comida y otros artículos) y allí habló con las personas acerca de Dios y de Jesús. Mientras hablaba en el ágora, algunos hombres lo escucharon. Eran parte de un grupo que se reunía en una gran colina rocosa llamada el Areópago, y quisieron que Pablo se reuniera con ellos.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600"/>
          </a:p>
        </p:txBody>
      </p:sp>
      <p:sp>
        <p:nvSpPr>
          <p:cNvPr id="331" name="Google Shape;331;p47"/>
          <p:cNvSpPr txBox="1"/>
          <p:nvPr/>
        </p:nvSpPr>
        <p:spPr>
          <a:xfrm>
            <a:off x="6812747" y="1802938"/>
            <a:ext cx="4897273" cy="7022592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7"/>
          <p:cNvSpPr/>
          <p:nvPr/>
        </p:nvSpPr>
        <p:spPr>
          <a:xfrm>
            <a:off x="6638625" y="1648525"/>
            <a:ext cx="5245500" cy="6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Los hombres del Areópago eran un grupo importante que se juntaba para hablar y pensar. A veces, en lugar de hacer algo, simplemente les gustaba hablar y hablar de las cosas.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ciudad de Atenas tenía muchos tipos de ídolos y altares, y los hombres del Areópago eran quienes decidían si alguien podía traer nuevos dioses o ideas a la ciudad. Le pidieron a Pablo que les hablara acerca de esas nuevas ideas de las que andaba hablando con todos.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Así que Pablo les dijo que había estado observando todos los ídolos de Atenas. Incluso había visto un ídolo con un letrero que decía: “AL DIOS DESCONOCIDO”. Estaban adorando algo que ni siquiera conocían, pero él les hablaría del Dios que sí conocía. Quería contarles acerca del único Dios verdadero.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Dijo que todos los ídolos que adoraban habían sido hechos por hombres. Pero eso no tenía sentido. Las personas no pueden crear a Dios. ¡Es al revés! ¡Dios es quien crea a las personas!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Pablo les dijo que debían dejar de adorar ídolos. Dios es más importante que cualquier persona o cosa en el mundo. Solo deben adorar a Dios.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7"/>
          <p:cNvSpPr txBox="1"/>
          <p:nvPr/>
        </p:nvSpPr>
        <p:spPr>
          <a:xfrm>
            <a:off x="4684335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Pablo predica en Atenas</a:t>
            </a:r>
            <a:endParaRPr sz="14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7"/>
          <p:cNvSpPr txBox="1"/>
          <p:nvPr/>
        </p:nvSpPr>
        <p:spPr>
          <a:xfrm>
            <a:off x="12036480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8"/>
          <p:cNvSpPr txBox="1"/>
          <p:nvPr>
            <p:ph type="title"/>
          </p:nvPr>
        </p:nvSpPr>
        <p:spPr>
          <a:xfrm>
            <a:off x="895775" y="650250"/>
            <a:ext cx="42027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3200"/>
              <a:t>Notas para maestros  -2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48"/>
          <p:cNvSpPr txBox="1"/>
          <p:nvPr>
            <p:ph idx="1" type="body"/>
          </p:nvPr>
        </p:nvSpPr>
        <p:spPr>
          <a:xfrm>
            <a:off x="895775" y="1770425"/>
            <a:ext cx="5202000" cy="52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600"/>
              <a:t>10. Y finalmente, Pablo les dijo algo más muy importante. Les contó que Jesús había muerto, pero que Dios lo hizo volver a la vida. Al hacer esto, Dios les estaba dando prueba de que Él es real, y que Jesús un día regresará para ordenar todo lo que está fuera de orden.</a:t>
            </a:r>
            <a:endParaRPr sz="1600"/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600"/>
              <a:t>11. Cuando Pablo terminó de hablar, algunos de los hombres se burlaron de él. Otros solo querían seguir hablando del tema una y otra vez. Pero Pablo ya había dicho la verdad, y sabía que era hora de irse.</a:t>
            </a:r>
            <a:endParaRPr sz="1600"/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600"/>
              <a:t>12. No muchas personas en Atenas decidieron seguir a Jesús, pero unas pocas sí lo hicieron. Uno de ellos era un hombre del Areópago y otra era una mujer importante llamada Dámaris. Pero llegó el momento en que Pablo tuvo que irse a otras ciudades a contarle a más personas acerca de Dios y de Jesús. Esperaba que algún día los habitantes de Atenas aprendieran a adorar a Dios.</a:t>
            </a:r>
            <a:endParaRPr sz="1600"/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600"/>
          </a:p>
        </p:txBody>
      </p:sp>
      <p:sp>
        <p:nvSpPr>
          <p:cNvPr id="341" name="Google Shape;341;p48"/>
          <p:cNvSpPr txBox="1"/>
          <p:nvPr/>
        </p:nvSpPr>
        <p:spPr>
          <a:xfrm>
            <a:off x="6812747" y="1802938"/>
            <a:ext cx="4897273" cy="7022592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8"/>
          <p:cNvSpPr/>
          <p:nvPr/>
        </p:nvSpPr>
        <p:spPr>
          <a:xfrm>
            <a:off x="6738850" y="1034476"/>
            <a:ext cx="5201920" cy="372068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48"/>
          <p:cNvSpPr txBox="1"/>
          <p:nvPr/>
        </p:nvSpPr>
        <p:spPr>
          <a:xfrm>
            <a:off x="4684335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U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Pablo predica en Atenas</a:t>
            </a:r>
            <a:endParaRPr sz="14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8"/>
          <p:cNvSpPr txBox="1"/>
          <p:nvPr/>
        </p:nvSpPr>
        <p:spPr>
          <a:xfrm>
            <a:off x="12036480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9"/>
          <p:cNvSpPr txBox="1"/>
          <p:nvPr/>
        </p:nvSpPr>
        <p:spPr>
          <a:xfrm>
            <a:off x="894080" y="7845902"/>
            <a:ext cx="6673067" cy="119424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gratuitos para compartir la Palabra de Dios con los niños: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misionleccionesbiblicas.org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(en español)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www.missionbibleclass.org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 English)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4080" y="6278720"/>
            <a:ext cx="3902080" cy="1567182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9"/>
          <p:cNvSpPr txBox="1"/>
          <p:nvPr>
            <p:ph type="title"/>
          </p:nvPr>
        </p:nvSpPr>
        <p:spPr>
          <a:xfrm>
            <a:off x="894080" y="3560252"/>
            <a:ext cx="11847680" cy="2542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3043"/>
              <a:buFont typeface="Calibri"/>
              <a:buNone/>
            </a:pPr>
            <a:r>
              <a:rPr b="1" lang="en-US" sz="2300"/>
              <a:t>Atribución: </a:t>
            </a:r>
            <a:r>
              <a:rPr lang="en-US" sz="2300"/>
              <a:t>Esta ayuda visual fue construida por Mary Nelson </a:t>
            </a:r>
            <a:r>
              <a:rPr lang="en-US" sz="2300" u="sng">
                <a:solidFill>
                  <a:schemeClr val="hlink"/>
                </a:solidFill>
                <a:hlinkClick r:id="rId6"/>
              </a:rPr>
              <a:t>www.missionbibleclass.org</a:t>
            </a:r>
            <a:r>
              <a:rPr lang="en-US" sz="2300"/>
              <a:t>  utilizando:</a:t>
            </a:r>
            <a:endParaRPr sz="2300"/>
          </a:p>
          <a:p>
            <a:pPr indent="-431800" lvl="0" marL="6477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86956"/>
              <a:buChar char="●"/>
            </a:pPr>
            <a:r>
              <a:rPr lang="en-US" sz="2300"/>
              <a:t>Recopilación de textos y diapositivas de Mary Nelson</a:t>
            </a:r>
            <a:endParaRPr sz="2300"/>
          </a:p>
          <a:p>
            <a:pPr indent="-448944" lvl="0" marL="647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300"/>
              <a:t>Texto y diapositivas de Mary Nelson</a:t>
            </a:r>
            <a:endParaRPr sz="2300"/>
          </a:p>
          <a:p>
            <a:pPr indent="-431800" lvl="0" marL="647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6956"/>
              <a:buChar char="●"/>
            </a:pPr>
            <a:r>
              <a:rPr lang="en-US" sz="2300"/>
              <a:t>Ilustraciones de Sweet Publishing </a:t>
            </a:r>
            <a:r>
              <a:rPr lang="en-US" sz="2300" u="sng">
                <a:solidFill>
                  <a:schemeClr val="hlink"/>
                </a:solidFill>
                <a:hlinkClick r:id="rId7"/>
              </a:rPr>
              <a:t>http://sweetpublishing.com/</a:t>
            </a:r>
            <a:r>
              <a:rPr lang="en-US" sz="2300"/>
              <a:t> </a:t>
            </a:r>
            <a:br>
              <a:rPr lang="en-US" sz="2300"/>
            </a:br>
            <a:r>
              <a:rPr lang="en-US" sz="2300"/>
              <a:t>Acceso a través de </a:t>
            </a:r>
            <a:r>
              <a:rPr lang="en-US" sz="2300" u="sng">
                <a:solidFill>
                  <a:schemeClr val="hlink"/>
                </a:solidFill>
                <a:hlinkClick r:id="rId8"/>
              </a:rPr>
              <a:t>www.freebibleimages.org</a:t>
            </a:r>
            <a:r>
              <a:rPr lang="en-US" sz="2300"/>
              <a:t>  y </a:t>
            </a:r>
            <a:r>
              <a:rPr lang="en-US" sz="2300" u="sng">
                <a:solidFill>
                  <a:schemeClr val="hlink"/>
                </a:solidFill>
                <a:hlinkClick r:id="rId9"/>
              </a:rPr>
              <a:t>https://www.unfoldingword.org/sweet-publishing/</a:t>
            </a:r>
            <a:r>
              <a:rPr lang="en-US" sz="2300"/>
              <a:t> 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</a:rPr>
              <a:t>A</a:t>
            </a:r>
            <a:r>
              <a:rPr b="1" lang="en-US" sz="2300">
                <a:solidFill>
                  <a:srgbClr val="000000"/>
                </a:solidFill>
              </a:rPr>
              <a:t>lteración: </a:t>
            </a:r>
            <a:r>
              <a:rPr lang="en-US" sz="2300">
                <a:solidFill>
                  <a:srgbClr val="000000"/>
                </a:solidFill>
              </a:rPr>
              <a:t>Texto añadido a la portada.</a:t>
            </a:r>
            <a:endParaRPr sz="2300"/>
          </a:p>
          <a:p>
            <a:pPr indent="-36004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300"/>
              <a:t>    Se añadieron texto y flechas en la diapositiva 1.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</p:txBody>
      </p:sp>
      <p:pic>
        <p:nvPicPr>
          <p:cNvPr id="353" name="Google Shape;353;p4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02844" y="887360"/>
            <a:ext cx="3413760" cy="119439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9"/>
          <p:cNvSpPr txBox="1"/>
          <p:nvPr/>
        </p:nvSpPr>
        <p:spPr>
          <a:xfrm>
            <a:off x="894080" y="2292147"/>
            <a:ext cx="11030187" cy="114944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Atribución/Reconocimiento-CompartirIgual 4.0 Internacional Deed, CC BY-SA 4.0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https://creativecommons.org/licenses/by-sa/4.0/deed.es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9"/>
          <p:cNvSpPr txBox="1"/>
          <p:nvPr/>
        </p:nvSpPr>
        <p:spPr>
          <a:xfrm>
            <a:off x="5475275" y="1242450"/>
            <a:ext cx="6673200" cy="48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0025" lIns="130025" spcFirstLastPara="1" rIns="130025" wrap="square" tIns="1300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 descargar este pase de diapositivas de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misionleccionesbiblicas.org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9"/>
          <p:cNvSpPr txBox="1"/>
          <p:nvPr/>
        </p:nvSpPr>
        <p:spPr>
          <a:xfrm>
            <a:off x="4684335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    misionleccionesbiblicas.org</a:t>
            </a: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Pablo predica en Atenas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9"/>
          <p:cNvSpPr txBox="1"/>
          <p:nvPr/>
        </p:nvSpPr>
        <p:spPr>
          <a:xfrm>
            <a:off x="12036480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6"/>
          <p:cNvSpPr txBox="1"/>
          <p:nvPr/>
        </p:nvSpPr>
        <p:spPr>
          <a:xfrm>
            <a:off x="-3133615" y="922564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US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Pablo predica en Atenas</a:t>
            </a:r>
            <a:endParaRPr sz="1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6"/>
          <p:cNvSpPr txBox="1"/>
          <p:nvPr/>
        </p:nvSpPr>
        <p:spPr>
          <a:xfrm>
            <a:off x="4218530" y="923428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7"/>
          <p:cNvPicPr preferRelativeResize="0"/>
          <p:nvPr/>
        </p:nvPicPr>
        <p:blipFill rotWithShape="1">
          <a:blip r:embed="rId3">
            <a:alphaModFix/>
          </a:blip>
          <a:srcRect b="2874" l="0" r="0" t="2883"/>
          <a:stretch/>
        </p:blipFill>
        <p:spPr>
          <a:xfrm>
            <a:off x="-794389" y="0"/>
            <a:ext cx="13799253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7"/>
          <p:cNvSpPr txBox="1"/>
          <p:nvPr/>
        </p:nvSpPr>
        <p:spPr>
          <a:xfrm>
            <a:off x="4684335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US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Pablo predica en </a:t>
            </a: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Atenas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7"/>
          <p:cNvSpPr txBox="1"/>
          <p:nvPr/>
        </p:nvSpPr>
        <p:spPr>
          <a:xfrm>
            <a:off x="12036480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8"/>
          <p:cNvPicPr preferRelativeResize="0"/>
          <p:nvPr/>
        </p:nvPicPr>
        <p:blipFill rotWithShape="1">
          <a:blip r:embed="rId3">
            <a:alphaModFix/>
          </a:blip>
          <a:srcRect b="3410" l="0" r="0" t="3418"/>
          <a:stretch/>
        </p:blipFill>
        <p:spPr>
          <a:xfrm>
            <a:off x="-953136" y="0"/>
            <a:ext cx="13957973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8"/>
          <p:cNvSpPr txBox="1"/>
          <p:nvPr/>
        </p:nvSpPr>
        <p:spPr>
          <a:xfrm>
            <a:off x="4131285" y="922564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Pablo predica en Atenas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8"/>
          <p:cNvSpPr txBox="1"/>
          <p:nvPr/>
        </p:nvSpPr>
        <p:spPr>
          <a:xfrm>
            <a:off x="11483430" y="923428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9"/>
          <p:cNvPicPr preferRelativeResize="0"/>
          <p:nvPr/>
        </p:nvPicPr>
        <p:blipFill rotWithShape="1">
          <a:blip r:embed="rId3">
            <a:alphaModFix/>
          </a:blip>
          <a:srcRect b="2705" l="0" r="0" t="2714"/>
          <a:stretch/>
        </p:blipFill>
        <p:spPr>
          <a:xfrm>
            <a:off x="0" y="0"/>
            <a:ext cx="13476267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9"/>
          <p:cNvSpPr txBox="1"/>
          <p:nvPr/>
        </p:nvSpPr>
        <p:spPr>
          <a:xfrm>
            <a:off x="4684335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Pablo predica en Atenas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9"/>
          <p:cNvSpPr txBox="1"/>
          <p:nvPr/>
        </p:nvSpPr>
        <p:spPr>
          <a:xfrm>
            <a:off x="12036480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0"/>
          <p:cNvPicPr preferRelativeResize="0"/>
          <p:nvPr/>
        </p:nvPicPr>
        <p:blipFill rotWithShape="1">
          <a:blip r:embed="rId3">
            <a:alphaModFix/>
          </a:blip>
          <a:srcRect b="2802" l="0" r="0" t="2803"/>
          <a:stretch/>
        </p:blipFill>
        <p:spPr>
          <a:xfrm>
            <a:off x="0" y="0"/>
            <a:ext cx="13777493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0"/>
          <p:cNvSpPr txBox="1"/>
          <p:nvPr/>
        </p:nvSpPr>
        <p:spPr>
          <a:xfrm>
            <a:off x="4131260" y="922564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Pablo predica en Atenas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0"/>
          <p:cNvSpPr txBox="1"/>
          <p:nvPr/>
        </p:nvSpPr>
        <p:spPr>
          <a:xfrm>
            <a:off x="11483405" y="923428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1"/>
          <p:cNvPicPr preferRelativeResize="0"/>
          <p:nvPr/>
        </p:nvPicPr>
        <p:blipFill rotWithShape="1">
          <a:blip r:embed="rId3">
            <a:alphaModFix/>
          </a:blip>
          <a:srcRect b="2623" l="0" r="0" t="2615"/>
          <a:stretch/>
        </p:blipFill>
        <p:spPr>
          <a:xfrm>
            <a:off x="-718635" y="0"/>
            <a:ext cx="13723307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1"/>
          <p:cNvSpPr txBox="1"/>
          <p:nvPr/>
        </p:nvSpPr>
        <p:spPr>
          <a:xfrm>
            <a:off x="4684335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Pablo predica en Atenas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1"/>
          <p:cNvSpPr txBox="1"/>
          <p:nvPr/>
        </p:nvSpPr>
        <p:spPr>
          <a:xfrm>
            <a:off x="12036480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2"/>
          <p:cNvPicPr preferRelativeResize="0"/>
          <p:nvPr/>
        </p:nvPicPr>
        <p:blipFill rotWithShape="1">
          <a:blip r:embed="rId3">
            <a:alphaModFix/>
          </a:blip>
          <a:srcRect b="2170" l="0" r="0" t="2180"/>
          <a:stretch/>
        </p:blipFill>
        <p:spPr>
          <a:xfrm>
            <a:off x="-555962" y="0"/>
            <a:ext cx="13596587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2"/>
          <p:cNvSpPr txBox="1"/>
          <p:nvPr/>
        </p:nvSpPr>
        <p:spPr>
          <a:xfrm>
            <a:off x="4684335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Pablo predica en Atenas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42"/>
          <p:cNvSpPr txBox="1"/>
          <p:nvPr/>
        </p:nvSpPr>
        <p:spPr>
          <a:xfrm>
            <a:off x="12036480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3"/>
          <p:cNvPicPr preferRelativeResize="0"/>
          <p:nvPr/>
        </p:nvPicPr>
        <p:blipFill rotWithShape="1">
          <a:blip r:embed="rId3">
            <a:alphaModFix/>
          </a:blip>
          <a:srcRect b="2775" l="0" r="0" t="2785"/>
          <a:stretch/>
        </p:blipFill>
        <p:spPr>
          <a:xfrm>
            <a:off x="0" y="0"/>
            <a:ext cx="13770667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3"/>
          <p:cNvSpPr txBox="1"/>
          <p:nvPr/>
        </p:nvSpPr>
        <p:spPr>
          <a:xfrm>
            <a:off x="4684335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Pablo predica en Atenas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3"/>
          <p:cNvSpPr txBox="1"/>
          <p:nvPr/>
        </p:nvSpPr>
        <p:spPr>
          <a:xfrm>
            <a:off x="12036480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