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9" r:id="rId3"/>
    <p:sldMasterId id="2147483680" r:id="rId4"/>
    <p:sldMasterId id="214748368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9753600" cx="13004800"/>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3.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7d5e3e7510_2_75:notes"/>
          <p:cNvSpPr/>
          <p:nvPr>
            <p:ph idx="2" type="sldImg"/>
          </p:nvPr>
        </p:nvSpPr>
        <p:spPr>
          <a:xfrm>
            <a:off x="1328691" y="1336684"/>
            <a:ext cx="4902294" cy="360871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g37d5e3e7510_2_75:notes"/>
          <p:cNvSpPr txBox="1"/>
          <p:nvPr>
            <p:ph idx="1" type="body"/>
          </p:nvPr>
        </p:nvSpPr>
        <p:spPr>
          <a:xfrm>
            <a:off x="755968" y="5145435"/>
            <a:ext cx="6047740" cy="4209903"/>
          </a:xfrm>
          <a:prstGeom prst="rect">
            <a:avLst/>
          </a:prstGeom>
          <a:noFill/>
          <a:ln>
            <a:noFill/>
          </a:ln>
        </p:spPr>
        <p:txBody>
          <a:bodyPr anchorCtr="0" anchor="t" bIns="52375" lIns="104775" spcFirstLastPara="1" rIns="104775" wrap="square" tIns="52375">
            <a:noAutofit/>
          </a:bodyPr>
          <a:lstStyle/>
          <a:p>
            <a:pPr indent="0" lvl="0" marL="0" rtl="0" algn="l">
              <a:lnSpc>
                <a:spcPct val="100000"/>
              </a:lnSpc>
              <a:spcBef>
                <a:spcPts val="0"/>
              </a:spcBef>
              <a:spcAft>
                <a:spcPts val="0"/>
              </a:spcAft>
              <a:buSzPts val="1500"/>
              <a:buNone/>
            </a:pPr>
            <a:r>
              <a:rPr lang="en-GB" sz="1500"/>
              <a:t>1. Portada: Los bereanos de carácter noble</a:t>
            </a:r>
            <a:endParaRPr sz="1500"/>
          </a:p>
          <a:p>
            <a:pPr indent="0" lvl="0" marL="0" rtl="0" algn="l">
              <a:lnSpc>
                <a:spcPct val="100000"/>
              </a:lnSpc>
              <a:spcBef>
                <a:spcPts val="0"/>
              </a:spcBef>
              <a:spcAft>
                <a:spcPts val="0"/>
              </a:spcAft>
              <a:buSzPts val="1500"/>
              <a:buNone/>
            </a:pPr>
            <a:r>
              <a:rPr lang="en-GB" sz="1500"/>
              <a:t>(Hechos 17:1-15) </a:t>
            </a:r>
            <a:endParaRPr sz="1500"/>
          </a:p>
          <a:p>
            <a:pPr indent="0" lvl="0" marL="0" rtl="0" algn="l">
              <a:lnSpc>
                <a:spcPct val="100000"/>
              </a:lnSpc>
              <a:spcBef>
                <a:spcPts val="0"/>
              </a:spcBef>
              <a:spcAft>
                <a:spcPts val="0"/>
              </a:spcAft>
              <a:buSzPts val="1500"/>
              <a:buNone/>
            </a:pPr>
            <a:r>
              <a:t/>
            </a:r>
            <a:endParaRPr sz="1500"/>
          </a:p>
          <a:p>
            <a:pPr indent="0" lvl="0" marL="0" rtl="0" algn="l">
              <a:lnSpc>
                <a:spcPct val="100000"/>
              </a:lnSpc>
              <a:spcBef>
                <a:spcPts val="0"/>
              </a:spcBef>
              <a:spcAft>
                <a:spcPts val="0"/>
              </a:spcAft>
              <a:buSzPts val="1500"/>
              <a:buNone/>
            </a:pPr>
            <a:r>
              <a:t/>
            </a:r>
            <a:endParaRPr sz="1500"/>
          </a:p>
        </p:txBody>
      </p:sp>
      <p:sp>
        <p:nvSpPr>
          <p:cNvPr id="232" name="Google Shape;232;g37d5e3e7510_2_75:notes"/>
          <p:cNvSpPr txBox="1"/>
          <p:nvPr>
            <p:ph idx="12" type="sldNum"/>
          </p:nvPr>
        </p:nvSpPr>
        <p:spPr>
          <a:xfrm>
            <a:off x="4282067" y="10155368"/>
            <a:ext cx="3275859" cy="536446"/>
          </a:xfrm>
          <a:prstGeom prst="rect">
            <a:avLst/>
          </a:prstGeom>
          <a:noFill/>
          <a:ln>
            <a:noFill/>
          </a:ln>
        </p:spPr>
        <p:txBody>
          <a:bodyPr anchorCtr="0" anchor="b" bIns="52375" lIns="104775" spcFirstLastPara="1" rIns="104775" wrap="square" tIns="52375">
            <a:noAutofit/>
          </a:bodyPr>
          <a:lstStyle/>
          <a:p>
            <a:pPr indent="0" lvl="0" marL="0" rtl="0" algn="r">
              <a:lnSpc>
                <a:spcPct val="100000"/>
              </a:lnSpc>
              <a:spcBef>
                <a:spcPts val="0"/>
              </a:spcBef>
              <a:spcAft>
                <a:spcPts val="0"/>
              </a:spcAft>
              <a:buSzPts val="1500"/>
              <a:buNone/>
            </a:pPr>
            <a:fld id="{00000000-1234-1234-1234-123412341234}" type="slidenum">
              <a:rPr lang="en-GB" sz="1500"/>
              <a:t>‹#›</a:t>
            </a:fld>
            <a:endParaRPr sz="15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7d5e3e7510_2_139:notes"/>
          <p:cNvSpPr/>
          <p:nvPr>
            <p:ph idx="2" type="sldImg"/>
          </p:nvPr>
        </p:nvSpPr>
        <p:spPr>
          <a:xfrm>
            <a:off x="1328691" y="1336684"/>
            <a:ext cx="4902294" cy="360871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37d5e3e7510_2_139:notes"/>
          <p:cNvSpPr txBox="1"/>
          <p:nvPr>
            <p:ph idx="1" type="body"/>
          </p:nvPr>
        </p:nvSpPr>
        <p:spPr>
          <a:xfrm>
            <a:off x="755968" y="5145435"/>
            <a:ext cx="6047740" cy="4209903"/>
          </a:xfrm>
          <a:prstGeom prst="rect">
            <a:avLst/>
          </a:prstGeom>
          <a:noFill/>
          <a:ln>
            <a:noFill/>
          </a:ln>
        </p:spPr>
        <p:txBody>
          <a:bodyPr anchorCtr="0" anchor="t" bIns="52375" lIns="104775" spcFirstLastPara="1" rIns="104775" wrap="square" tIns="52375">
            <a:noAutofit/>
          </a:bodyPr>
          <a:lstStyle/>
          <a:p>
            <a:pPr indent="0" lvl="0" marL="0" rtl="0" algn="l">
              <a:lnSpc>
                <a:spcPct val="100000"/>
              </a:lnSpc>
              <a:spcBef>
                <a:spcPts val="0"/>
              </a:spcBef>
              <a:spcAft>
                <a:spcPts val="0"/>
              </a:spcAft>
              <a:buSzPts val="1500"/>
              <a:buNone/>
            </a:pPr>
            <a:r>
              <a:rPr lang="en-GB" sz="1500"/>
              <a:t>10. Cuando Pablo llegó a Berea, fue a la sinagoga para contar a los judíos que Jesús era el Mesías. Pero al hablar con ellos, se dio cuenta de que eran muy diferentes a los de Tesalónica. Lucas escribió que los de Berea eran “más nobles”.</a:t>
            </a:r>
            <a:endParaRPr sz="1500"/>
          </a:p>
          <a:p>
            <a:pPr indent="0" lvl="0" marL="0" rtl="0" algn="l">
              <a:lnSpc>
                <a:spcPct val="100000"/>
              </a:lnSpc>
              <a:spcBef>
                <a:spcPts val="0"/>
              </a:spcBef>
              <a:spcAft>
                <a:spcPts val="0"/>
              </a:spcAft>
              <a:buSzPts val="1500"/>
              <a:buNone/>
            </a:pPr>
            <a:r>
              <a:t/>
            </a:r>
            <a:endParaRPr sz="1500"/>
          </a:p>
          <a:p>
            <a:pPr indent="0" lvl="0" marL="0" rtl="0" algn="l">
              <a:lnSpc>
                <a:spcPct val="100000"/>
              </a:lnSpc>
              <a:spcBef>
                <a:spcPts val="0"/>
              </a:spcBef>
              <a:spcAft>
                <a:spcPts val="0"/>
              </a:spcAft>
              <a:buSzPts val="1500"/>
              <a:buNone/>
            </a:pPr>
            <a:r>
              <a:t/>
            </a:r>
            <a:endParaRPr sz="1500"/>
          </a:p>
        </p:txBody>
      </p:sp>
      <p:sp>
        <p:nvSpPr>
          <p:cNvPr id="304" name="Google Shape;304;g37d5e3e7510_2_139:notes"/>
          <p:cNvSpPr txBox="1"/>
          <p:nvPr>
            <p:ph idx="12" type="sldNum"/>
          </p:nvPr>
        </p:nvSpPr>
        <p:spPr>
          <a:xfrm>
            <a:off x="4282067" y="10155368"/>
            <a:ext cx="3275859" cy="536446"/>
          </a:xfrm>
          <a:prstGeom prst="rect">
            <a:avLst/>
          </a:prstGeom>
          <a:noFill/>
          <a:ln>
            <a:noFill/>
          </a:ln>
        </p:spPr>
        <p:txBody>
          <a:bodyPr anchorCtr="0" anchor="b" bIns="52375" lIns="104775" spcFirstLastPara="1" rIns="104775" wrap="square" tIns="52375">
            <a:noAutofit/>
          </a:bodyPr>
          <a:lstStyle/>
          <a:p>
            <a:pPr indent="0" lvl="0" marL="0" rtl="0" algn="r">
              <a:lnSpc>
                <a:spcPct val="100000"/>
              </a:lnSpc>
              <a:spcBef>
                <a:spcPts val="0"/>
              </a:spcBef>
              <a:spcAft>
                <a:spcPts val="0"/>
              </a:spcAft>
              <a:buSzPts val="1500"/>
              <a:buNone/>
            </a:pPr>
            <a:fld id="{00000000-1234-1234-1234-123412341234}" type="slidenum">
              <a:rPr lang="en-GB" sz="1500"/>
              <a:t>‹#›</a:t>
            </a:fld>
            <a:endParaRPr sz="15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7d5e3e7510_2_146:notes"/>
          <p:cNvSpPr/>
          <p:nvPr>
            <p:ph idx="2" type="sldImg"/>
          </p:nvPr>
        </p:nvSpPr>
        <p:spPr>
          <a:xfrm>
            <a:off x="1328691" y="1336684"/>
            <a:ext cx="4902294" cy="360871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g37d5e3e7510_2_146:notes"/>
          <p:cNvSpPr txBox="1"/>
          <p:nvPr>
            <p:ph idx="1" type="body"/>
          </p:nvPr>
        </p:nvSpPr>
        <p:spPr>
          <a:xfrm>
            <a:off x="755968" y="5145435"/>
            <a:ext cx="6047740" cy="4209903"/>
          </a:xfrm>
          <a:prstGeom prst="rect">
            <a:avLst/>
          </a:prstGeom>
          <a:noFill/>
          <a:ln>
            <a:noFill/>
          </a:ln>
        </p:spPr>
        <p:txBody>
          <a:bodyPr anchorCtr="0" anchor="t" bIns="52375" lIns="104775" spcFirstLastPara="1" rIns="104775" wrap="square" tIns="52375">
            <a:noAutofit/>
          </a:bodyPr>
          <a:lstStyle/>
          <a:p>
            <a:pPr indent="0" lvl="0" marL="0" rtl="0" algn="l">
              <a:lnSpc>
                <a:spcPct val="100000"/>
              </a:lnSpc>
              <a:spcBef>
                <a:spcPts val="0"/>
              </a:spcBef>
              <a:spcAft>
                <a:spcPts val="0"/>
              </a:spcAft>
              <a:buSzPts val="1500"/>
              <a:buNone/>
            </a:pPr>
            <a:r>
              <a:rPr lang="en-GB" sz="1500"/>
              <a:t>11. Una persona noble tiene buenas cualidades personales y es moral, como se muestra en su mente y corazón abiertos. Los de Berea escuchaban con atención lo que decía Pablo y luego estudiaban las Escrituras para aprender más. Tenían curiosidad por saber sobre Jesús y querían leer lo que Dios había dicho acerca del Mesías. Sabían que las Escrituras eran verdaderas y querían asegurarse de que todo lo que Pablo decía estuviera de acuerdo con la Palabra de Dios.</a:t>
            </a:r>
            <a:endParaRPr sz="1500"/>
          </a:p>
          <a:p>
            <a:pPr indent="0" lvl="0" marL="0" rtl="0" algn="l">
              <a:lnSpc>
                <a:spcPct val="100000"/>
              </a:lnSpc>
              <a:spcBef>
                <a:spcPts val="0"/>
              </a:spcBef>
              <a:spcAft>
                <a:spcPts val="0"/>
              </a:spcAft>
              <a:buSzPts val="1500"/>
              <a:buNone/>
            </a:pPr>
            <a:r>
              <a:t/>
            </a:r>
            <a:endParaRPr sz="1500"/>
          </a:p>
          <a:p>
            <a:pPr indent="0" lvl="0" marL="0" rtl="0" algn="l">
              <a:lnSpc>
                <a:spcPct val="100000"/>
              </a:lnSpc>
              <a:spcBef>
                <a:spcPts val="0"/>
              </a:spcBef>
              <a:spcAft>
                <a:spcPts val="0"/>
              </a:spcAft>
              <a:buSzPts val="1500"/>
              <a:buNone/>
            </a:pPr>
            <a:r>
              <a:rPr lang="en-GB" sz="1500"/>
              <a:t>¡Y así era! Jesús era el Mesías. ¡Jesús era el Rey de todo el mundo! Por eso, muchos de los judíos en la sinagoga decidieron seguir a Jesús. A medida que Pablo y Silas seguían hablando con la gente, muchas otras personas que no eran judías también se convirtieron en seguidores de Jesús.</a:t>
            </a:r>
            <a:endParaRPr sz="1500"/>
          </a:p>
          <a:p>
            <a:pPr indent="0" lvl="0" marL="0" rtl="0" algn="l">
              <a:lnSpc>
                <a:spcPct val="100000"/>
              </a:lnSpc>
              <a:spcBef>
                <a:spcPts val="0"/>
              </a:spcBef>
              <a:spcAft>
                <a:spcPts val="0"/>
              </a:spcAft>
              <a:buSzPts val="1500"/>
              <a:buNone/>
            </a:pPr>
            <a:r>
              <a:t/>
            </a:r>
            <a:endParaRPr sz="1500"/>
          </a:p>
          <a:p>
            <a:pPr indent="0" lvl="0" marL="0" rtl="0" algn="l">
              <a:lnSpc>
                <a:spcPct val="100000"/>
              </a:lnSpc>
              <a:spcBef>
                <a:spcPts val="0"/>
              </a:spcBef>
              <a:spcAft>
                <a:spcPts val="0"/>
              </a:spcAft>
              <a:buSzPts val="1500"/>
              <a:buNone/>
            </a:pPr>
            <a:r>
              <a:t/>
            </a:r>
            <a:endParaRPr sz="1500"/>
          </a:p>
          <a:p>
            <a:pPr indent="0" lvl="0" marL="0" rtl="0" algn="l">
              <a:lnSpc>
                <a:spcPct val="100000"/>
              </a:lnSpc>
              <a:spcBef>
                <a:spcPts val="0"/>
              </a:spcBef>
              <a:spcAft>
                <a:spcPts val="0"/>
              </a:spcAft>
              <a:buSzPts val="1500"/>
              <a:buNone/>
            </a:pPr>
            <a:r>
              <a:t/>
            </a:r>
            <a:endParaRPr sz="1500"/>
          </a:p>
        </p:txBody>
      </p:sp>
      <p:sp>
        <p:nvSpPr>
          <p:cNvPr id="312" name="Google Shape;312;g37d5e3e7510_2_146:notes"/>
          <p:cNvSpPr txBox="1"/>
          <p:nvPr>
            <p:ph idx="12" type="sldNum"/>
          </p:nvPr>
        </p:nvSpPr>
        <p:spPr>
          <a:xfrm>
            <a:off x="4282067" y="10155368"/>
            <a:ext cx="3275859" cy="536446"/>
          </a:xfrm>
          <a:prstGeom prst="rect">
            <a:avLst/>
          </a:prstGeom>
          <a:noFill/>
          <a:ln>
            <a:noFill/>
          </a:ln>
        </p:spPr>
        <p:txBody>
          <a:bodyPr anchorCtr="0" anchor="b" bIns="52375" lIns="104775" spcFirstLastPara="1" rIns="104775" wrap="square" tIns="52375">
            <a:noAutofit/>
          </a:bodyPr>
          <a:lstStyle/>
          <a:p>
            <a:pPr indent="0" lvl="0" marL="0" rtl="0" algn="r">
              <a:lnSpc>
                <a:spcPct val="100000"/>
              </a:lnSpc>
              <a:spcBef>
                <a:spcPts val="0"/>
              </a:spcBef>
              <a:spcAft>
                <a:spcPts val="0"/>
              </a:spcAft>
              <a:buSzPts val="1500"/>
              <a:buNone/>
            </a:pPr>
            <a:fld id="{00000000-1234-1234-1234-123412341234}" type="slidenum">
              <a:rPr lang="en-GB" sz="1500"/>
              <a:t>‹#›</a:t>
            </a:fld>
            <a:endParaRPr sz="15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7d5e3e7510_2_153:notes"/>
          <p:cNvSpPr/>
          <p:nvPr>
            <p:ph idx="2" type="sldImg"/>
          </p:nvPr>
        </p:nvSpPr>
        <p:spPr>
          <a:xfrm>
            <a:off x="1328691" y="1336684"/>
            <a:ext cx="4902294" cy="360871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g37d5e3e7510_2_153:notes"/>
          <p:cNvSpPr txBox="1"/>
          <p:nvPr>
            <p:ph idx="1" type="body"/>
          </p:nvPr>
        </p:nvSpPr>
        <p:spPr>
          <a:xfrm>
            <a:off x="755968" y="5145435"/>
            <a:ext cx="6047740" cy="4209903"/>
          </a:xfrm>
          <a:prstGeom prst="rect">
            <a:avLst/>
          </a:prstGeom>
          <a:noFill/>
          <a:ln>
            <a:noFill/>
          </a:ln>
        </p:spPr>
        <p:txBody>
          <a:bodyPr anchorCtr="0" anchor="t" bIns="52375" lIns="104775" spcFirstLastPara="1" rIns="104775" wrap="square" tIns="52375">
            <a:noAutofit/>
          </a:bodyPr>
          <a:lstStyle/>
          <a:p>
            <a:pPr indent="0" lvl="0" marL="0" rtl="0" algn="l">
              <a:lnSpc>
                <a:spcPct val="100000"/>
              </a:lnSpc>
              <a:spcBef>
                <a:spcPts val="0"/>
              </a:spcBef>
              <a:spcAft>
                <a:spcPts val="0"/>
              </a:spcAft>
              <a:buSzPts val="1500"/>
              <a:buNone/>
            </a:pPr>
            <a:r>
              <a:rPr lang="en-GB" sz="1500"/>
              <a:t>12. Pablo, Silas y su amigo Timoteo siguieron hablando a la gente acerca de Jesús en Berea. Pero las noticias llegaron de regreso a Tesalónica, y los judíos enojados viajaron hasta Berea para causar problemas. Muy pronto, convencieron a algunas personas en Berea para que se enojaran con Pablo. Su vida estaba en peligro.</a:t>
            </a:r>
            <a:endParaRPr sz="1500"/>
          </a:p>
          <a:p>
            <a:pPr indent="0" lvl="0" marL="0" rtl="0" algn="l">
              <a:lnSpc>
                <a:spcPct val="100000"/>
              </a:lnSpc>
              <a:spcBef>
                <a:spcPts val="0"/>
              </a:spcBef>
              <a:spcAft>
                <a:spcPts val="0"/>
              </a:spcAft>
              <a:buSzPts val="1500"/>
              <a:buNone/>
            </a:pPr>
            <a:r>
              <a:t/>
            </a:r>
            <a:endParaRPr sz="1500"/>
          </a:p>
        </p:txBody>
      </p:sp>
      <p:sp>
        <p:nvSpPr>
          <p:cNvPr id="320" name="Google Shape;320;g37d5e3e7510_2_153:notes"/>
          <p:cNvSpPr txBox="1"/>
          <p:nvPr>
            <p:ph idx="12" type="sldNum"/>
          </p:nvPr>
        </p:nvSpPr>
        <p:spPr>
          <a:xfrm>
            <a:off x="4282067" y="10155368"/>
            <a:ext cx="3275859" cy="536446"/>
          </a:xfrm>
          <a:prstGeom prst="rect">
            <a:avLst/>
          </a:prstGeom>
          <a:noFill/>
          <a:ln>
            <a:noFill/>
          </a:ln>
        </p:spPr>
        <p:txBody>
          <a:bodyPr anchorCtr="0" anchor="b" bIns="52375" lIns="104775" spcFirstLastPara="1" rIns="104775" wrap="square" tIns="52375">
            <a:noAutofit/>
          </a:bodyPr>
          <a:lstStyle/>
          <a:p>
            <a:pPr indent="0" lvl="0" marL="0" rtl="0" algn="r">
              <a:lnSpc>
                <a:spcPct val="100000"/>
              </a:lnSpc>
              <a:spcBef>
                <a:spcPts val="0"/>
              </a:spcBef>
              <a:spcAft>
                <a:spcPts val="0"/>
              </a:spcAft>
              <a:buSzPts val="1500"/>
              <a:buNone/>
            </a:pPr>
            <a:fld id="{00000000-1234-1234-1234-123412341234}" type="slidenum">
              <a:rPr lang="en-GB" sz="1500"/>
              <a:t>‹#›</a:t>
            </a:fld>
            <a:endParaRPr sz="15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2: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7" name="Google Shape;327;p12: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800"/>
              <a:buNone/>
            </a:pPr>
            <a:r>
              <a:rPr lang="en-GB" sz="1500"/>
              <a:t>13. Ahora Berea también se volvió un lugar peligroso para Pablo. Pero los cristianos en Berea se aseguraron de que estuviera a salvo. Llevaron a Pablo hasta la costa y lo acompañaron hasta Atenas. Prometieron enviar a Silas y Timoteo a reunirse con él pronto.</a:t>
            </a:r>
            <a:endParaRPr sz="1500"/>
          </a:p>
          <a:p>
            <a:pPr indent="0" lvl="0" marL="216000" rtl="0" algn="l">
              <a:spcBef>
                <a:spcPts val="0"/>
              </a:spcBef>
              <a:spcAft>
                <a:spcPts val="0"/>
              </a:spcAft>
              <a:buSzPts val="1800"/>
              <a:buNone/>
            </a:pPr>
            <a:r>
              <a:t/>
            </a:r>
            <a:endParaRPr sz="1500"/>
          </a:p>
          <a:p>
            <a:pPr indent="0" lvl="0" marL="216000" rtl="0" algn="l">
              <a:spcBef>
                <a:spcPts val="0"/>
              </a:spcBef>
              <a:spcAft>
                <a:spcPts val="0"/>
              </a:spcAft>
              <a:buSzPts val="1800"/>
              <a:buNone/>
            </a:pPr>
            <a:r>
              <a:t/>
            </a:r>
            <a:endParaRPr sz="1500"/>
          </a:p>
        </p:txBody>
      </p:sp>
      <p:sp>
        <p:nvSpPr>
          <p:cNvPr id="328" name="Google Shape;328;p12:notes"/>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7d5e3e7510_2_167:notes"/>
          <p:cNvSpPr/>
          <p:nvPr>
            <p:ph idx="2" type="sldImg"/>
          </p:nvPr>
        </p:nvSpPr>
        <p:spPr>
          <a:xfrm>
            <a:off x="1328691" y="1336684"/>
            <a:ext cx="4902294" cy="360871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g37d5e3e7510_2_167:notes"/>
          <p:cNvSpPr txBox="1"/>
          <p:nvPr>
            <p:ph idx="1" type="body"/>
          </p:nvPr>
        </p:nvSpPr>
        <p:spPr>
          <a:xfrm>
            <a:off x="755968" y="5145435"/>
            <a:ext cx="6047740" cy="4209903"/>
          </a:xfrm>
          <a:prstGeom prst="rect">
            <a:avLst/>
          </a:prstGeom>
          <a:noFill/>
          <a:ln>
            <a:noFill/>
          </a:ln>
        </p:spPr>
        <p:txBody>
          <a:bodyPr anchorCtr="0" anchor="t" bIns="52375" lIns="104775" spcFirstLastPara="1" rIns="104775" wrap="square" tIns="52375">
            <a:noAutofit/>
          </a:bodyPr>
          <a:lstStyle/>
          <a:p>
            <a:pPr indent="0" lvl="0" marL="0" rtl="0" algn="l">
              <a:lnSpc>
                <a:spcPct val="100000"/>
              </a:lnSpc>
              <a:spcBef>
                <a:spcPts val="0"/>
              </a:spcBef>
              <a:spcAft>
                <a:spcPts val="0"/>
              </a:spcAft>
              <a:buSzPts val="1500"/>
              <a:buNone/>
            </a:pPr>
            <a:r>
              <a:rPr lang="en-GB" sz="1500"/>
              <a:t>14. Pablo recordaba a los nobles cristianos en Berea, pero al ver todos los ídolos en Atenas, supo que esas personas también necesitaban oír acerca de Dios y Jesús. Aún había mucho trabajo por hacer.</a:t>
            </a:r>
            <a:endParaRPr sz="1500"/>
          </a:p>
          <a:p>
            <a:pPr indent="0" lvl="0" marL="0" rtl="0" algn="l">
              <a:lnSpc>
                <a:spcPct val="100000"/>
              </a:lnSpc>
              <a:spcBef>
                <a:spcPts val="0"/>
              </a:spcBef>
              <a:spcAft>
                <a:spcPts val="0"/>
              </a:spcAft>
              <a:buSzPts val="1500"/>
              <a:buNone/>
            </a:pPr>
            <a:r>
              <a:t/>
            </a:r>
            <a:endParaRPr sz="1500"/>
          </a:p>
          <a:p>
            <a:pPr indent="0" lvl="0" marL="0" rtl="0" algn="l">
              <a:lnSpc>
                <a:spcPct val="100000"/>
              </a:lnSpc>
              <a:spcBef>
                <a:spcPts val="0"/>
              </a:spcBef>
              <a:spcAft>
                <a:spcPts val="0"/>
              </a:spcAft>
              <a:buSzPts val="1500"/>
              <a:buNone/>
            </a:pPr>
            <a:r>
              <a:rPr lang="en-GB" sz="1500"/>
              <a:t>A Dios le agrada cuando sentimos curiosidad por Él y sus caminos. Los de Berea leyeron con entusiasmo las Escrituras para descubrir si Jesús era realmente el Mesías. Hoy, nosotros también podemos descubrir quién es Dios y cómo seguir a Jesús al leer la Biblia, igual que lo hicieron los de Berea.</a:t>
            </a:r>
            <a:endParaRPr sz="1500"/>
          </a:p>
          <a:p>
            <a:pPr indent="0" lvl="0" marL="0" rtl="0" algn="l">
              <a:lnSpc>
                <a:spcPct val="100000"/>
              </a:lnSpc>
              <a:spcBef>
                <a:spcPts val="0"/>
              </a:spcBef>
              <a:spcAft>
                <a:spcPts val="0"/>
              </a:spcAft>
              <a:buSzPts val="1500"/>
              <a:buNone/>
            </a:pPr>
            <a:r>
              <a:t/>
            </a:r>
            <a:endParaRPr sz="1500"/>
          </a:p>
          <a:p>
            <a:pPr indent="0" lvl="0" marL="0" rtl="0" algn="l">
              <a:lnSpc>
                <a:spcPct val="100000"/>
              </a:lnSpc>
              <a:spcBef>
                <a:spcPts val="0"/>
              </a:spcBef>
              <a:spcAft>
                <a:spcPts val="0"/>
              </a:spcAft>
              <a:buSzPts val="1500"/>
              <a:buNone/>
            </a:pPr>
            <a:r>
              <a:t/>
            </a:r>
            <a:endParaRPr sz="1500"/>
          </a:p>
        </p:txBody>
      </p:sp>
      <p:sp>
        <p:nvSpPr>
          <p:cNvPr id="336" name="Google Shape;336;g37d5e3e7510_2_167:notes"/>
          <p:cNvSpPr txBox="1"/>
          <p:nvPr>
            <p:ph idx="12" type="sldNum"/>
          </p:nvPr>
        </p:nvSpPr>
        <p:spPr>
          <a:xfrm>
            <a:off x="4282067" y="10155368"/>
            <a:ext cx="3275859" cy="536446"/>
          </a:xfrm>
          <a:prstGeom prst="rect">
            <a:avLst/>
          </a:prstGeom>
          <a:noFill/>
          <a:ln>
            <a:noFill/>
          </a:ln>
        </p:spPr>
        <p:txBody>
          <a:bodyPr anchorCtr="0" anchor="b" bIns="52375" lIns="104775" spcFirstLastPara="1" rIns="104775" wrap="square" tIns="52375">
            <a:noAutofit/>
          </a:bodyPr>
          <a:lstStyle/>
          <a:p>
            <a:pPr indent="0" lvl="0" marL="0" rtl="0" algn="r">
              <a:lnSpc>
                <a:spcPct val="100000"/>
              </a:lnSpc>
              <a:spcBef>
                <a:spcPts val="0"/>
              </a:spcBef>
              <a:spcAft>
                <a:spcPts val="0"/>
              </a:spcAft>
              <a:buSzPts val="1500"/>
              <a:buNone/>
            </a:pPr>
            <a:fld id="{00000000-1234-1234-1234-123412341234}" type="slidenum">
              <a:rPr lang="en-GB" sz="1500"/>
              <a:t>‹#›</a:t>
            </a:fld>
            <a:endParaRPr sz="15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7d5e3e7510_2_174:notes"/>
          <p:cNvSpPr/>
          <p:nvPr>
            <p:ph idx="2" type="sldImg"/>
          </p:nvPr>
        </p:nvSpPr>
        <p:spPr>
          <a:xfrm>
            <a:off x="1328691" y="1336684"/>
            <a:ext cx="4902294" cy="360871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g37d5e3e7510_2_174:notes"/>
          <p:cNvSpPr txBox="1"/>
          <p:nvPr>
            <p:ph idx="1" type="body"/>
          </p:nvPr>
        </p:nvSpPr>
        <p:spPr>
          <a:xfrm>
            <a:off x="755968" y="5145435"/>
            <a:ext cx="6047740" cy="4209903"/>
          </a:xfrm>
          <a:prstGeom prst="rect">
            <a:avLst/>
          </a:prstGeom>
          <a:noFill/>
          <a:ln>
            <a:noFill/>
          </a:ln>
        </p:spPr>
        <p:txBody>
          <a:bodyPr anchorCtr="0" anchor="t" bIns="52375" lIns="104775" spcFirstLastPara="1" rIns="104775" wrap="square" tIns="52375">
            <a:noAutofit/>
          </a:bodyPr>
          <a:lstStyle/>
          <a:p>
            <a:pPr indent="0" lvl="0" marL="0" rtl="0" algn="l">
              <a:lnSpc>
                <a:spcPct val="100000"/>
              </a:lnSpc>
              <a:spcBef>
                <a:spcPts val="0"/>
              </a:spcBef>
              <a:spcAft>
                <a:spcPts val="0"/>
              </a:spcAft>
              <a:buSzPts val="1500"/>
              <a:buNone/>
            </a:pPr>
            <a:r>
              <a:t/>
            </a:r>
            <a:endParaRPr sz="1500"/>
          </a:p>
        </p:txBody>
      </p:sp>
      <p:sp>
        <p:nvSpPr>
          <p:cNvPr id="344" name="Google Shape;344;g37d5e3e7510_2_174:notes"/>
          <p:cNvSpPr txBox="1"/>
          <p:nvPr>
            <p:ph idx="12" type="sldNum"/>
          </p:nvPr>
        </p:nvSpPr>
        <p:spPr>
          <a:xfrm>
            <a:off x="4282067" y="10155368"/>
            <a:ext cx="3275859" cy="536446"/>
          </a:xfrm>
          <a:prstGeom prst="rect">
            <a:avLst/>
          </a:prstGeom>
          <a:noFill/>
          <a:ln>
            <a:noFill/>
          </a:ln>
        </p:spPr>
        <p:txBody>
          <a:bodyPr anchorCtr="0" anchor="b" bIns="52375" lIns="104775" spcFirstLastPara="1" rIns="104775" wrap="square" tIns="52375">
            <a:noAutofit/>
          </a:bodyPr>
          <a:lstStyle/>
          <a:p>
            <a:pPr indent="0" lvl="0" marL="0" rtl="0" algn="r">
              <a:lnSpc>
                <a:spcPct val="100000"/>
              </a:lnSpc>
              <a:spcBef>
                <a:spcPts val="0"/>
              </a:spcBef>
              <a:spcAft>
                <a:spcPts val="0"/>
              </a:spcAft>
              <a:buSzPts val="1500"/>
              <a:buNone/>
            </a:pPr>
            <a:fld id="{00000000-1234-1234-1234-123412341234}" type="slidenum">
              <a:rPr lang="en-GB" sz="1500"/>
              <a:t>‹#›</a:t>
            </a:fld>
            <a:endParaRPr sz="15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7d5e3e7510_2_183:notes"/>
          <p:cNvSpPr/>
          <p:nvPr>
            <p:ph idx="2" type="sldImg"/>
          </p:nvPr>
        </p:nvSpPr>
        <p:spPr>
          <a:xfrm>
            <a:off x="1328691" y="1336684"/>
            <a:ext cx="4902347" cy="360881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g37d5e3e7510_2_183:notes"/>
          <p:cNvSpPr txBox="1"/>
          <p:nvPr>
            <p:ph idx="1" type="body"/>
          </p:nvPr>
        </p:nvSpPr>
        <p:spPr>
          <a:xfrm>
            <a:off x="755968" y="5145435"/>
            <a:ext cx="6047591" cy="4209924"/>
          </a:xfrm>
          <a:prstGeom prst="rect">
            <a:avLst/>
          </a:prstGeom>
          <a:noFill/>
          <a:ln>
            <a:noFill/>
          </a:ln>
        </p:spPr>
        <p:txBody>
          <a:bodyPr anchorCtr="0" anchor="t" bIns="52375" lIns="104775" spcFirstLastPara="1" rIns="104775" wrap="square" tIns="52375">
            <a:noAutofit/>
          </a:bodyPr>
          <a:lstStyle/>
          <a:p>
            <a:pPr indent="0" lvl="0" marL="0" rtl="0" algn="l">
              <a:lnSpc>
                <a:spcPct val="100000"/>
              </a:lnSpc>
              <a:spcBef>
                <a:spcPts val="0"/>
              </a:spcBef>
              <a:spcAft>
                <a:spcPts val="0"/>
              </a:spcAft>
              <a:buSzPts val="1500"/>
              <a:buNone/>
            </a:pPr>
            <a:r>
              <a:t/>
            </a:r>
            <a:endParaRPr sz="1500"/>
          </a:p>
        </p:txBody>
      </p:sp>
      <p:sp>
        <p:nvSpPr>
          <p:cNvPr id="354" name="Google Shape;354;g37d5e3e7510_2_183:notes"/>
          <p:cNvSpPr txBox="1"/>
          <p:nvPr>
            <p:ph idx="12" type="sldNum"/>
          </p:nvPr>
        </p:nvSpPr>
        <p:spPr>
          <a:xfrm>
            <a:off x="4282067" y="10155368"/>
            <a:ext cx="3276005" cy="536544"/>
          </a:xfrm>
          <a:prstGeom prst="rect">
            <a:avLst/>
          </a:prstGeom>
          <a:noFill/>
          <a:ln>
            <a:noFill/>
          </a:ln>
        </p:spPr>
        <p:txBody>
          <a:bodyPr anchorCtr="0" anchor="b" bIns="52375" lIns="104775" spcFirstLastPara="1" rIns="104775" wrap="square" tIns="52375">
            <a:noAutofit/>
          </a:bodyPr>
          <a:lstStyle/>
          <a:p>
            <a:pPr indent="0" lvl="0" marL="0" rtl="0" algn="r">
              <a:lnSpc>
                <a:spcPct val="100000"/>
              </a:lnSpc>
              <a:spcBef>
                <a:spcPts val="0"/>
              </a:spcBef>
              <a:spcAft>
                <a:spcPts val="0"/>
              </a:spcAft>
              <a:buSzPts val="1500"/>
              <a:buNone/>
            </a:pPr>
            <a:fld id="{00000000-1234-1234-1234-123412341234}" type="slidenum">
              <a:rPr lang="en-GB" sz="1500"/>
              <a:t>‹#›</a:t>
            </a:fld>
            <a:endParaRPr sz="15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7d5e3e7510_4_0: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63" name="Google Shape;363;g37d5e3e7510_4_0:notes"/>
          <p:cNvSpPr txBox="1"/>
          <p:nvPr>
            <p:ph idx="1" type="body"/>
          </p:nvPr>
        </p:nvSpPr>
        <p:spPr>
          <a:xfrm>
            <a:off x="755968" y="5078605"/>
            <a:ext cx="6047740" cy="4811310"/>
          </a:xfrm>
          <a:prstGeom prst="rect">
            <a:avLst/>
          </a:prstGeom>
          <a:noFill/>
          <a:ln>
            <a:noFill/>
          </a:ln>
        </p:spPr>
        <p:txBody>
          <a:bodyPr anchorCtr="0" anchor="t" bIns="103100" lIns="103100" spcFirstLastPara="1" rIns="103100" wrap="square" tIns="1031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p:txBody>
      </p:sp>
      <p:sp>
        <p:nvSpPr>
          <p:cNvPr id="364" name="Google Shape;364;g37d5e3e7510_4_0:notes"/>
          <p:cNvSpPr txBox="1"/>
          <p:nvPr>
            <p:ph idx="12" type="sldNum"/>
          </p:nvPr>
        </p:nvSpPr>
        <p:spPr>
          <a:xfrm>
            <a:off x="0" y="0"/>
            <a:ext cx="3306944" cy="3507808"/>
          </a:xfrm>
          <a:prstGeom prst="rect">
            <a:avLst/>
          </a:prstGeom>
          <a:noFill/>
          <a:ln>
            <a:noFill/>
          </a:ln>
        </p:spPr>
        <p:txBody>
          <a:bodyPr anchorCtr="0" anchor="t" bIns="51575" lIns="103100" spcFirstLastPara="1" rIns="103100" wrap="square" tIns="51575">
            <a:noAutofit/>
          </a:bodyPr>
          <a:lstStyle/>
          <a:p>
            <a:pPr indent="0" lvl="0" marL="0" marR="0" rtl="0" algn="l">
              <a:lnSpc>
                <a:spcPct val="100000"/>
              </a:lnSpc>
              <a:spcBef>
                <a:spcPts val="0"/>
              </a:spcBef>
              <a:spcAft>
                <a:spcPts val="0"/>
              </a:spcAft>
              <a:buClr>
                <a:schemeClr val="dk1"/>
              </a:buClr>
              <a:buSzPts val="1600"/>
              <a:buFont typeface="Calibri"/>
              <a:buNone/>
            </a:pPr>
            <a:fld id="{00000000-1234-1234-1234-123412341234}" type="slidenum">
              <a:rPr b="0" i="0" lang="en-GB" sz="1600" u="none" cap="none" strike="noStrike">
                <a:solidFill>
                  <a:schemeClr val="dk1"/>
                </a:solidFill>
                <a:latin typeface="Calibri"/>
                <a:ea typeface="Calibri"/>
                <a:cs typeface="Calibri"/>
                <a:sym typeface="Calibri"/>
              </a:rPr>
              <a:t>‹#›</a:t>
            </a:fld>
            <a:endParaRPr b="0" i="0" sz="16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9" name="Google Shape;239;p2: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800"/>
              <a:buNone/>
            </a:pPr>
            <a:r>
              <a:rPr lang="en-GB" sz="1500"/>
              <a:t>2. El segundo viaje misionero de Pablo comenzó en Antioquía. Él y Silas viajaron por Asia Menor, visitando las iglesias que Pablo había ayudado a establecer en su primer viaje. Luego, navegaron por el mar Egeo para enseñar a las personas en Macedonia. Estos hombres viajaban a donde Dios los enviaba para hablar de Jesús.</a:t>
            </a:r>
            <a:endParaRPr sz="1500"/>
          </a:p>
          <a:p>
            <a:pPr indent="0" lvl="0" marL="216000" rtl="0" algn="l">
              <a:spcBef>
                <a:spcPts val="0"/>
              </a:spcBef>
              <a:spcAft>
                <a:spcPts val="0"/>
              </a:spcAft>
              <a:buSzPts val="1800"/>
              <a:buNone/>
            </a:pPr>
            <a:r>
              <a:t/>
            </a:r>
            <a:endParaRPr sz="1500"/>
          </a:p>
          <a:p>
            <a:pPr indent="0" lvl="0" marL="216000" rtl="0" algn="l">
              <a:spcBef>
                <a:spcPts val="0"/>
              </a:spcBef>
              <a:spcAft>
                <a:spcPts val="0"/>
              </a:spcAft>
              <a:buSzPts val="1800"/>
              <a:buNone/>
            </a:pPr>
            <a:r>
              <a:t/>
            </a:r>
            <a:endParaRPr sz="1500"/>
          </a:p>
          <a:p>
            <a:pPr indent="0" lvl="0" marL="216000" rtl="0" algn="l">
              <a:spcBef>
                <a:spcPts val="0"/>
              </a:spcBef>
              <a:spcAft>
                <a:spcPts val="0"/>
              </a:spcAft>
              <a:buSzPts val="1800"/>
              <a:buNone/>
            </a:pPr>
            <a:r>
              <a:t/>
            </a:r>
            <a:endParaRPr sz="1500"/>
          </a:p>
        </p:txBody>
      </p:sp>
      <p:sp>
        <p:nvSpPr>
          <p:cNvPr id="240" name="Google Shape;240;p2:notes"/>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7d5e3e7510_2_90:notes"/>
          <p:cNvSpPr/>
          <p:nvPr>
            <p:ph idx="2" type="sldImg"/>
          </p:nvPr>
        </p:nvSpPr>
        <p:spPr>
          <a:xfrm>
            <a:off x="1328691" y="1336684"/>
            <a:ext cx="4902294" cy="360871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g37d5e3e7510_2_90:notes"/>
          <p:cNvSpPr txBox="1"/>
          <p:nvPr>
            <p:ph idx="1" type="body"/>
          </p:nvPr>
        </p:nvSpPr>
        <p:spPr>
          <a:xfrm>
            <a:off x="755968" y="5145435"/>
            <a:ext cx="6047740" cy="4209903"/>
          </a:xfrm>
          <a:prstGeom prst="rect">
            <a:avLst/>
          </a:prstGeom>
          <a:noFill/>
          <a:ln>
            <a:noFill/>
          </a:ln>
        </p:spPr>
        <p:txBody>
          <a:bodyPr anchorCtr="0" anchor="t" bIns="52375" lIns="104775" spcFirstLastPara="1" rIns="104775" wrap="square" tIns="52375">
            <a:noAutofit/>
          </a:bodyPr>
          <a:lstStyle/>
          <a:p>
            <a:pPr indent="0" lvl="0" marL="0" rtl="0" algn="l">
              <a:lnSpc>
                <a:spcPct val="100000"/>
              </a:lnSpc>
              <a:spcBef>
                <a:spcPts val="0"/>
              </a:spcBef>
              <a:spcAft>
                <a:spcPts val="0"/>
              </a:spcAft>
              <a:buSzPts val="1500"/>
              <a:buNone/>
            </a:pPr>
            <a:r>
              <a:rPr lang="en-GB" sz="1500"/>
              <a:t>3. Uno de los lugares donde Pablo y Silas predicaron fue la ciudad de Tesalónica. Había muchos judíos en esta ciudad, y a menudo se reunían en un lugar de reunión llamado “sinagoga”. Como Pablo era un maestro judío educado, fue a la sinagoga para hablarles a los judíos acerca de Jesús.</a:t>
            </a:r>
            <a:endParaRPr sz="1500"/>
          </a:p>
          <a:p>
            <a:pPr indent="0" lvl="0" marL="0" rtl="0" algn="l">
              <a:lnSpc>
                <a:spcPct val="100000"/>
              </a:lnSpc>
              <a:spcBef>
                <a:spcPts val="0"/>
              </a:spcBef>
              <a:spcAft>
                <a:spcPts val="0"/>
              </a:spcAft>
              <a:buSzPts val="1500"/>
              <a:buNone/>
            </a:pPr>
            <a:r>
              <a:t/>
            </a:r>
            <a:endParaRPr sz="1500"/>
          </a:p>
          <a:p>
            <a:pPr indent="0" lvl="0" marL="0" rtl="0" algn="l">
              <a:lnSpc>
                <a:spcPct val="100000"/>
              </a:lnSpc>
              <a:spcBef>
                <a:spcPts val="0"/>
              </a:spcBef>
              <a:spcAft>
                <a:spcPts val="0"/>
              </a:spcAft>
              <a:buSzPts val="1500"/>
              <a:buNone/>
            </a:pPr>
            <a:r>
              <a:t/>
            </a:r>
            <a:endParaRPr sz="1500"/>
          </a:p>
          <a:p>
            <a:pPr indent="0" lvl="0" marL="0" rtl="0" algn="l">
              <a:lnSpc>
                <a:spcPct val="100000"/>
              </a:lnSpc>
              <a:spcBef>
                <a:spcPts val="0"/>
              </a:spcBef>
              <a:spcAft>
                <a:spcPts val="0"/>
              </a:spcAft>
              <a:buSzPts val="1500"/>
              <a:buNone/>
            </a:pPr>
            <a:r>
              <a:t/>
            </a:r>
            <a:endParaRPr sz="1500"/>
          </a:p>
          <a:p>
            <a:pPr indent="0" lvl="0" marL="0" rtl="0" algn="l">
              <a:lnSpc>
                <a:spcPct val="100000"/>
              </a:lnSpc>
              <a:spcBef>
                <a:spcPts val="0"/>
              </a:spcBef>
              <a:spcAft>
                <a:spcPts val="0"/>
              </a:spcAft>
              <a:buSzPts val="1500"/>
              <a:buNone/>
            </a:pPr>
            <a:r>
              <a:t/>
            </a:r>
            <a:endParaRPr sz="1500"/>
          </a:p>
        </p:txBody>
      </p:sp>
      <p:sp>
        <p:nvSpPr>
          <p:cNvPr id="248" name="Google Shape;248;g37d5e3e7510_2_90:notes"/>
          <p:cNvSpPr txBox="1"/>
          <p:nvPr>
            <p:ph idx="12" type="sldNum"/>
          </p:nvPr>
        </p:nvSpPr>
        <p:spPr>
          <a:xfrm>
            <a:off x="4282067" y="10155368"/>
            <a:ext cx="3275859" cy="536446"/>
          </a:xfrm>
          <a:prstGeom prst="rect">
            <a:avLst/>
          </a:prstGeom>
          <a:noFill/>
          <a:ln>
            <a:noFill/>
          </a:ln>
        </p:spPr>
        <p:txBody>
          <a:bodyPr anchorCtr="0" anchor="b" bIns="52375" lIns="104775" spcFirstLastPara="1" rIns="104775" wrap="square" tIns="52375">
            <a:noAutofit/>
          </a:bodyPr>
          <a:lstStyle/>
          <a:p>
            <a:pPr indent="0" lvl="0" marL="0" rtl="0" algn="r">
              <a:lnSpc>
                <a:spcPct val="100000"/>
              </a:lnSpc>
              <a:spcBef>
                <a:spcPts val="0"/>
              </a:spcBef>
              <a:spcAft>
                <a:spcPts val="0"/>
              </a:spcAft>
              <a:buSzPts val="1500"/>
              <a:buNone/>
            </a:pPr>
            <a:fld id="{00000000-1234-1234-1234-123412341234}" type="slidenum">
              <a:rPr lang="en-GB" sz="1500"/>
              <a:t>‹#›</a:t>
            </a:fld>
            <a:endParaRPr sz="15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7d5e3e7510_2_97:notes"/>
          <p:cNvSpPr/>
          <p:nvPr>
            <p:ph idx="2" type="sldImg"/>
          </p:nvPr>
        </p:nvSpPr>
        <p:spPr>
          <a:xfrm>
            <a:off x="1328691" y="1336684"/>
            <a:ext cx="4902294" cy="360871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g37d5e3e7510_2_97:notes"/>
          <p:cNvSpPr txBox="1"/>
          <p:nvPr>
            <p:ph idx="1" type="body"/>
          </p:nvPr>
        </p:nvSpPr>
        <p:spPr>
          <a:xfrm>
            <a:off x="755968" y="5145435"/>
            <a:ext cx="6047740" cy="4209903"/>
          </a:xfrm>
          <a:prstGeom prst="rect">
            <a:avLst/>
          </a:prstGeom>
          <a:noFill/>
          <a:ln>
            <a:noFill/>
          </a:ln>
        </p:spPr>
        <p:txBody>
          <a:bodyPr anchorCtr="0" anchor="t" bIns="52375" lIns="104775" spcFirstLastPara="1" rIns="104775" wrap="square" tIns="52375">
            <a:noAutofit/>
          </a:bodyPr>
          <a:lstStyle/>
          <a:p>
            <a:pPr indent="0" lvl="0" marL="0" rtl="0" algn="l">
              <a:lnSpc>
                <a:spcPct val="100000"/>
              </a:lnSpc>
              <a:spcBef>
                <a:spcPts val="0"/>
              </a:spcBef>
              <a:spcAft>
                <a:spcPts val="0"/>
              </a:spcAft>
              <a:buSzPts val="1500"/>
              <a:buNone/>
            </a:pPr>
            <a:r>
              <a:rPr lang="en-GB" sz="1500"/>
              <a:t>4. Hace mucho tiempo, en el Antiguo Testamento, Dios eligió al pueblo judío para ser su nación y seguirlo. Dios usaría al pueblo judío para bendecir al mundo. Un Mesías vendría de esta nación. Él sería su Rey y el verdadero Rey del mundo. El Mesías rescataría al mundo del poder del pecado y la muerte.</a:t>
            </a:r>
            <a:endParaRPr sz="1500"/>
          </a:p>
          <a:p>
            <a:pPr indent="0" lvl="0" marL="0" rtl="0" algn="l">
              <a:lnSpc>
                <a:spcPct val="100000"/>
              </a:lnSpc>
              <a:spcBef>
                <a:spcPts val="0"/>
              </a:spcBef>
              <a:spcAft>
                <a:spcPts val="0"/>
              </a:spcAft>
              <a:buSzPts val="1500"/>
              <a:buNone/>
            </a:pPr>
            <a:r>
              <a:t/>
            </a:r>
            <a:endParaRPr sz="1500"/>
          </a:p>
          <a:p>
            <a:pPr indent="0" lvl="0" marL="0" rtl="0" algn="l">
              <a:lnSpc>
                <a:spcPct val="100000"/>
              </a:lnSpc>
              <a:spcBef>
                <a:spcPts val="0"/>
              </a:spcBef>
              <a:spcAft>
                <a:spcPts val="0"/>
              </a:spcAft>
              <a:buSzPts val="1500"/>
              <a:buNone/>
            </a:pPr>
            <a:r>
              <a:rPr lang="en-GB" sz="1500"/>
              <a:t>El mensaje de Pablo para los judíos en la sinagoga era que el Mesías ya había venido, y que ese Mesías era Jesús. Él murió en la cruz, pero resucitó para reinar como el verdadero Rey del mundo, para que todos puedan ser salvos del poder del pecado y la muerte.</a:t>
            </a:r>
            <a:endParaRPr sz="1500"/>
          </a:p>
          <a:p>
            <a:pPr indent="0" lvl="0" marL="0" rtl="0" algn="l">
              <a:lnSpc>
                <a:spcPct val="100000"/>
              </a:lnSpc>
              <a:spcBef>
                <a:spcPts val="0"/>
              </a:spcBef>
              <a:spcAft>
                <a:spcPts val="0"/>
              </a:spcAft>
              <a:buSzPts val="1500"/>
              <a:buNone/>
            </a:pPr>
            <a:r>
              <a:t/>
            </a:r>
            <a:endParaRPr sz="1500"/>
          </a:p>
          <a:p>
            <a:pPr indent="0" lvl="0" marL="0" rtl="0" algn="l">
              <a:lnSpc>
                <a:spcPct val="100000"/>
              </a:lnSpc>
              <a:spcBef>
                <a:spcPts val="0"/>
              </a:spcBef>
              <a:spcAft>
                <a:spcPts val="0"/>
              </a:spcAft>
              <a:buSzPts val="1500"/>
              <a:buNone/>
            </a:pPr>
            <a:r>
              <a:t/>
            </a:r>
            <a:endParaRPr sz="1500"/>
          </a:p>
          <a:p>
            <a:pPr indent="0" lvl="0" marL="0" rtl="0" algn="l">
              <a:lnSpc>
                <a:spcPct val="100000"/>
              </a:lnSpc>
              <a:spcBef>
                <a:spcPts val="0"/>
              </a:spcBef>
              <a:spcAft>
                <a:spcPts val="0"/>
              </a:spcAft>
              <a:buSzPts val="1500"/>
              <a:buNone/>
            </a:pPr>
            <a:r>
              <a:t/>
            </a:r>
            <a:endParaRPr sz="1500"/>
          </a:p>
          <a:p>
            <a:pPr indent="0" lvl="0" marL="0" rtl="0" algn="l">
              <a:lnSpc>
                <a:spcPct val="100000"/>
              </a:lnSpc>
              <a:spcBef>
                <a:spcPts val="0"/>
              </a:spcBef>
              <a:spcAft>
                <a:spcPts val="0"/>
              </a:spcAft>
              <a:buSzPts val="1500"/>
              <a:buNone/>
            </a:pPr>
            <a:r>
              <a:t/>
            </a:r>
            <a:endParaRPr sz="1500"/>
          </a:p>
          <a:p>
            <a:pPr indent="0" lvl="0" marL="0" rtl="0" algn="l">
              <a:lnSpc>
                <a:spcPct val="100000"/>
              </a:lnSpc>
              <a:spcBef>
                <a:spcPts val="0"/>
              </a:spcBef>
              <a:spcAft>
                <a:spcPts val="0"/>
              </a:spcAft>
              <a:buSzPts val="1500"/>
              <a:buNone/>
            </a:pPr>
            <a:r>
              <a:t/>
            </a:r>
            <a:endParaRPr sz="1500"/>
          </a:p>
          <a:p>
            <a:pPr indent="0" lvl="0" marL="0" rtl="0" algn="l">
              <a:lnSpc>
                <a:spcPct val="100000"/>
              </a:lnSpc>
              <a:spcBef>
                <a:spcPts val="0"/>
              </a:spcBef>
              <a:spcAft>
                <a:spcPts val="0"/>
              </a:spcAft>
              <a:buSzPts val="1500"/>
              <a:buNone/>
            </a:pPr>
            <a:r>
              <a:t/>
            </a:r>
            <a:endParaRPr sz="1500"/>
          </a:p>
        </p:txBody>
      </p:sp>
      <p:sp>
        <p:nvSpPr>
          <p:cNvPr id="256" name="Google Shape;256;g37d5e3e7510_2_97:notes"/>
          <p:cNvSpPr txBox="1"/>
          <p:nvPr>
            <p:ph idx="12" type="sldNum"/>
          </p:nvPr>
        </p:nvSpPr>
        <p:spPr>
          <a:xfrm>
            <a:off x="4282067" y="10155368"/>
            <a:ext cx="3275859" cy="536446"/>
          </a:xfrm>
          <a:prstGeom prst="rect">
            <a:avLst/>
          </a:prstGeom>
          <a:noFill/>
          <a:ln>
            <a:noFill/>
          </a:ln>
        </p:spPr>
        <p:txBody>
          <a:bodyPr anchorCtr="0" anchor="b" bIns="52375" lIns="104775" spcFirstLastPara="1" rIns="104775" wrap="square" tIns="52375">
            <a:noAutofit/>
          </a:bodyPr>
          <a:lstStyle/>
          <a:p>
            <a:pPr indent="0" lvl="0" marL="0" rtl="0" algn="r">
              <a:lnSpc>
                <a:spcPct val="100000"/>
              </a:lnSpc>
              <a:spcBef>
                <a:spcPts val="0"/>
              </a:spcBef>
              <a:spcAft>
                <a:spcPts val="0"/>
              </a:spcAft>
              <a:buSzPts val="1500"/>
              <a:buNone/>
            </a:pPr>
            <a:fld id="{00000000-1234-1234-1234-123412341234}" type="slidenum">
              <a:rPr lang="en-GB" sz="1500"/>
              <a:t>‹#›</a:t>
            </a:fld>
            <a:endParaRPr sz="15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7d5e3e7510_2_104:notes"/>
          <p:cNvSpPr/>
          <p:nvPr>
            <p:ph idx="2" type="sldImg"/>
          </p:nvPr>
        </p:nvSpPr>
        <p:spPr>
          <a:xfrm>
            <a:off x="1328691" y="1336684"/>
            <a:ext cx="4902294" cy="360871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g37d5e3e7510_2_104:notes"/>
          <p:cNvSpPr txBox="1"/>
          <p:nvPr>
            <p:ph idx="1" type="body"/>
          </p:nvPr>
        </p:nvSpPr>
        <p:spPr>
          <a:xfrm>
            <a:off x="755968" y="5145435"/>
            <a:ext cx="6047740" cy="4209903"/>
          </a:xfrm>
          <a:prstGeom prst="rect">
            <a:avLst/>
          </a:prstGeom>
          <a:noFill/>
          <a:ln>
            <a:noFill/>
          </a:ln>
        </p:spPr>
        <p:txBody>
          <a:bodyPr anchorCtr="0" anchor="t" bIns="52375" lIns="104775" spcFirstLastPara="1" rIns="104775" wrap="square" tIns="52375">
            <a:noAutofit/>
          </a:bodyPr>
          <a:lstStyle/>
          <a:p>
            <a:pPr indent="0" lvl="0" marL="0" rtl="0" algn="l">
              <a:lnSpc>
                <a:spcPct val="100000"/>
              </a:lnSpc>
              <a:spcBef>
                <a:spcPts val="0"/>
              </a:spcBef>
              <a:spcAft>
                <a:spcPts val="0"/>
              </a:spcAft>
              <a:buSzPts val="1500"/>
              <a:buNone/>
            </a:pPr>
            <a:r>
              <a:rPr lang="en-GB" sz="1500"/>
              <a:t>5. Algunos judíos creyeron a Pablo y decidieron convertirse en seguidores del Rey Jesús. Otras personas en la ciudad no eran judías, pero creían en Dios. Cuando oyeron acerca de Jesús, también se convirtieron en seguidores. Incluso algunas mujeres importantes de Tesalónica escucharon a Pablo y decidieron convertirse en cristianas.</a:t>
            </a:r>
            <a:endParaRPr sz="1500"/>
          </a:p>
          <a:p>
            <a:pPr indent="0" lvl="0" marL="0" rtl="0" algn="l">
              <a:lnSpc>
                <a:spcPct val="100000"/>
              </a:lnSpc>
              <a:spcBef>
                <a:spcPts val="0"/>
              </a:spcBef>
              <a:spcAft>
                <a:spcPts val="0"/>
              </a:spcAft>
              <a:buSzPts val="1500"/>
              <a:buNone/>
            </a:pPr>
            <a:r>
              <a:t/>
            </a:r>
            <a:endParaRPr sz="1500"/>
          </a:p>
          <a:p>
            <a:pPr indent="0" lvl="0" marL="0" rtl="0" algn="l">
              <a:lnSpc>
                <a:spcPct val="100000"/>
              </a:lnSpc>
              <a:spcBef>
                <a:spcPts val="0"/>
              </a:spcBef>
              <a:spcAft>
                <a:spcPts val="0"/>
              </a:spcAft>
              <a:buSzPts val="1500"/>
              <a:buNone/>
            </a:pPr>
            <a:r>
              <a:t/>
            </a:r>
            <a:endParaRPr sz="1500"/>
          </a:p>
          <a:p>
            <a:pPr indent="0" lvl="0" marL="0" rtl="0" algn="l">
              <a:lnSpc>
                <a:spcPct val="100000"/>
              </a:lnSpc>
              <a:spcBef>
                <a:spcPts val="0"/>
              </a:spcBef>
              <a:spcAft>
                <a:spcPts val="0"/>
              </a:spcAft>
              <a:buSzPts val="1500"/>
              <a:buNone/>
            </a:pPr>
            <a:r>
              <a:t/>
            </a:r>
            <a:endParaRPr sz="1500"/>
          </a:p>
          <a:p>
            <a:pPr indent="0" lvl="0" marL="0" rtl="0" algn="l">
              <a:lnSpc>
                <a:spcPct val="100000"/>
              </a:lnSpc>
              <a:spcBef>
                <a:spcPts val="0"/>
              </a:spcBef>
              <a:spcAft>
                <a:spcPts val="0"/>
              </a:spcAft>
              <a:buSzPts val="1500"/>
              <a:buNone/>
            </a:pPr>
            <a:r>
              <a:t/>
            </a:r>
            <a:endParaRPr sz="1500"/>
          </a:p>
          <a:p>
            <a:pPr indent="0" lvl="0" marL="0" rtl="0" algn="l">
              <a:lnSpc>
                <a:spcPct val="100000"/>
              </a:lnSpc>
              <a:spcBef>
                <a:spcPts val="0"/>
              </a:spcBef>
              <a:spcAft>
                <a:spcPts val="0"/>
              </a:spcAft>
              <a:buSzPts val="1500"/>
              <a:buNone/>
            </a:pPr>
            <a:r>
              <a:t/>
            </a:r>
            <a:endParaRPr sz="1500"/>
          </a:p>
        </p:txBody>
      </p:sp>
      <p:sp>
        <p:nvSpPr>
          <p:cNvPr id="264" name="Google Shape;264;g37d5e3e7510_2_104:notes"/>
          <p:cNvSpPr txBox="1"/>
          <p:nvPr>
            <p:ph idx="12" type="sldNum"/>
          </p:nvPr>
        </p:nvSpPr>
        <p:spPr>
          <a:xfrm>
            <a:off x="4282067" y="10155368"/>
            <a:ext cx="3275859" cy="536446"/>
          </a:xfrm>
          <a:prstGeom prst="rect">
            <a:avLst/>
          </a:prstGeom>
          <a:noFill/>
          <a:ln>
            <a:noFill/>
          </a:ln>
        </p:spPr>
        <p:txBody>
          <a:bodyPr anchorCtr="0" anchor="b" bIns="52375" lIns="104775" spcFirstLastPara="1" rIns="104775" wrap="square" tIns="52375">
            <a:noAutofit/>
          </a:bodyPr>
          <a:lstStyle/>
          <a:p>
            <a:pPr indent="0" lvl="0" marL="0" rtl="0" algn="r">
              <a:lnSpc>
                <a:spcPct val="100000"/>
              </a:lnSpc>
              <a:spcBef>
                <a:spcPts val="0"/>
              </a:spcBef>
              <a:spcAft>
                <a:spcPts val="0"/>
              </a:spcAft>
              <a:buSzPts val="1500"/>
              <a:buNone/>
            </a:pPr>
            <a:fld id="{00000000-1234-1234-1234-123412341234}" type="slidenum">
              <a:rPr lang="en-GB" sz="1500"/>
              <a:t>‹#›</a:t>
            </a:fld>
            <a:endParaRPr sz="15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7d5e3e7510_2_111:notes"/>
          <p:cNvSpPr/>
          <p:nvPr>
            <p:ph idx="2" type="sldImg"/>
          </p:nvPr>
        </p:nvSpPr>
        <p:spPr>
          <a:xfrm>
            <a:off x="1328691" y="1336684"/>
            <a:ext cx="4902294" cy="360871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g37d5e3e7510_2_111:notes"/>
          <p:cNvSpPr txBox="1"/>
          <p:nvPr>
            <p:ph idx="1" type="body"/>
          </p:nvPr>
        </p:nvSpPr>
        <p:spPr>
          <a:xfrm>
            <a:off x="755968" y="5145435"/>
            <a:ext cx="6047740" cy="4209903"/>
          </a:xfrm>
          <a:prstGeom prst="rect">
            <a:avLst/>
          </a:prstGeom>
          <a:noFill/>
          <a:ln>
            <a:noFill/>
          </a:ln>
        </p:spPr>
        <p:txBody>
          <a:bodyPr anchorCtr="0" anchor="t" bIns="52375" lIns="104775" spcFirstLastPara="1" rIns="104775" wrap="square" tIns="52375">
            <a:noAutofit/>
          </a:bodyPr>
          <a:lstStyle/>
          <a:p>
            <a:pPr indent="0" lvl="0" marL="0" rtl="0" algn="l">
              <a:lnSpc>
                <a:spcPct val="100000"/>
              </a:lnSpc>
              <a:spcBef>
                <a:spcPts val="0"/>
              </a:spcBef>
              <a:spcAft>
                <a:spcPts val="0"/>
              </a:spcAft>
              <a:buSzPts val="1500"/>
              <a:buNone/>
            </a:pPr>
            <a:r>
              <a:rPr lang="en-GB" sz="1500"/>
              <a:t>6. Sin embargo, no todos los judíos creyeron lo que Pablo decía acerca de Jesús. Algunos no creían que Jesús fuera el Mesías y no querían que otros lo creyeran tampoco. Tenían celos de que tantas personas escucharan a Pablo y a Silas.</a:t>
            </a:r>
            <a:endParaRPr sz="1500"/>
          </a:p>
          <a:p>
            <a:pPr indent="0" lvl="0" marL="0" rtl="0" algn="l">
              <a:lnSpc>
                <a:spcPct val="100000"/>
              </a:lnSpc>
              <a:spcBef>
                <a:spcPts val="0"/>
              </a:spcBef>
              <a:spcAft>
                <a:spcPts val="0"/>
              </a:spcAft>
              <a:buSzPts val="1500"/>
              <a:buNone/>
            </a:pPr>
            <a:r>
              <a:t/>
            </a:r>
            <a:endParaRPr sz="1500"/>
          </a:p>
          <a:p>
            <a:pPr indent="0" lvl="0" marL="0" rtl="0" algn="l">
              <a:lnSpc>
                <a:spcPct val="100000"/>
              </a:lnSpc>
              <a:spcBef>
                <a:spcPts val="0"/>
              </a:spcBef>
              <a:spcAft>
                <a:spcPts val="0"/>
              </a:spcAft>
              <a:buSzPts val="1500"/>
              <a:buNone/>
            </a:pPr>
            <a:r>
              <a:t/>
            </a:r>
            <a:endParaRPr sz="1500"/>
          </a:p>
          <a:p>
            <a:pPr indent="0" lvl="0" marL="0" rtl="0" algn="l">
              <a:lnSpc>
                <a:spcPct val="100000"/>
              </a:lnSpc>
              <a:spcBef>
                <a:spcPts val="0"/>
              </a:spcBef>
              <a:spcAft>
                <a:spcPts val="0"/>
              </a:spcAft>
              <a:buSzPts val="1500"/>
              <a:buNone/>
            </a:pPr>
            <a:r>
              <a:t/>
            </a:r>
            <a:endParaRPr sz="1500"/>
          </a:p>
          <a:p>
            <a:pPr indent="0" lvl="0" marL="0" rtl="0" algn="l">
              <a:lnSpc>
                <a:spcPct val="100000"/>
              </a:lnSpc>
              <a:spcBef>
                <a:spcPts val="0"/>
              </a:spcBef>
              <a:spcAft>
                <a:spcPts val="0"/>
              </a:spcAft>
              <a:buSzPts val="1500"/>
              <a:buNone/>
            </a:pPr>
            <a:r>
              <a:t/>
            </a:r>
            <a:endParaRPr sz="1500"/>
          </a:p>
        </p:txBody>
      </p:sp>
      <p:sp>
        <p:nvSpPr>
          <p:cNvPr id="272" name="Google Shape;272;g37d5e3e7510_2_111:notes"/>
          <p:cNvSpPr txBox="1"/>
          <p:nvPr>
            <p:ph idx="12" type="sldNum"/>
          </p:nvPr>
        </p:nvSpPr>
        <p:spPr>
          <a:xfrm>
            <a:off x="4282067" y="10155368"/>
            <a:ext cx="3275859" cy="536446"/>
          </a:xfrm>
          <a:prstGeom prst="rect">
            <a:avLst/>
          </a:prstGeom>
          <a:noFill/>
          <a:ln>
            <a:noFill/>
          </a:ln>
        </p:spPr>
        <p:txBody>
          <a:bodyPr anchorCtr="0" anchor="b" bIns="52375" lIns="104775" spcFirstLastPara="1" rIns="104775" wrap="square" tIns="52375">
            <a:noAutofit/>
          </a:bodyPr>
          <a:lstStyle/>
          <a:p>
            <a:pPr indent="0" lvl="0" marL="0" rtl="0" algn="r">
              <a:lnSpc>
                <a:spcPct val="100000"/>
              </a:lnSpc>
              <a:spcBef>
                <a:spcPts val="0"/>
              </a:spcBef>
              <a:spcAft>
                <a:spcPts val="0"/>
              </a:spcAft>
              <a:buSzPts val="1500"/>
              <a:buNone/>
            </a:pPr>
            <a:fld id="{00000000-1234-1234-1234-123412341234}" type="slidenum">
              <a:rPr lang="en-GB" sz="1500"/>
              <a:t>‹#›</a:t>
            </a:fld>
            <a:endParaRPr sz="15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7d5e3e7510_2_118:notes"/>
          <p:cNvSpPr/>
          <p:nvPr>
            <p:ph idx="2" type="sldImg"/>
          </p:nvPr>
        </p:nvSpPr>
        <p:spPr>
          <a:xfrm>
            <a:off x="1328691" y="1336684"/>
            <a:ext cx="4902294" cy="360871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g37d5e3e7510_2_118:notes"/>
          <p:cNvSpPr txBox="1"/>
          <p:nvPr>
            <p:ph idx="1" type="body"/>
          </p:nvPr>
        </p:nvSpPr>
        <p:spPr>
          <a:xfrm>
            <a:off x="755968" y="5145435"/>
            <a:ext cx="6047740" cy="4209903"/>
          </a:xfrm>
          <a:prstGeom prst="rect">
            <a:avLst/>
          </a:prstGeom>
          <a:noFill/>
          <a:ln>
            <a:noFill/>
          </a:ln>
        </p:spPr>
        <p:txBody>
          <a:bodyPr anchorCtr="0" anchor="t" bIns="52375" lIns="104775" spcFirstLastPara="1" rIns="104775" wrap="square" tIns="52375">
            <a:noAutofit/>
          </a:bodyPr>
          <a:lstStyle/>
          <a:p>
            <a:pPr indent="0" lvl="0" marL="0" rtl="0" algn="l">
              <a:lnSpc>
                <a:spcPct val="100000"/>
              </a:lnSpc>
              <a:spcBef>
                <a:spcPts val="0"/>
              </a:spcBef>
              <a:spcAft>
                <a:spcPts val="0"/>
              </a:spcAft>
              <a:buSzPts val="1500"/>
              <a:buNone/>
            </a:pPr>
            <a:r>
              <a:rPr lang="en-GB" sz="1500"/>
              <a:t>7. Estas personas no eran buenas. Buscaron a algunos hombres malvados del pueblo para causar problemas y hacer que todos se enojaran. Pensaron que Pablo se estaba quedando en la casa de un hombre llamado Jasón, así que corrieron hasta su casa. Pablo no estaba allí, pero arrastraron a Jasón fuera de su casa y lo llevaron ante las autoridades.</a:t>
            </a:r>
            <a:endParaRPr sz="1500"/>
          </a:p>
          <a:p>
            <a:pPr indent="0" lvl="0" marL="0" rtl="0" algn="l">
              <a:lnSpc>
                <a:spcPct val="100000"/>
              </a:lnSpc>
              <a:spcBef>
                <a:spcPts val="0"/>
              </a:spcBef>
              <a:spcAft>
                <a:spcPts val="0"/>
              </a:spcAft>
              <a:buSzPts val="1500"/>
              <a:buNone/>
            </a:pPr>
            <a:r>
              <a:t/>
            </a:r>
            <a:endParaRPr sz="1500"/>
          </a:p>
          <a:p>
            <a:pPr indent="0" lvl="0" marL="0" rtl="0" algn="l">
              <a:lnSpc>
                <a:spcPct val="100000"/>
              </a:lnSpc>
              <a:spcBef>
                <a:spcPts val="0"/>
              </a:spcBef>
              <a:spcAft>
                <a:spcPts val="0"/>
              </a:spcAft>
              <a:buSzPts val="1500"/>
              <a:buNone/>
            </a:pPr>
            <a:r>
              <a:t/>
            </a:r>
            <a:endParaRPr sz="1500"/>
          </a:p>
        </p:txBody>
      </p:sp>
      <p:sp>
        <p:nvSpPr>
          <p:cNvPr id="280" name="Google Shape;280;g37d5e3e7510_2_118:notes"/>
          <p:cNvSpPr txBox="1"/>
          <p:nvPr>
            <p:ph idx="12" type="sldNum"/>
          </p:nvPr>
        </p:nvSpPr>
        <p:spPr>
          <a:xfrm>
            <a:off x="4282067" y="10155368"/>
            <a:ext cx="3275859" cy="536446"/>
          </a:xfrm>
          <a:prstGeom prst="rect">
            <a:avLst/>
          </a:prstGeom>
          <a:noFill/>
          <a:ln>
            <a:noFill/>
          </a:ln>
        </p:spPr>
        <p:txBody>
          <a:bodyPr anchorCtr="0" anchor="b" bIns="52375" lIns="104775" spcFirstLastPara="1" rIns="104775" wrap="square" tIns="52375">
            <a:noAutofit/>
          </a:bodyPr>
          <a:lstStyle/>
          <a:p>
            <a:pPr indent="0" lvl="0" marL="0" rtl="0" algn="r">
              <a:lnSpc>
                <a:spcPct val="100000"/>
              </a:lnSpc>
              <a:spcBef>
                <a:spcPts val="0"/>
              </a:spcBef>
              <a:spcAft>
                <a:spcPts val="0"/>
              </a:spcAft>
              <a:buSzPts val="1500"/>
              <a:buNone/>
            </a:pPr>
            <a:fld id="{00000000-1234-1234-1234-123412341234}" type="slidenum">
              <a:rPr lang="en-GB" sz="1500"/>
              <a:t>‹#›</a:t>
            </a:fld>
            <a:endParaRPr sz="15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7d5e3e7510_2_125:notes"/>
          <p:cNvSpPr/>
          <p:nvPr>
            <p:ph idx="2" type="sldImg"/>
          </p:nvPr>
        </p:nvSpPr>
        <p:spPr>
          <a:xfrm>
            <a:off x="1328691" y="1336684"/>
            <a:ext cx="4902294" cy="360871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g37d5e3e7510_2_125:notes"/>
          <p:cNvSpPr txBox="1"/>
          <p:nvPr>
            <p:ph idx="1" type="body"/>
          </p:nvPr>
        </p:nvSpPr>
        <p:spPr>
          <a:xfrm>
            <a:off x="755968" y="5145435"/>
            <a:ext cx="6047740" cy="4209903"/>
          </a:xfrm>
          <a:prstGeom prst="rect">
            <a:avLst/>
          </a:prstGeom>
          <a:noFill/>
          <a:ln>
            <a:noFill/>
          </a:ln>
        </p:spPr>
        <p:txBody>
          <a:bodyPr anchorCtr="0" anchor="t" bIns="52375" lIns="104775" spcFirstLastPara="1" rIns="104775" wrap="square" tIns="52375">
            <a:noAutofit/>
          </a:bodyPr>
          <a:lstStyle/>
          <a:p>
            <a:pPr indent="0" lvl="0" marL="0" rtl="0" algn="l">
              <a:lnSpc>
                <a:spcPct val="100000"/>
              </a:lnSpc>
              <a:spcBef>
                <a:spcPts val="0"/>
              </a:spcBef>
              <a:spcAft>
                <a:spcPts val="0"/>
              </a:spcAft>
              <a:buSzPts val="1500"/>
              <a:buNone/>
            </a:pPr>
            <a:r>
              <a:rPr lang="en-GB" sz="1500"/>
              <a:t>8. Jasón era inocente, pero los hombres lo acusaron a él y a sus amigos de causar problemas en la ciudad. Finalmente, las autoridades dijeron que Jasón podía volver a casa si pagaba dinero y prometía no causar más problemas.</a:t>
            </a:r>
            <a:endParaRPr sz="1500"/>
          </a:p>
          <a:p>
            <a:pPr indent="0" lvl="0" marL="0" rtl="0" algn="l">
              <a:lnSpc>
                <a:spcPct val="100000"/>
              </a:lnSpc>
              <a:spcBef>
                <a:spcPts val="0"/>
              </a:spcBef>
              <a:spcAft>
                <a:spcPts val="0"/>
              </a:spcAft>
              <a:buSzPts val="1500"/>
              <a:buNone/>
            </a:pPr>
            <a:r>
              <a:t/>
            </a:r>
            <a:endParaRPr sz="1500"/>
          </a:p>
        </p:txBody>
      </p:sp>
      <p:sp>
        <p:nvSpPr>
          <p:cNvPr id="288" name="Google Shape;288;g37d5e3e7510_2_125:notes"/>
          <p:cNvSpPr txBox="1"/>
          <p:nvPr>
            <p:ph idx="12" type="sldNum"/>
          </p:nvPr>
        </p:nvSpPr>
        <p:spPr>
          <a:xfrm>
            <a:off x="4282067" y="10155368"/>
            <a:ext cx="3275859" cy="536446"/>
          </a:xfrm>
          <a:prstGeom prst="rect">
            <a:avLst/>
          </a:prstGeom>
          <a:noFill/>
          <a:ln>
            <a:noFill/>
          </a:ln>
        </p:spPr>
        <p:txBody>
          <a:bodyPr anchorCtr="0" anchor="b" bIns="52375" lIns="104775" spcFirstLastPara="1" rIns="104775" wrap="square" tIns="52375">
            <a:noAutofit/>
          </a:bodyPr>
          <a:lstStyle/>
          <a:p>
            <a:pPr indent="0" lvl="0" marL="0" rtl="0" algn="r">
              <a:lnSpc>
                <a:spcPct val="100000"/>
              </a:lnSpc>
              <a:spcBef>
                <a:spcPts val="0"/>
              </a:spcBef>
              <a:spcAft>
                <a:spcPts val="0"/>
              </a:spcAft>
              <a:buSzPts val="1500"/>
              <a:buNone/>
            </a:pPr>
            <a:fld id="{00000000-1234-1234-1234-123412341234}" type="slidenum">
              <a:rPr lang="en-GB" sz="1500"/>
              <a:t>‹#›</a:t>
            </a:fld>
            <a:endParaRPr sz="15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9: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5" name="Google Shape;295;p9: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1500"/>
              <a:t>9. Tesalónica se volvió un lugar peligroso, así que algunos cristianos ayudaron a Pablo y a Silas a salir de la ciudad esa misma noche. Los enviaron al pueblo de Berea.</a:t>
            </a:r>
            <a:endParaRPr sz="1500"/>
          </a:p>
          <a:p>
            <a:pPr indent="0" lvl="0" marL="216000" rtl="0" algn="l">
              <a:spcBef>
                <a:spcPts val="0"/>
              </a:spcBef>
              <a:spcAft>
                <a:spcPts val="0"/>
              </a:spcAft>
              <a:buSzPts val="1800"/>
              <a:buNone/>
            </a:pPr>
            <a:r>
              <a:t/>
            </a:r>
            <a:endParaRPr sz="1500"/>
          </a:p>
        </p:txBody>
      </p:sp>
      <p:sp>
        <p:nvSpPr>
          <p:cNvPr id="296" name="Google Shape;296;p9:notes"/>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 name="Shape 12"/>
        <p:cNvGrpSpPr/>
        <p:nvPr/>
      </p:nvGrpSpPr>
      <p:grpSpPr>
        <a:xfrm>
          <a:off x="0" y="0"/>
          <a:ext cx="0" cy="0"/>
          <a:chOff x="0" y="0"/>
          <a:chExt cx="0" cy="0"/>
        </a:xfrm>
      </p:grpSpPr>
      <p:sp>
        <p:nvSpPr>
          <p:cNvPr id="13" name="Google Shape;13;p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15" name="Google Shape;15;p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69" name="Shape 69"/>
        <p:cNvGrpSpPr/>
        <p:nvPr/>
      </p:nvGrpSpPr>
      <p:grpSpPr>
        <a:xfrm>
          <a:off x="0" y="0"/>
          <a:ext cx="0" cy="0"/>
          <a:chOff x="0" y="0"/>
          <a:chExt cx="0" cy="0"/>
        </a:xfrm>
      </p:grpSpPr>
      <p:sp>
        <p:nvSpPr>
          <p:cNvPr id="70" name="Google Shape;70;p1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 type="body"/>
          </p:nvPr>
        </p:nvSpPr>
        <p:spPr>
          <a:xfrm>
            <a:off x="504000" y="132660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2" name="Google Shape;72;p11"/>
          <p:cNvSpPr txBox="1"/>
          <p:nvPr>
            <p:ph idx="2"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3" name="Google Shape;73;p1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75" name="Google Shape;75;p1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76" name="Shape 76"/>
        <p:cNvGrpSpPr/>
        <p:nvPr/>
      </p:nvGrpSpPr>
      <p:grpSpPr>
        <a:xfrm>
          <a:off x="0" y="0"/>
          <a:ext cx="0" cy="0"/>
          <a:chOff x="0" y="0"/>
          <a:chExt cx="0" cy="0"/>
        </a:xfrm>
      </p:grpSpPr>
      <p:sp>
        <p:nvSpPr>
          <p:cNvPr id="77" name="Google Shape;77;p12"/>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12"/>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0" name="Google Shape;80;p12"/>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1" name="Google Shape;81;p12"/>
          <p:cNvSpPr txBox="1"/>
          <p:nvPr>
            <p:ph idx="4"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2" name="Google Shape;82;p1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84" name="Google Shape;84;p1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85" name="Shape 85"/>
        <p:cNvGrpSpPr/>
        <p:nvPr/>
      </p:nvGrpSpPr>
      <p:grpSpPr>
        <a:xfrm>
          <a:off x="0" y="0"/>
          <a:ext cx="0" cy="0"/>
          <a:chOff x="0" y="0"/>
          <a:chExt cx="0" cy="0"/>
        </a:xfrm>
      </p:grpSpPr>
      <p:sp>
        <p:nvSpPr>
          <p:cNvPr id="86" name="Google Shape;86;p1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 type="body"/>
          </p:nvPr>
        </p:nvSpPr>
        <p:spPr>
          <a:xfrm>
            <a:off x="5040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13"/>
          <p:cNvSpPr txBox="1"/>
          <p:nvPr>
            <p:ph idx="2" type="body"/>
          </p:nvPr>
        </p:nvSpPr>
        <p:spPr>
          <a:xfrm>
            <a:off x="35712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9" name="Google Shape;89;p13"/>
          <p:cNvSpPr txBox="1"/>
          <p:nvPr>
            <p:ph idx="3" type="body"/>
          </p:nvPr>
        </p:nvSpPr>
        <p:spPr>
          <a:xfrm>
            <a:off x="663804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0" name="Google Shape;90;p13"/>
          <p:cNvSpPr txBox="1"/>
          <p:nvPr>
            <p:ph idx="4" type="body"/>
          </p:nvPr>
        </p:nvSpPr>
        <p:spPr>
          <a:xfrm>
            <a:off x="5040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1" name="Google Shape;91;p13"/>
          <p:cNvSpPr txBox="1"/>
          <p:nvPr>
            <p:ph idx="5" type="body"/>
          </p:nvPr>
        </p:nvSpPr>
        <p:spPr>
          <a:xfrm>
            <a:off x="35712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13"/>
          <p:cNvSpPr txBox="1"/>
          <p:nvPr>
            <p:ph idx="6" type="body"/>
          </p:nvPr>
        </p:nvSpPr>
        <p:spPr>
          <a:xfrm>
            <a:off x="663804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3" name="Google Shape;93;p1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95" name="Google Shape;95;p1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2" name="Shape 102"/>
        <p:cNvGrpSpPr/>
        <p:nvPr/>
      </p:nvGrpSpPr>
      <p:grpSpPr>
        <a:xfrm>
          <a:off x="0" y="0"/>
          <a:ext cx="0" cy="0"/>
          <a:chOff x="0" y="0"/>
          <a:chExt cx="0" cy="0"/>
        </a:xfrm>
      </p:grpSpPr>
      <p:sp>
        <p:nvSpPr>
          <p:cNvPr id="103" name="Google Shape;103;p15"/>
          <p:cNvSpPr txBox="1"/>
          <p:nvPr>
            <p:ph type="ctrTitle"/>
          </p:nvPr>
        </p:nvSpPr>
        <p:spPr>
          <a:xfrm>
            <a:off x="975360" y="1596250"/>
            <a:ext cx="11054080" cy="3395698"/>
          </a:xfrm>
          <a:prstGeom prst="rect">
            <a:avLst/>
          </a:prstGeom>
          <a:noFill/>
          <a:ln>
            <a:noFill/>
          </a:ln>
        </p:spPr>
        <p:txBody>
          <a:bodyPr anchorCtr="0" anchor="b" bIns="65000" lIns="130025" spcFirstLastPara="1" rIns="130025" wrap="square" tIns="65000">
            <a:normAutofit/>
          </a:bodyPr>
          <a:lstStyle>
            <a:lvl1pPr lvl="0" algn="ctr">
              <a:lnSpc>
                <a:spcPct val="90000"/>
              </a:lnSpc>
              <a:spcBef>
                <a:spcPts val="0"/>
              </a:spcBef>
              <a:spcAft>
                <a:spcPts val="0"/>
              </a:spcAft>
              <a:buClr>
                <a:schemeClr val="dk1"/>
              </a:buClr>
              <a:buSzPts val="8500"/>
              <a:buFont typeface="Calibri"/>
              <a:buNone/>
              <a:defRPr sz="85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04" name="Google Shape;104;p15"/>
          <p:cNvSpPr txBox="1"/>
          <p:nvPr>
            <p:ph idx="1" type="subTitle"/>
          </p:nvPr>
        </p:nvSpPr>
        <p:spPr>
          <a:xfrm>
            <a:off x="1625600" y="5122898"/>
            <a:ext cx="9753600" cy="2354862"/>
          </a:xfrm>
          <a:prstGeom prst="rect">
            <a:avLst/>
          </a:prstGeom>
          <a:noFill/>
          <a:ln>
            <a:noFill/>
          </a:ln>
        </p:spPr>
        <p:txBody>
          <a:bodyPr anchorCtr="0" anchor="t" bIns="65000" lIns="130025" spcFirstLastPara="1" rIns="130025" wrap="square" tIns="65000">
            <a:normAutofit/>
          </a:bodyPr>
          <a:lstStyle>
            <a:lvl1pPr lvl="0" algn="ctr">
              <a:lnSpc>
                <a:spcPct val="90000"/>
              </a:lnSpc>
              <a:spcBef>
                <a:spcPts val="1400"/>
              </a:spcBef>
              <a:spcAft>
                <a:spcPts val="0"/>
              </a:spcAft>
              <a:buClr>
                <a:schemeClr val="dk1"/>
              </a:buClr>
              <a:buSzPts val="3400"/>
              <a:buNone/>
              <a:defRPr sz="3400"/>
            </a:lvl1pPr>
            <a:lvl2pPr lvl="1" algn="ctr">
              <a:lnSpc>
                <a:spcPct val="90000"/>
              </a:lnSpc>
              <a:spcBef>
                <a:spcPts val="700"/>
              </a:spcBef>
              <a:spcAft>
                <a:spcPts val="0"/>
              </a:spcAft>
              <a:buClr>
                <a:schemeClr val="dk1"/>
              </a:buClr>
              <a:buSzPts val="2800"/>
              <a:buNone/>
              <a:defRPr sz="2800"/>
            </a:lvl2pPr>
            <a:lvl3pPr lvl="2" algn="ctr">
              <a:lnSpc>
                <a:spcPct val="90000"/>
              </a:lnSpc>
              <a:spcBef>
                <a:spcPts val="700"/>
              </a:spcBef>
              <a:spcAft>
                <a:spcPts val="0"/>
              </a:spcAft>
              <a:buClr>
                <a:schemeClr val="dk1"/>
              </a:buClr>
              <a:buSzPts val="2600"/>
              <a:buNone/>
              <a:defRPr sz="2600"/>
            </a:lvl3pPr>
            <a:lvl4pPr lvl="3" algn="ctr">
              <a:lnSpc>
                <a:spcPct val="90000"/>
              </a:lnSpc>
              <a:spcBef>
                <a:spcPts val="700"/>
              </a:spcBef>
              <a:spcAft>
                <a:spcPts val="0"/>
              </a:spcAft>
              <a:buClr>
                <a:schemeClr val="dk1"/>
              </a:buClr>
              <a:buSzPts val="2300"/>
              <a:buNone/>
              <a:defRPr sz="2300"/>
            </a:lvl4pPr>
            <a:lvl5pPr lvl="4" algn="ctr">
              <a:lnSpc>
                <a:spcPct val="90000"/>
              </a:lnSpc>
              <a:spcBef>
                <a:spcPts val="700"/>
              </a:spcBef>
              <a:spcAft>
                <a:spcPts val="0"/>
              </a:spcAft>
              <a:buClr>
                <a:schemeClr val="dk1"/>
              </a:buClr>
              <a:buSzPts val="2300"/>
              <a:buNone/>
              <a:defRPr sz="2300"/>
            </a:lvl5pPr>
            <a:lvl6pPr lvl="5" algn="ctr">
              <a:lnSpc>
                <a:spcPct val="90000"/>
              </a:lnSpc>
              <a:spcBef>
                <a:spcPts val="700"/>
              </a:spcBef>
              <a:spcAft>
                <a:spcPts val="0"/>
              </a:spcAft>
              <a:buClr>
                <a:schemeClr val="dk1"/>
              </a:buClr>
              <a:buSzPts val="2300"/>
              <a:buNone/>
              <a:defRPr sz="2300"/>
            </a:lvl6pPr>
            <a:lvl7pPr lvl="6" algn="ctr">
              <a:lnSpc>
                <a:spcPct val="90000"/>
              </a:lnSpc>
              <a:spcBef>
                <a:spcPts val="700"/>
              </a:spcBef>
              <a:spcAft>
                <a:spcPts val="0"/>
              </a:spcAft>
              <a:buClr>
                <a:schemeClr val="dk1"/>
              </a:buClr>
              <a:buSzPts val="2300"/>
              <a:buNone/>
              <a:defRPr sz="2300"/>
            </a:lvl7pPr>
            <a:lvl8pPr lvl="7" algn="ctr">
              <a:lnSpc>
                <a:spcPct val="90000"/>
              </a:lnSpc>
              <a:spcBef>
                <a:spcPts val="700"/>
              </a:spcBef>
              <a:spcAft>
                <a:spcPts val="0"/>
              </a:spcAft>
              <a:buClr>
                <a:schemeClr val="dk1"/>
              </a:buClr>
              <a:buSzPts val="2300"/>
              <a:buNone/>
              <a:defRPr sz="2300"/>
            </a:lvl8pPr>
            <a:lvl9pPr lvl="8" algn="ctr">
              <a:lnSpc>
                <a:spcPct val="90000"/>
              </a:lnSpc>
              <a:spcBef>
                <a:spcPts val="700"/>
              </a:spcBef>
              <a:spcAft>
                <a:spcPts val="0"/>
              </a:spcAft>
              <a:buClr>
                <a:schemeClr val="dk1"/>
              </a:buClr>
              <a:buSzPts val="2300"/>
              <a:buNone/>
              <a:defRPr sz="2300"/>
            </a:lvl9pPr>
          </a:lstStyle>
          <a:p/>
        </p:txBody>
      </p:sp>
      <p:sp>
        <p:nvSpPr>
          <p:cNvPr id="105" name="Google Shape;105;p15"/>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06" name="Google Shape;106;p15"/>
          <p:cNvSpPr txBox="1"/>
          <p:nvPr>
            <p:ph idx="11" type="ftr"/>
          </p:nvPr>
        </p:nvSpPr>
        <p:spPr>
          <a:xfrm>
            <a:off x="4307840" y="9040144"/>
            <a:ext cx="707136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07" name="Google Shape;107;p15"/>
          <p:cNvSpPr txBox="1"/>
          <p:nvPr>
            <p:ph idx="12" type="sldNum"/>
          </p:nvPr>
        </p:nvSpPr>
        <p:spPr>
          <a:xfrm>
            <a:off x="11379200" y="9040144"/>
            <a:ext cx="731519"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8" name="Shape 108"/>
        <p:cNvGrpSpPr/>
        <p:nvPr/>
      </p:nvGrpSpPr>
      <p:grpSpPr>
        <a:xfrm>
          <a:off x="0" y="0"/>
          <a:ext cx="0" cy="0"/>
          <a:chOff x="0" y="0"/>
          <a:chExt cx="0" cy="0"/>
        </a:xfrm>
      </p:grpSpPr>
      <p:sp>
        <p:nvSpPr>
          <p:cNvPr id="109" name="Google Shape;109;p16"/>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0" name="Google Shape;110;p16"/>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1" name="Google Shape;111;p16"/>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2" name="Google Shape;112;p16"/>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3" name="Shape 113"/>
        <p:cNvGrpSpPr/>
        <p:nvPr/>
      </p:nvGrpSpPr>
      <p:grpSpPr>
        <a:xfrm>
          <a:off x="0" y="0"/>
          <a:ext cx="0" cy="0"/>
          <a:chOff x="0" y="0"/>
          <a:chExt cx="0" cy="0"/>
        </a:xfrm>
      </p:grpSpPr>
      <p:sp>
        <p:nvSpPr>
          <p:cNvPr id="114" name="Google Shape;114;p17"/>
          <p:cNvSpPr txBox="1"/>
          <p:nvPr>
            <p:ph type="title"/>
          </p:nvPr>
        </p:nvSpPr>
        <p:spPr>
          <a:xfrm>
            <a:off x="895774" y="650240"/>
            <a:ext cx="4194386" cy="2275840"/>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4600"/>
              <a:buFont typeface="Calibri"/>
              <a:buNone/>
              <a:defRPr sz="46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5" name="Google Shape;115;p17"/>
          <p:cNvSpPr txBox="1"/>
          <p:nvPr>
            <p:ph idx="1" type="body"/>
          </p:nvPr>
        </p:nvSpPr>
        <p:spPr>
          <a:xfrm>
            <a:off x="5528734" y="1404339"/>
            <a:ext cx="6583680" cy="6931378"/>
          </a:xfrm>
          <a:prstGeom prst="rect">
            <a:avLst/>
          </a:prstGeom>
          <a:noFill/>
          <a:ln>
            <a:noFill/>
          </a:ln>
        </p:spPr>
        <p:txBody>
          <a:bodyPr anchorCtr="0" anchor="t" bIns="65000" lIns="130025" spcFirstLastPara="1" rIns="130025" wrap="square" tIns="65000">
            <a:normAutofit/>
          </a:bodyPr>
          <a:lstStyle>
            <a:lvl1pPr indent="-520700" lvl="0" marL="457200" algn="l">
              <a:lnSpc>
                <a:spcPct val="90000"/>
              </a:lnSpc>
              <a:spcBef>
                <a:spcPts val="1400"/>
              </a:spcBef>
              <a:spcAft>
                <a:spcPts val="0"/>
              </a:spcAft>
              <a:buClr>
                <a:schemeClr val="dk1"/>
              </a:buClr>
              <a:buSzPts val="4600"/>
              <a:buChar char="•"/>
              <a:defRPr sz="4600"/>
            </a:lvl1pPr>
            <a:lvl2pPr indent="-482600" lvl="1" marL="914400" algn="l">
              <a:lnSpc>
                <a:spcPct val="90000"/>
              </a:lnSpc>
              <a:spcBef>
                <a:spcPts val="700"/>
              </a:spcBef>
              <a:spcAft>
                <a:spcPts val="0"/>
              </a:spcAft>
              <a:buClr>
                <a:schemeClr val="dk1"/>
              </a:buClr>
              <a:buSzPts val="4000"/>
              <a:buChar char="•"/>
              <a:defRPr sz="4000"/>
            </a:lvl2pPr>
            <a:lvl3pPr indent="-444500" lvl="2" marL="1371600" algn="l">
              <a:lnSpc>
                <a:spcPct val="90000"/>
              </a:lnSpc>
              <a:spcBef>
                <a:spcPts val="700"/>
              </a:spcBef>
              <a:spcAft>
                <a:spcPts val="0"/>
              </a:spcAft>
              <a:buClr>
                <a:schemeClr val="dk1"/>
              </a:buClr>
              <a:buSzPts val="3400"/>
              <a:buChar char="•"/>
              <a:defRPr sz="3400"/>
            </a:lvl3pPr>
            <a:lvl4pPr indent="-406400" lvl="3" marL="1828800" algn="l">
              <a:lnSpc>
                <a:spcPct val="90000"/>
              </a:lnSpc>
              <a:spcBef>
                <a:spcPts val="700"/>
              </a:spcBef>
              <a:spcAft>
                <a:spcPts val="0"/>
              </a:spcAft>
              <a:buClr>
                <a:schemeClr val="dk1"/>
              </a:buClr>
              <a:buSzPts val="2800"/>
              <a:buChar char="•"/>
              <a:defRPr sz="2800"/>
            </a:lvl4pPr>
            <a:lvl5pPr indent="-406400" lvl="4" marL="2286000" algn="l">
              <a:lnSpc>
                <a:spcPct val="90000"/>
              </a:lnSpc>
              <a:spcBef>
                <a:spcPts val="700"/>
              </a:spcBef>
              <a:spcAft>
                <a:spcPts val="0"/>
              </a:spcAft>
              <a:buClr>
                <a:schemeClr val="dk1"/>
              </a:buClr>
              <a:buSzPts val="2800"/>
              <a:buChar char="•"/>
              <a:defRPr sz="2800"/>
            </a:lvl5pPr>
            <a:lvl6pPr indent="-406400" lvl="5" marL="2743200" algn="l">
              <a:lnSpc>
                <a:spcPct val="90000"/>
              </a:lnSpc>
              <a:spcBef>
                <a:spcPts val="700"/>
              </a:spcBef>
              <a:spcAft>
                <a:spcPts val="0"/>
              </a:spcAft>
              <a:buClr>
                <a:schemeClr val="dk1"/>
              </a:buClr>
              <a:buSzPts val="2800"/>
              <a:buChar char="•"/>
              <a:defRPr sz="2800"/>
            </a:lvl6pPr>
            <a:lvl7pPr indent="-406400" lvl="6" marL="3200400" algn="l">
              <a:lnSpc>
                <a:spcPct val="90000"/>
              </a:lnSpc>
              <a:spcBef>
                <a:spcPts val="700"/>
              </a:spcBef>
              <a:spcAft>
                <a:spcPts val="0"/>
              </a:spcAft>
              <a:buClr>
                <a:schemeClr val="dk1"/>
              </a:buClr>
              <a:buSzPts val="2800"/>
              <a:buChar char="•"/>
              <a:defRPr sz="2800"/>
            </a:lvl7pPr>
            <a:lvl8pPr indent="-406400" lvl="7" marL="3657600" algn="l">
              <a:lnSpc>
                <a:spcPct val="90000"/>
              </a:lnSpc>
              <a:spcBef>
                <a:spcPts val="700"/>
              </a:spcBef>
              <a:spcAft>
                <a:spcPts val="0"/>
              </a:spcAft>
              <a:buClr>
                <a:schemeClr val="dk1"/>
              </a:buClr>
              <a:buSzPts val="2800"/>
              <a:buChar char="•"/>
              <a:defRPr sz="2800"/>
            </a:lvl8pPr>
            <a:lvl9pPr indent="-406400" lvl="8" marL="4114800" algn="l">
              <a:lnSpc>
                <a:spcPct val="90000"/>
              </a:lnSpc>
              <a:spcBef>
                <a:spcPts val="700"/>
              </a:spcBef>
              <a:spcAft>
                <a:spcPts val="0"/>
              </a:spcAft>
              <a:buClr>
                <a:schemeClr val="dk1"/>
              </a:buClr>
              <a:buSzPts val="2800"/>
              <a:buChar char="•"/>
              <a:defRPr sz="2800"/>
            </a:lvl9pPr>
          </a:lstStyle>
          <a:p/>
        </p:txBody>
      </p:sp>
      <p:sp>
        <p:nvSpPr>
          <p:cNvPr id="116" name="Google Shape;116;p17"/>
          <p:cNvSpPr txBox="1"/>
          <p:nvPr>
            <p:ph idx="2" type="body"/>
          </p:nvPr>
        </p:nvSpPr>
        <p:spPr>
          <a:xfrm>
            <a:off x="895774" y="2926080"/>
            <a:ext cx="4194386" cy="5420925"/>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2300"/>
              <a:buNone/>
              <a:defRPr sz="2300"/>
            </a:lvl1pPr>
            <a:lvl2pPr indent="-228600" lvl="1" marL="914400" algn="l">
              <a:lnSpc>
                <a:spcPct val="90000"/>
              </a:lnSpc>
              <a:spcBef>
                <a:spcPts val="700"/>
              </a:spcBef>
              <a:spcAft>
                <a:spcPts val="0"/>
              </a:spcAft>
              <a:buClr>
                <a:schemeClr val="dk1"/>
              </a:buClr>
              <a:buSzPts val="2000"/>
              <a:buNone/>
              <a:defRPr sz="2000"/>
            </a:lvl2pPr>
            <a:lvl3pPr indent="-228600" lvl="2" marL="1371600" algn="l">
              <a:lnSpc>
                <a:spcPct val="90000"/>
              </a:lnSpc>
              <a:spcBef>
                <a:spcPts val="700"/>
              </a:spcBef>
              <a:spcAft>
                <a:spcPts val="0"/>
              </a:spcAft>
              <a:buClr>
                <a:schemeClr val="dk1"/>
              </a:buClr>
              <a:buSzPts val="1700"/>
              <a:buNone/>
              <a:defRPr sz="1700"/>
            </a:lvl3pPr>
            <a:lvl4pPr indent="-228600" lvl="3" marL="1828800" algn="l">
              <a:lnSpc>
                <a:spcPct val="90000"/>
              </a:lnSpc>
              <a:spcBef>
                <a:spcPts val="700"/>
              </a:spcBef>
              <a:spcAft>
                <a:spcPts val="0"/>
              </a:spcAft>
              <a:buClr>
                <a:schemeClr val="dk1"/>
              </a:buClr>
              <a:buSzPts val="1400"/>
              <a:buNone/>
              <a:defRPr sz="1400"/>
            </a:lvl4pPr>
            <a:lvl5pPr indent="-228600" lvl="4" marL="2286000" algn="l">
              <a:lnSpc>
                <a:spcPct val="90000"/>
              </a:lnSpc>
              <a:spcBef>
                <a:spcPts val="700"/>
              </a:spcBef>
              <a:spcAft>
                <a:spcPts val="0"/>
              </a:spcAft>
              <a:buClr>
                <a:schemeClr val="dk1"/>
              </a:buClr>
              <a:buSzPts val="1400"/>
              <a:buNone/>
              <a:defRPr sz="1400"/>
            </a:lvl5pPr>
            <a:lvl6pPr indent="-228600" lvl="5" marL="2743200" algn="l">
              <a:lnSpc>
                <a:spcPct val="90000"/>
              </a:lnSpc>
              <a:spcBef>
                <a:spcPts val="700"/>
              </a:spcBef>
              <a:spcAft>
                <a:spcPts val="0"/>
              </a:spcAft>
              <a:buClr>
                <a:schemeClr val="dk1"/>
              </a:buClr>
              <a:buSzPts val="1400"/>
              <a:buNone/>
              <a:defRPr sz="1400"/>
            </a:lvl6pPr>
            <a:lvl7pPr indent="-228600" lvl="6" marL="3200400" algn="l">
              <a:lnSpc>
                <a:spcPct val="90000"/>
              </a:lnSpc>
              <a:spcBef>
                <a:spcPts val="700"/>
              </a:spcBef>
              <a:spcAft>
                <a:spcPts val="0"/>
              </a:spcAft>
              <a:buClr>
                <a:schemeClr val="dk1"/>
              </a:buClr>
              <a:buSzPts val="1400"/>
              <a:buNone/>
              <a:defRPr sz="1400"/>
            </a:lvl7pPr>
            <a:lvl8pPr indent="-228600" lvl="7" marL="3657600" algn="l">
              <a:lnSpc>
                <a:spcPct val="90000"/>
              </a:lnSpc>
              <a:spcBef>
                <a:spcPts val="700"/>
              </a:spcBef>
              <a:spcAft>
                <a:spcPts val="0"/>
              </a:spcAft>
              <a:buClr>
                <a:schemeClr val="dk1"/>
              </a:buClr>
              <a:buSzPts val="1400"/>
              <a:buNone/>
              <a:defRPr sz="1400"/>
            </a:lvl8pPr>
            <a:lvl9pPr indent="-228600" lvl="8" marL="4114800" algn="l">
              <a:lnSpc>
                <a:spcPct val="90000"/>
              </a:lnSpc>
              <a:spcBef>
                <a:spcPts val="700"/>
              </a:spcBef>
              <a:spcAft>
                <a:spcPts val="0"/>
              </a:spcAft>
              <a:buClr>
                <a:schemeClr val="dk1"/>
              </a:buClr>
              <a:buSzPts val="1400"/>
              <a:buNone/>
              <a:defRPr sz="1400"/>
            </a:lvl9pPr>
          </a:lstStyle>
          <a:p/>
        </p:txBody>
      </p:sp>
      <p:sp>
        <p:nvSpPr>
          <p:cNvPr id="117" name="Google Shape;117;p17"/>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8" name="Google Shape;118;p17"/>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9" name="Google Shape;119;p17"/>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0" name="Shape 120"/>
        <p:cNvGrpSpPr/>
        <p:nvPr/>
      </p:nvGrpSpPr>
      <p:grpSpPr>
        <a:xfrm>
          <a:off x="0" y="0"/>
          <a:ext cx="0" cy="0"/>
          <a:chOff x="0" y="0"/>
          <a:chExt cx="0" cy="0"/>
        </a:xfrm>
      </p:grpSpPr>
      <p:sp>
        <p:nvSpPr>
          <p:cNvPr id="121" name="Google Shape;121;p18"/>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22" name="Google Shape;122;p18"/>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23" name="Google Shape;123;p18"/>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24" name="Google Shape;124;p18"/>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25" name="Google Shape;125;p18"/>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6" name="Shape 126"/>
        <p:cNvGrpSpPr/>
        <p:nvPr/>
      </p:nvGrpSpPr>
      <p:grpSpPr>
        <a:xfrm>
          <a:off x="0" y="0"/>
          <a:ext cx="0" cy="0"/>
          <a:chOff x="0" y="0"/>
          <a:chExt cx="0" cy="0"/>
        </a:xfrm>
      </p:grpSpPr>
      <p:sp>
        <p:nvSpPr>
          <p:cNvPr id="127" name="Google Shape;127;p19"/>
          <p:cNvSpPr txBox="1"/>
          <p:nvPr>
            <p:ph type="title"/>
          </p:nvPr>
        </p:nvSpPr>
        <p:spPr>
          <a:xfrm>
            <a:off x="887307" y="2431629"/>
            <a:ext cx="11216640" cy="4057226"/>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8500"/>
              <a:buFont typeface="Calibri"/>
              <a:buNone/>
              <a:defRPr sz="85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28" name="Google Shape;128;p19"/>
          <p:cNvSpPr txBox="1"/>
          <p:nvPr>
            <p:ph idx="1" type="body"/>
          </p:nvPr>
        </p:nvSpPr>
        <p:spPr>
          <a:xfrm>
            <a:off x="887307" y="6527238"/>
            <a:ext cx="11216640" cy="2133599"/>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sz="3400">
                <a:solidFill>
                  <a:schemeClr val="dk1"/>
                </a:solidFill>
              </a:defRPr>
            </a:lvl1pPr>
            <a:lvl2pPr indent="-228600" lvl="1" marL="914400" algn="l">
              <a:lnSpc>
                <a:spcPct val="90000"/>
              </a:lnSpc>
              <a:spcBef>
                <a:spcPts val="700"/>
              </a:spcBef>
              <a:spcAft>
                <a:spcPts val="0"/>
              </a:spcAft>
              <a:buClr>
                <a:srgbClr val="888888"/>
              </a:buClr>
              <a:buSzPts val="2800"/>
              <a:buNone/>
              <a:defRPr sz="2800">
                <a:solidFill>
                  <a:srgbClr val="888888"/>
                </a:solidFill>
              </a:defRPr>
            </a:lvl2pPr>
            <a:lvl3pPr indent="-228600" lvl="2" marL="1371600" algn="l">
              <a:lnSpc>
                <a:spcPct val="90000"/>
              </a:lnSpc>
              <a:spcBef>
                <a:spcPts val="700"/>
              </a:spcBef>
              <a:spcAft>
                <a:spcPts val="0"/>
              </a:spcAft>
              <a:buClr>
                <a:srgbClr val="888888"/>
              </a:buClr>
              <a:buSzPts val="2600"/>
              <a:buNone/>
              <a:defRPr sz="2600">
                <a:solidFill>
                  <a:srgbClr val="888888"/>
                </a:solidFill>
              </a:defRPr>
            </a:lvl3pPr>
            <a:lvl4pPr indent="-228600" lvl="3" marL="1828800" algn="l">
              <a:lnSpc>
                <a:spcPct val="90000"/>
              </a:lnSpc>
              <a:spcBef>
                <a:spcPts val="700"/>
              </a:spcBef>
              <a:spcAft>
                <a:spcPts val="0"/>
              </a:spcAft>
              <a:buClr>
                <a:srgbClr val="888888"/>
              </a:buClr>
              <a:buSzPts val="2300"/>
              <a:buNone/>
              <a:defRPr sz="2300">
                <a:solidFill>
                  <a:srgbClr val="888888"/>
                </a:solidFill>
              </a:defRPr>
            </a:lvl4pPr>
            <a:lvl5pPr indent="-228600" lvl="4" marL="2286000" algn="l">
              <a:lnSpc>
                <a:spcPct val="90000"/>
              </a:lnSpc>
              <a:spcBef>
                <a:spcPts val="700"/>
              </a:spcBef>
              <a:spcAft>
                <a:spcPts val="0"/>
              </a:spcAft>
              <a:buClr>
                <a:srgbClr val="888888"/>
              </a:buClr>
              <a:buSzPts val="2300"/>
              <a:buNone/>
              <a:defRPr sz="2300">
                <a:solidFill>
                  <a:srgbClr val="888888"/>
                </a:solidFill>
              </a:defRPr>
            </a:lvl5pPr>
            <a:lvl6pPr indent="-228600" lvl="5" marL="2743200" algn="l">
              <a:lnSpc>
                <a:spcPct val="90000"/>
              </a:lnSpc>
              <a:spcBef>
                <a:spcPts val="700"/>
              </a:spcBef>
              <a:spcAft>
                <a:spcPts val="0"/>
              </a:spcAft>
              <a:buClr>
                <a:srgbClr val="888888"/>
              </a:buClr>
              <a:buSzPts val="2300"/>
              <a:buNone/>
              <a:defRPr sz="2300">
                <a:solidFill>
                  <a:srgbClr val="888888"/>
                </a:solidFill>
              </a:defRPr>
            </a:lvl6pPr>
            <a:lvl7pPr indent="-228600" lvl="6" marL="3200400" algn="l">
              <a:lnSpc>
                <a:spcPct val="90000"/>
              </a:lnSpc>
              <a:spcBef>
                <a:spcPts val="700"/>
              </a:spcBef>
              <a:spcAft>
                <a:spcPts val="0"/>
              </a:spcAft>
              <a:buClr>
                <a:srgbClr val="888888"/>
              </a:buClr>
              <a:buSzPts val="2300"/>
              <a:buNone/>
              <a:defRPr sz="2300">
                <a:solidFill>
                  <a:srgbClr val="888888"/>
                </a:solidFill>
              </a:defRPr>
            </a:lvl7pPr>
            <a:lvl8pPr indent="-228600" lvl="7" marL="3657600" algn="l">
              <a:lnSpc>
                <a:spcPct val="90000"/>
              </a:lnSpc>
              <a:spcBef>
                <a:spcPts val="700"/>
              </a:spcBef>
              <a:spcAft>
                <a:spcPts val="0"/>
              </a:spcAft>
              <a:buClr>
                <a:srgbClr val="888888"/>
              </a:buClr>
              <a:buSzPts val="2300"/>
              <a:buNone/>
              <a:defRPr sz="2300">
                <a:solidFill>
                  <a:srgbClr val="888888"/>
                </a:solidFill>
              </a:defRPr>
            </a:lvl8pPr>
            <a:lvl9pPr indent="-228600" lvl="8" marL="4114800" algn="l">
              <a:lnSpc>
                <a:spcPct val="90000"/>
              </a:lnSpc>
              <a:spcBef>
                <a:spcPts val="700"/>
              </a:spcBef>
              <a:spcAft>
                <a:spcPts val="0"/>
              </a:spcAft>
              <a:buClr>
                <a:srgbClr val="888888"/>
              </a:buClr>
              <a:buSzPts val="2300"/>
              <a:buNone/>
              <a:defRPr sz="2300">
                <a:solidFill>
                  <a:srgbClr val="888888"/>
                </a:solidFill>
              </a:defRPr>
            </a:lvl9pPr>
          </a:lstStyle>
          <a:p/>
        </p:txBody>
      </p:sp>
      <p:sp>
        <p:nvSpPr>
          <p:cNvPr id="129" name="Google Shape;129;p19"/>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30" name="Google Shape;130;p19"/>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31" name="Google Shape;131;p19"/>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2" name="Shape 132"/>
        <p:cNvGrpSpPr/>
        <p:nvPr/>
      </p:nvGrpSpPr>
      <p:grpSpPr>
        <a:xfrm>
          <a:off x="0" y="0"/>
          <a:ext cx="0" cy="0"/>
          <a:chOff x="0" y="0"/>
          <a:chExt cx="0" cy="0"/>
        </a:xfrm>
      </p:grpSpPr>
      <p:sp>
        <p:nvSpPr>
          <p:cNvPr id="133" name="Google Shape;133;p20"/>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34" name="Google Shape;134;p20"/>
          <p:cNvSpPr txBox="1"/>
          <p:nvPr>
            <p:ph idx="1" type="body"/>
          </p:nvPr>
        </p:nvSpPr>
        <p:spPr>
          <a:xfrm>
            <a:off x="8940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35" name="Google Shape;135;p20"/>
          <p:cNvSpPr txBox="1"/>
          <p:nvPr>
            <p:ph idx="2" type="body"/>
          </p:nvPr>
        </p:nvSpPr>
        <p:spPr>
          <a:xfrm>
            <a:off x="65836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36" name="Google Shape;136;p20"/>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37" name="Google Shape;137;p20"/>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38" name="Google Shape;138;p20"/>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9" name="Shape 139"/>
        <p:cNvGrpSpPr/>
        <p:nvPr/>
      </p:nvGrpSpPr>
      <p:grpSpPr>
        <a:xfrm>
          <a:off x="0" y="0"/>
          <a:ext cx="0" cy="0"/>
          <a:chOff x="0" y="0"/>
          <a:chExt cx="0" cy="0"/>
        </a:xfrm>
      </p:grpSpPr>
      <p:sp>
        <p:nvSpPr>
          <p:cNvPr id="140" name="Google Shape;140;p21"/>
          <p:cNvSpPr txBox="1"/>
          <p:nvPr>
            <p:ph type="title"/>
          </p:nvPr>
        </p:nvSpPr>
        <p:spPr>
          <a:xfrm>
            <a:off x="895774"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41" name="Google Shape;141;p21"/>
          <p:cNvSpPr txBox="1"/>
          <p:nvPr>
            <p:ph idx="1" type="body"/>
          </p:nvPr>
        </p:nvSpPr>
        <p:spPr>
          <a:xfrm>
            <a:off x="895775" y="2390987"/>
            <a:ext cx="5501639"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142" name="Google Shape;142;p21"/>
          <p:cNvSpPr txBox="1"/>
          <p:nvPr>
            <p:ph idx="2" type="body"/>
          </p:nvPr>
        </p:nvSpPr>
        <p:spPr>
          <a:xfrm>
            <a:off x="895775" y="3562773"/>
            <a:ext cx="5501639"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43" name="Google Shape;143;p21"/>
          <p:cNvSpPr txBox="1"/>
          <p:nvPr>
            <p:ph idx="3" type="body"/>
          </p:nvPr>
        </p:nvSpPr>
        <p:spPr>
          <a:xfrm>
            <a:off x="6583680" y="2390987"/>
            <a:ext cx="5528734"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144" name="Google Shape;144;p21"/>
          <p:cNvSpPr txBox="1"/>
          <p:nvPr>
            <p:ph idx="4" type="body"/>
          </p:nvPr>
        </p:nvSpPr>
        <p:spPr>
          <a:xfrm>
            <a:off x="6583680" y="3562773"/>
            <a:ext cx="5528734"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45" name="Google Shape;145;p21"/>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46" name="Google Shape;146;p21"/>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47" name="Google Shape;147;p21"/>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
          <p:cNvSpPr txBox="1"/>
          <p:nvPr>
            <p:ph idx="1" type="subTitle"/>
          </p:nvPr>
        </p:nvSpPr>
        <p:spPr>
          <a:xfrm>
            <a:off x="504000" y="1326600"/>
            <a:ext cx="9071640" cy="32882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21" name="Google Shape;21;p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8" name="Shape 148"/>
        <p:cNvGrpSpPr/>
        <p:nvPr/>
      </p:nvGrpSpPr>
      <p:grpSpPr>
        <a:xfrm>
          <a:off x="0" y="0"/>
          <a:ext cx="0" cy="0"/>
          <a:chOff x="0" y="0"/>
          <a:chExt cx="0" cy="0"/>
        </a:xfrm>
      </p:grpSpPr>
      <p:sp>
        <p:nvSpPr>
          <p:cNvPr id="149" name="Google Shape;149;p22"/>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50" name="Google Shape;150;p22"/>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51" name="Google Shape;151;p22"/>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2" name="Shape 152"/>
        <p:cNvGrpSpPr/>
        <p:nvPr/>
      </p:nvGrpSpPr>
      <p:grpSpPr>
        <a:xfrm>
          <a:off x="0" y="0"/>
          <a:ext cx="0" cy="0"/>
          <a:chOff x="0" y="0"/>
          <a:chExt cx="0" cy="0"/>
        </a:xfrm>
      </p:grpSpPr>
      <p:sp>
        <p:nvSpPr>
          <p:cNvPr id="153" name="Google Shape;153;p23"/>
          <p:cNvSpPr txBox="1"/>
          <p:nvPr>
            <p:ph type="title"/>
          </p:nvPr>
        </p:nvSpPr>
        <p:spPr>
          <a:xfrm>
            <a:off x="895774" y="650240"/>
            <a:ext cx="4194386" cy="2275840"/>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4600"/>
              <a:buFont typeface="Calibri"/>
              <a:buNone/>
              <a:defRPr sz="46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54" name="Google Shape;154;p23"/>
          <p:cNvSpPr/>
          <p:nvPr>
            <p:ph idx="2" type="pic"/>
          </p:nvPr>
        </p:nvSpPr>
        <p:spPr>
          <a:xfrm>
            <a:off x="5528734" y="1404339"/>
            <a:ext cx="6583680" cy="6931378"/>
          </a:xfrm>
          <a:prstGeom prst="rect">
            <a:avLst/>
          </a:prstGeom>
          <a:noFill/>
          <a:ln>
            <a:noFill/>
          </a:ln>
        </p:spPr>
      </p:sp>
      <p:sp>
        <p:nvSpPr>
          <p:cNvPr id="155" name="Google Shape;155;p23"/>
          <p:cNvSpPr txBox="1"/>
          <p:nvPr>
            <p:ph idx="1" type="body"/>
          </p:nvPr>
        </p:nvSpPr>
        <p:spPr>
          <a:xfrm>
            <a:off x="895774" y="2926080"/>
            <a:ext cx="4194386" cy="5420925"/>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2300"/>
              <a:buNone/>
              <a:defRPr sz="2300"/>
            </a:lvl1pPr>
            <a:lvl2pPr indent="-228600" lvl="1" marL="914400" algn="l">
              <a:lnSpc>
                <a:spcPct val="90000"/>
              </a:lnSpc>
              <a:spcBef>
                <a:spcPts val="700"/>
              </a:spcBef>
              <a:spcAft>
                <a:spcPts val="0"/>
              </a:spcAft>
              <a:buClr>
                <a:schemeClr val="dk1"/>
              </a:buClr>
              <a:buSzPts val="2000"/>
              <a:buNone/>
              <a:defRPr sz="2000"/>
            </a:lvl2pPr>
            <a:lvl3pPr indent="-228600" lvl="2" marL="1371600" algn="l">
              <a:lnSpc>
                <a:spcPct val="90000"/>
              </a:lnSpc>
              <a:spcBef>
                <a:spcPts val="700"/>
              </a:spcBef>
              <a:spcAft>
                <a:spcPts val="0"/>
              </a:spcAft>
              <a:buClr>
                <a:schemeClr val="dk1"/>
              </a:buClr>
              <a:buSzPts val="1700"/>
              <a:buNone/>
              <a:defRPr sz="1700"/>
            </a:lvl3pPr>
            <a:lvl4pPr indent="-228600" lvl="3" marL="1828800" algn="l">
              <a:lnSpc>
                <a:spcPct val="90000"/>
              </a:lnSpc>
              <a:spcBef>
                <a:spcPts val="700"/>
              </a:spcBef>
              <a:spcAft>
                <a:spcPts val="0"/>
              </a:spcAft>
              <a:buClr>
                <a:schemeClr val="dk1"/>
              </a:buClr>
              <a:buSzPts val="1400"/>
              <a:buNone/>
              <a:defRPr sz="1400"/>
            </a:lvl4pPr>
            <a:lvl5pPr indent="-228600" lvl="4" marL="2286000" algn="l">
              <a:lnSpc>
                <a:spcPct val="90000"/>
              </a:lnSpc>
              <a:spcBef>
                <a:spcPts val="700"/>
              </a:spcBef>
              <a:spcAft>
                <a:spcPts val="0"/>
              </a:spcAft>
              <a:buClr>
                <a:schemeClr val="dk1"/>
              </a:buClr>
              <a:buSzPts val="1400"/>
              <a:buNone/>
              <a:defRPr sz="1400"/>
            </a:lvl5pPr>
            <a:lvl6pPr indent="-228600" lvl="5" marL="2743200" algn="l">
              <a:lnSpc>
                <a:spcPct val="90000"/>
              </a:lnSpc>
              <a:spcBef>
                <a:spcPts val="700"/>
              </a:spcBef>
              <a:spcAft>
                <a:spcPts val="0"/>
              </a:spcAft>
              <a:buClr>
                <a:schemeClr val="dk1"/>
              </a:buClr>
              <a:buSzPts val="1400"/>
              <a:buNone/>
              <a:defRPr sz="1400"/>
            </a:lvl6pPr>
            <a:lvl7pPr indent="-228600" lvl="6" marL="3200400" algn="l">
              <a:lnSpc>
                <a:spcPct val="90000"/>
              </a:lnSpc>
              <a:spcBef>
                <a:spcPts val="700"/>
              </a:spcBef>
              <a:spcAft>
                <a:spcPts val="0"/>
              </a:spcAft>
              <a:buClr>
                <a:schemeClr val="dk1"/>
              </a:buClr>
              <a:buSzPts val="1400"/>
              <a:buNone/>
              <a:defRPr sz="1400"/>
            </a:lvl7pPr>
            <a:lvl8pPr indent="-228600" lvl="7" marL="3657600" algn="l">
              <a:lnSpc>
                <a:spcPct val="90000"/>
              </a:lnSpc>
              <a:spcBef>
                <a:spcPts val="700"/>
              </a:spcBef>
              <a:spcAft>
                <a:spcPts val="0"/>
              </a:spcAft>
              <a:buClr>
                <a:schemeClr val="dk1"/>
              </a:buClr>
              <a:buSzPts val="1400"/>
              <a:buNone/>
              <a:defRPr sz="1400"/>
            </a:lvl8pPr>
            <a:lvl9pPr indent="-228600" lvl="8" marL="4114800" algn="l">
              <a:lnSpc>
                <a:spcPct val="90000"/>
              </a:lnSpc>
              <a:spcBef>
                <a:spcPts val="700"/>
              </a:spcBef>
              <a:spcAft>
                <a:spcPts val="0"/>
              </a:spcAft>
              <a:buClr>
                <a:schemeClr val="dk1"/>
              </a:buClr>
              <a:buSzPts val="1400"/>
              <a:buNone/>
              <a:defRPr sz="1400"/>
            </a:lvl9pPr>
          </a:lstStyle>
          <a:p/>
        </p:txBody>
      </p:sp>
      <p:sp>
        <p:nvSpPr>
          <p:cNvPr id="156" name="Google Shape;156;p23"/>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57" name="Google Shape;157;p23"/>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58" name="Google Shape;158;p23"/>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9" name="Shape 159"/>
        <p:cNvGrpSpPr/>
        <p:nvPr/>
      </p:nvGrpSpPr>
      <p:grpSpPr>
        <a:xfrm>
          <a:off x="0" y="0"/>
          <a:ext cx="0" cy="0"/>
          <a:chOff x="0" y="0"/>
          <a:chExt cx="0" cy="0"/>
        </a:xfrm>
      </p:grpSpPr>
      <p:sp>
        <p:nvSpPr>
          <p:cNvPr id="160" name="Google Shape;160;p24"/>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61" name="Google Shape;161;p24"/>
          <p:cNvSpPr txBox="1"/>
          <p:nvPr>
            <p:ph idx="1" type="body"/>
          </p:nvPr>
        </p:nvSpPr>
        <p:spPr>
          <a:xfrm rot="5400000">
            <a:off x="3408115" y="82409"/>
            <a:ext cx="6188570" cy="1121664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62" name="Google Shape;162;p24"/>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63" name="Google Shape;163;p24"/>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64" name="Google Shape;164;p24"/>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5" name="Shape 165"/>
        <p:cNvGrpSpPr/>
        <p:nvPr/>
      </p:nvGrpSpPr>
      <p:grpSpPr>
        <a:xfrm>
          <a:off x="0" y="0"/>
          <a:ext cx="0" cy="0"/>
          <a:chOff x="0" y="0"/>
          <a:chExt cx="0" cy="0"/>
        </a:xfrm>
      </p:grpSpPr>
      <p:sp>
        <p:nvSpPr>
          <p:cNvPr id="166" name="Google Shape;166;p25"/>
          <p:cNvSpPr txBox="1"/>
          <p:nvPr>
            <p:ph type="title"/>
          </p:nvPr>
        </p:nvSpPr>
        <p:spPr>
          <a:xfrm rot="5400000">
            <a:off x="6575777" y="3250071"/>
            <a:ext cx="8265725" cy="2804160"/>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67" name="Google Shape;167;p25"/>
          <p:cNvSpPr txBox="1"/>
          <p:nvPr>
            <p:ph idx="1" type="body"/>
          </p:nvPr>
        </p:nvSpPr>
        <p:spPr>
          <a:xfrm rot="5400000">
            <a:off x="886177" y="527191"/>
            <a:ext cx="8265725" cy="824992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68" name="Google Shape;168;p25"/>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69" name="Google Shape;169;p25"/>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70" name="Google Shape;170;p25"/>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7" name="Shape 177"/>
        <p:cNvGrpSpPr/>
        <p:nvPr/>
      </p:nvGrpSpPr>
      <p:grpSpPr>
        <a:xfrm>
          <a:off x="0" y="0"/>
          <a:ext cx="0" cy="0"/>
          <a:chOff x="0" y="0"/>
          <a:chExt cx="0" cy="0"/>
        </a:xfrm>
      </p:grpSpPr>
      <p:sp>
        <p:nvSpPr>
          <p:cNvPr id="178" name="Google Shape;178;p27"/>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79" name="Google Shape;179;p27"/>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0" name="Google Shape;180;p27"/>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1" name="Google Shape;181;p27"/>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2" name="Shape 182"/>
        <p:cNvGrpSpPr/>
        <p:nvPr/>
      </p:nvGrpSpPr>
      <p:grpSpPr>
        <a:xfrm>
          <a:off x="0" y="0"/>
          <a:ext cx="0" cy="0"/>
          <a:chOff x="0" y="0"/>
          <a:chExt cx="0" cy="0"/>
        </a:xfrm>
      </p:grpSpPr>
      <p:sp>
        <p:nvSpPr>
          <p:cNvPr id="183" name="Google Shape;183;p28"/>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4" name="Google Shape;184;p28"/>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85" name="Google Shape;185;p28"/>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6" name="Google Shape;186;p28"/>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7" name="Google Shape;187;p28"/>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8" name="Shape 188"/>
        <p:cNvGrpSpPr/>
        <p:nvPr/>
      </p:nvGrpSpPr>
      <p:grpSpPr>
        <a:xfrm>
          <a:off x="0" y="0"/>
          <a:ext cx="0" cy="0"/>
          <a:chOff x="0" y="0"/>
          <a:chExt cx="0" cy="0"/>
        </a:xfrm>
      </p:grpSpPr>
      <p:sp>
        <p:nvSpPr>
          <p:cNvPr id="189" name="Google Shape;189;p29"/>
          <p:cNvSpPr txBox="1"/>
          <p:nvPr>
            <p:ph type="title"/>
          </p:nvPr>
        </p:nvSpPr>
        <p:spPr>
          <a:xfrm>
            <a:off x="887307" y="2431629"/>
            <a:ext cx="11216640" cy="4057226"/>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8500"/>
              <a:buFont typeface="Calibri"/>
              <a:buNone/>
              <a:defRPr sz="85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0" name="Google Shape;190;p29"/>
          <p:cNvSpPr txBox="1"/>
          <p:nvPr>
            <p:ph idx="1" type="body"/>
          </p:nvPr>
        </p:nvSpPr>
        <p:spPr>
          <a:xfrm>
            <a:off x="887307" y="6527238"/>
            <a:ext cx="11216640" cy="2133599"/>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sz="3400">
                <a:solidFill>
                  <a:schemeClr val="dk1"/>
                </a:solidFill>
              </a:defRPr>
            </a:lvl1pPr>
            <a:lvl2pPr indent="-228600" lvl="1" marL="914400" algn="l">
              <a:lnSpc>
                <a:spcPct val="90000"/>
              </a:lnSpc>
              <a:spcBef>
                <a:spcPts val="700"/>
              </a:spcBef>
              <a:spcAft>
                <a:spcPts val="0"/>
              </a:spcAft>
              <a:buClr>
                <a:srgbClr val="888888"/>
              </a:buClr>
              <a:buSzPts val="2800"/>
              <a:buNone/>
              <a:defRPr sz="2800">
                <a:solidFill>
                  <a:srgbClr val="888888"/>
                </a:solidFill>
              </a:defRPr>
            </a:lvl2pPr>
            <a:lvl3pPr indent="-228600" lvl="2" marL="1371600" algn="l">
              <a:lnSpc>
                <a:spcPct val="90000"/>
              </a:lnSpc>
              <a:spcBef>
                <a:spcPts val="700"/>
              </a:spcBef>
              <a:spcAft>
                <a:spcPts val="0"/>
              </a:spcAft>
              <a:buClr>
                <a:srgbClr val="888888"/>
              </a:buClr>
              <a:buSzPts val="2600"/>
              <a:buNone/>
              <a:defRPr sz="2600">
                <a:solidFill>
                  <a:srgbClr val="888888"/>
                </a:solidFill>
              </a:defRPr>
            </a:lvl3pPr>
            <a:lvl4pPr indent="-228600" lvl="3" marL="1828800" algn="l">
              <a:lnSpc>
                <a:spcPct val="90000"/>
              </a:lnSpc>
              <a:spcBef>
                <a:spcPts val="700"/>
              </a:spcBef>
              <a:spcAft>
                <a:spcPts val="0"/>
              </a:spcAft>
              <a:buClr>
                <a:srgbClr val="888888"/>
              </a:buClr>
              <a:buSzPts val="2300"/>
              <a:buNone/>
              <a:defRPr sz="2300">
                <a:solidFill>
                  <a:srgbClr val="888888"/>
                </a:solidFill>
              </a:defRPr>
            </a:lvl4pPr>
            <a:lvl5pPr indent="-228600" lvl="4" marL="2286000" algn="l">
              <a:lnSpc>
                <a:spcPct val="90000"/>
              </a:lnSpc>
              <a:spcBef>
                <a:spcPts val="700"/>
              </a:spcBef>
              <a:spcAft>
                <a:spcPts val="0"/>
              </a:spcAft>
              <a:buClr>
                <a:srgbClr val="888888"/>
              </a:buClr>
              <a:buSzPts val="2300"/>
              <a:buNone/>
              <a:defRPr sz="2300">
                <a:solidFill>
                  <a:srgbClr val="888888"/>
                </a:solidFill>
              </a:defRPr>
            </a:lvl5pPr>
            <a:lvl6pPr indent="-228600" lvl="5" marL="2743200" algn="l">
              <a:lnSpc>
                <a:spcPct val="90000"/>
              </a:lnSpc>
              <a:spcBef>
                <a:spcPts val="700"/>
              </a:spcBef>
              <a:spcAft>
                <a:spcPts val="0"/>
              </a:spcAft>
              <a:buClr>
                <a:srgbClr val="888888"/>
              </a:buClr>
              <a:buSzPts val="2300"/>
              <a:buNone/>
              <a:defRPr sz="2300">
                <a:solidFill>
                  <a:srgbClr val="888888"/>
                </a:solidFill>
              </a:defRPr>
            </a:lvl6pPr>
            <a:lvl7pPr indent="-228600" lvl="6" marL="3200400" algn="l">
              <a:lnSpc>
                <a:spcPct val="90000"/>
              </a:lnSpc>
              <a:spcBef>
                <a:spcPts val="700"/>
              </a:spcBef>
              <a:spcAft>
                <a:spcPts val="0"/>
              </a:spcAft>
              <a:buClr>
                <a:srgbClr val="888888"/>
              </a:buClr>
              <a:buSzPts val="2300"/>
              <a:buNone/>
              <a:defRPr sz="2300">
                <a:solidFill>
                  <a:srgbClr val="888888"/>
                </a:solidFill>
              </a:defRPr>
            </a:lvl7pPr>
            <a:lvl8pPr indent="-228600" lvl="7" marL="3657600" algn="l">
              <a:lnSpc>
                <a:spcPct val="90000"/>
              </a:lnSpc>
              <a:spcBef>
                <a:spcPts val="700"/>
              </a:spcBef>
              <a:spcAft>
                <a:spcPts val="0"/>
              </a:spcAft>
              <a:buClr>
                <a:srgbClr val="888888"/>
              </a:buClr>
              <a:buSzPts val="2300"/>
              <a:buNone/>
              <a:defRPr sz="2300">
                <a:solidFill>
                  <a:srgbClr val="888888"/>
                </a:solidFill>
              </a:defRPr>
            </a:lvl8pPr>
            <a:lvl9pPr indent="-228600" lvl="8" marL="4114800" algn="l">
              <a:lnSpc>
                <a:spcPct val="90000"/>
              </a:lnSpc>
              <a:spcBef>
                <a:spcPts val="700"/>
              </a:spcBef>
              <a:spcAft>
                <a:spcPts val="0"/>
              </a:spcAft>
              <a:buClr>
                <a:srgbClr val="888888"/>
              </a:buClr>
              <a:buSzPts val="2300"/>
              <a:buNone/>
              <a:defRPr sz="2300">
                <a:solidFill>
                  <a:srgbClr val="888888"/>
                </a:solidFill>
              </a:defRPr>
            </a:lvl9pPr>
          </a:lstStyle>
          <a:p/>
        </p:txBody>
      </p:sp>
      <p:sp>
        <p:nvSpPr>
          <p:cNvPr id="191" name="Google Shape;191;p29"/>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2" name="Google Shape;192;p29"/>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3" name="Google Shape;193;p29"/>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4" name="Shape 194"/>
        <p:cNvGrpSpPr/>
        <p:nvPr/>
      </p:nvGrpSpPr>
      <p:grpSpPr>
        <a:xfrm>
          <a:off x="0" y="0"/>
          <a:ext cx="0" cy="0"/>
          <a:chOff x="0" y="0"/>
          <a:chExt cx="0" cy="0"/>
        </a:xfrm>
      </p:grpSpPr>
      <p:sp>
        <p:nvSpPr>
          <p:cNvPr id="195" name="Google Shape;195;p30"/>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6" name="Google Shape;196;p30"/>
          <p:cNvSpPr txBox="1"/>
          <p:nvPr>
            <p:ph idx="1" type="body"/>
          </p:nvPr>
        </p:nvSpPr>
        <p:spPr>
          <a:xfrm>
            <a:off x="8940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97" name="Google Shape;197;p30"/>
          <p:cNvSpPr txBox="1"/>
          <p:nvPr>
            <p:ph idx="2" type="body"/>
          </p:nvPr>
        </p:nvSpPr>
        <p:spPr>
          <a:xfrm>
            <a:off x="65836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98" name="Google Shape;198;p30"/>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9" name="Google Shape;199;p30"/>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0" name="Google Shape;200;p30"/>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1" name="Shape 201"/>
        <p:cNvGrpSpPr/>
        <p:nvPr/>
      </p:nvGrpSpPr>
      <p:grpSpPr>
        <a:xfrm>
          <a:off x="0" y="0"/>
          <a:ext cx="0" cy="0"/>
          <a:chOff x="0" y="0"/>
          <a:chExt cx="0" cy="0"/>
        </a:xfrm>
      </p:grpSpPr>
      <p:sp>
        <p:nvSpPr>
          <p:cNvPr id="202" name="Google Shape;202;p31"/>
          <p:cNvSpPr txBox="1"/>
          <p:nvPr>
            <p:ph type="title"/>
          </p:nvPr>
        </p:nvSpPr>
        <p:spPr>
          <a:xfrm>
            <a:off x="895774"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3" name="Google Shape;203;p31"/>
          <p:cNvSpPr txBox="1"/>
          <p:nvPr>
            <p:ph idx="1" type="body"/>
          </p:nvPr>
        </p:nvSpPr>
        <p:spPr>
          <a:xfrm>
            <a:off x="895775" y="2390987"/>
            <a:ext cx="5501639"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04" name="Google Shape;204;p31"/>
          <p:cNvSpPr txBox="1"/>
          <p:nvPr>
            <p:ph idx="2" type="body"/>
          </p:nvPr>
        </p:nvSpPr>
        <p:spPr>
          <a:xfrm>
            <a:off x="895775" y="3562773"/>
            <a:ext cx="5501639"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05" name="Google Shape;205;p31"/>
          <p:cNvSpPr txBox="1"/>
          <p:nvPr>
            <p:ph idx="3" type="body"/>
          </p:nvPr>
        </p:nvSpPr>
        <p:spPr>
          <a:xfrm>
            <a:off x="6583680" y="2390987"/>
            <a:ext cx="5528734"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06" name="Google Shape;206;p31"/>
          <p:cNvSpPr txBox="1"/>
          <p:nvPr>
            <p:ph idx="4" type="body"/>
          </p:nvPr>
        </p:nvSpPr>
        <p:spPr>
          <a:xfrm>
            <a:off x="6583680" y="3562773"/>
            <a:ext cx="5528734"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07" name="Google Shape;207;p31"/>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8" name="Google Shape;208;p31"/>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9" name="Google Shape;209;p31"/>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0" name="Shape 210"/>
        <p:cNvGrpSpPr/>
        <p:nvPr/>
      </p:nvGrpSpPr>
      <p:grpSpPr>
        <a:xfrm>
          <a:off x="0" y="0"/>
          <a:ext cx="0" cy="0"/>
          <a:chOff x="0" y="0"/>
          <a:chExt cx="0" cy="0"/>
        </a:xfrm>
      </p:grpSpPr>
      <p:sp>
        <p:nvSpPr>
          <p:cNvPr id="211" name="Google Shape;211;p32"/>
          <p:cNvSpPr txBox="1"/>
          <p:nvPr>
            <p:ph type="title"/>
          </p:nvPr>
        </p:nvSpPr>
        <p:spPr>
          <a:xfrm>
            <a:off x="895774" y="650240"/>
            <a:ext cx="4194386" cy="2275840"/>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4600"/>
              <a:buFont typeface="Calibri"/>
              <a:buNone/>
              <a:defRPr sz="46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2" name="Google Shape;212;p32"/>
          <p:cNvSpPr/>
          <p:nvPr>
            <p:ph idx="2" type="pic"/>
          </p:nvPr>
        </p:nvSpPr>
        <p:spPr>
          <a:xfrm>
            <a:off x="5528734" y="1404339"/>
            <a:ext cx="6583680" cy="6931378"/>
          </a:xfrm>
          <a:prstGeom prst="rect">
            <a:avLst/>
          </a:prstGeom>
          <a:noFill/>
          <a:ln>
            <a:noFill/>
          </a:ln>
        </p:spPr>
      </p:sp>
      <p:sp>
        <p:nvSpPr>
          <p:cNvPr id="213" name="Google Shape;213;p32"/>
          <p:cNvSpPr txBox="1"/>
          <p:nvPr>
            <p:ph idx="1" type="body"/>
          </p:nvPr>
        </p:nvSpPr>
        <p:spPr>
          <a:xfrm>
            <a:off x="895774" y="2926080"/>
            <a:ext cx="4194386" cy="5420925"/>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2300"/>
              <a:buNone/>
              <a:defRPr sz="2300"/>
            </a:lvl1pPr>
            <a:lvl2pPr indent="-228600" lvl="1" marL="914400" algn="l">
              <a:lnSpc>
                <a:spcPct val="90000"/>
              </a:lnSpc>
              <a:spcBef>
                <a:spcPts val="700"/>
              </a:spcBef>
              <a:spcAft>
                <a:spcPts val="0"/>
              </a:spcAft>
              <a:buClr>
                <a:schemeClr val="dk1"/>
              </a:buClr>
              <a:buSzPts val="2000"/>
              <a:buNone/>
              <a:defRPr sz="2000"/>
            </a:lvl2pPr>
            <a:lvl3pPr indent="-228600" lvl="2" marL="1371600" algn="l">
              <a:lnSpc>
                <a:spcPct val="90000"/>
              </a:lnSpc>
              <a:spcBef>
                <a:spcPts val="700"/>
              </a:spcBef>
              <a:spcAft>
                <a:spcPts val="0"/>
              </a:spcAft>
              <a:buClr>
                <a:schemeClr val="dk1"/>
              </a:buClr>
              <a:buSzPts val="1700"/>
              <a:buNone/>
              <a:defRPr sz="1700"/>
            </a:lvl3pPr>
            <a:lvl4pPr indent="-228600" lvl="3" marL="1828800" algn="l">
              <a:lnSpc>
                <a:spcPct val="90000"/>
              </a:lnSpc>
              <a:spcBef>
                <a:spcPts val="700"/>
              </a:spcBef>
              <a:spcAft>
                <a:spcPts val="0"/>
              </a:spcAft>
              <a:buClr>
                <a:schemeClr val="dk1"/>
              </a:buClr>
              <a:buSzPts val="1400"/>
              <a:buNone/>
              <a:defRPr sz="1400"/>
            </a:lvl4pPr>
            <a:lvl5pPr indent="-228600" lvl="4" marL="2286000" algn="l">
              <a:lnSpc>
                <a:spcPct val="90000"/>
              </a:lnSpc>
              <a:spcBef>
                <a:spcPts val="700"/>
              </a:spcBef>
              <a:spcAft>
                <a:spcPts val="0"/>
              </a:spcAft>
              <a:buClr>
                <a:schemeClr val="dk1"/>
              </a:buClr>
              <a:buSzPts val="1400"/>
              <a:buNone/>
              <a:defRPr sz="1400"/>
            </a:lvl5pPr>
            <a:lvl6pPr indent="-228600" lvl="5" marL="2743200" algn="l">
              <a:lnSpc>
                <a:spcPct val="90000"/>
              </a:lnSpc>
              <a:spcBef>
                <a:spcPts val="700"/>
              </a:spcBef>
              <a:spcAft>
                <a:spcPts val="0"/>
              </a:spcAft>
              <a:buClr>
                <a:schemeClr val="dk1"/>
              </a:buClr>
              <a:buSzPts val="1400"/>
              <a:buNone/>
              <a:defRPr sz="1400"/>
            </a:lvl6pPr>
            <a:lvl7pPr indent="-228600" lvl="6" marL="3200400" algn="l">
              <a:lnSpc>
                <a:spcPct val="90000"/>
              </a:lnSpc>
              <a:spcBef>
                <a:spcPts val="700"/>
              </a:spcBef>
              <a:spcAft>
                <a:spcPts val="0"/>
              </a:spcAft>
              <a:buClr>
                <a:schemeClr val="dk1"/>
              </a:buClr>
              <a:buSzPts val="1400"/>
              <a:buNone/>
              <a:defRPr sz="1400"/>
            </a:lvl7pPr>
            <a:lvl8pPr indent="-228600" lvl="7" marL="3657600" algn="l">
              <a:lnSpc>
                <a:spcPct val="90000"/>
              </a:lnSpc>
              <a:spcBef>
                <a:spcPts val="700"/>
              </a:spcBef>
              <a:spcAft>
                <a:spcPts val="0"/>
              </a:spcAft>
              <a:buClr>
                <a:schemeClr val="dk1"/>
              </a:buClr>
              <a:buSzPts val="1400"/>
              <a:buNone/>
              <a:defRPr sz="1400"/>
            </a:lvl8pPr>
            <a:lvl9pPr indent="-228600" lvl="8" marL="4114800" algn="l">
              <a:lnSpc>
                <a:spcPct val="90000"/>
              </a:lnSpc>
              <a:spcBef>
                <a:spcPts val="700"/>
              </a:spcBef>
              <a:spcAft>
                <a:spcPts val="0"/>
              </a:spcAft>
              <a:buClr>
                <a:schemeClr val="dk1"/>
              </a:buClr>
              <a:buSzPts val="1400"/>
              <a:buNone/>
              <a:defRPr sz="1400"/>
            </a:lvl9pPr>
          </a:lstStyle>
          <a:p/>
        </p:txBody>
      </p:sp>
      <p:sp>
        <p:nvSpPr>
          <p:cNvPr id="214" name="Google Shape;214;p32"/>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5" name="Google Shape;215;p32"/>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6" name="Google Shape;216;p32"/>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4"/>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27" name="Google Shape;27;p4"/>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7" name="Shape 217"/>
        <p:cNvGrpSpPr/>
        <p:nvPr/>
      </p:nvGrpSpPr>
      <p:grpSpPr>
        <a:xfrm>
          <a:off x="0" y="0"/>
          <a:ext cx="0" cy="0"/>
          <a:chOff x="0" y="0"/>
          <a:chExt cx="0" cy="0"/>
        </a:xfrm>
      </p:grpSpPr>
      <p:sp>
        <p:nvSpPr>
          <p:cNvPr id="218" name="Google Shape;218;p33"/>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9" name="Google Shape;219;p33"/>
          <p:cNvSpPr txBox="1"/>
          <p:nvPr>
            <p:ph idx="1" type="body"/>
          </p:nvPr>
        </p:nvSpPr>
        <p:spPr>
          <a:xfrm rot="5400000">
            <a:off x="3408115" y="82409"/>
            <a:ext cx="6188570" cy="1121664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20" name="Google Shape;220;p33"/>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1" name="Google Shape;221;p33"/>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2" name="Google Shape;222;p33"/>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3" name="Shape 223"/>
        <p:cNvGrpSpPr/>
        <p:nvPr/>
      </p:nvGrpSpPr>
      <p:grpSpPr>
        <a:xfrm>
          <a:off x="0" y="0"/>
          <a:ext cx="0" cy="0"/>
          <a:chOff x="0" y="0"/>
          <a:chExt cx="0" cy="0"/>
        </a:xfrm>
      </p:grpSpPr>
      <p:sp>
        <p:nvSpPr>
          <p:cNvPr id="224" name="Google Shape;224;p34"/>
          <p:cNvSpPr txBox="1"/>
          <p:nvPr>
            <p:ph type="title"/>
          </p:nvPr>
        </p:nvSpPr>
        <p:spPr>
          <a:xfrm rot="5400000">
            <a:off x="6575777" y="3250071"/>
            <a:ext cx="8265725" cy="2804160"/>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5" name="Google Shape;225;p34"/>
          <p:cNvSpPr txBox="1"/>
          <p:nvPr>
            <p:ph idx="1" type="body"/>
          </p:nvPr>
        </p:nvSpPr>
        <p:spPr>
          <a:xfrm rot="5400000">
            <a:off x="886177" y="527191"/>
            <a:ext cx="8265725" cy="824992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26" name="Google Shape;226;p34"/>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7" name="Google Shape;227;p34"/>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8" name="Google Shape;228;p34"/>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8" name="Shape 28"/>
        <p:cNvGrpSpPr/>
        <p:nvPr/>
      </p:nvGrpSpPr>
      <p:grpSpPr>
        <a:xfrm>
          <a:off x="0" y="0"/>
          <a:ext cx="0" cy="0"/>
          <a:chOff x="0" y="0"/>
          <a:chExt cx="0" cy="0"/>
        </a:xfrm>
      </p:grpSpPr>
      <p:sp>
        <p:nvSpPr>
          <p:cNvPr id="29" name="Google Shape;29;p5"/>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5"/>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5"/>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34" name="Google Shape;34;p5"/>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39" name="Google Shape;39;p6"/>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40" name="Shape 40"/>
        <p:cNvGrpSpPr/>
        <p:nvPr/>
      </p:nvGrpSpPr>
      <p:grpSpPr>
        <a:xfrm>
          <a:off x="0" y="0"/>
          <a:ext cx="0" cy="0"/>
          <a:chOff x="0" y="0"/>
          <a:chExt cx="0" cy="0"/>
        </a:xfrm>
      </p:grpSpPr>
      <p:sp>
        <p:nvSpPr>
          <p:cNvPr id="41" name="Google Shape;41;p7"/>
          <p:cNvSpPr txBox="1"/>
          <p:nvPr>
            <p:ph idx="1" type="subTitle"/>
          </p:nvPr>
        </p:nvSpPr>
        <p:spPr>
          <a:xfrm>
            <a:off x="504000" y="226080"/>
            <a:ext cx="9071640" cy="4388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7"/>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44" name="Google Shape;44;p7"/>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45" name="Shape 45"/>
        <p:cNvGrpSpPr/>
        <p:nvPr/>
      </p:nvGrpSpPr>
      <p:grpSpPr>
        <a:xfrm>
          <a:off x="0" y="0"/>
          <a:ext cx="0" cy="0"/>
          <a:chOff x="0" y="0"/>
          <a:chExt cx="0" cy="0"/>
        </a:xfrm>
      </p:grpSpPr>
      <p:sp>
        <p:nvSpPr>
          <p:cNvPr id="46" name="Google Shape;46;p8"/>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8"/>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8"/>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8"/>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52" name="Google Shape;52;p8"/>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53" name="Shape 53"/>
        <p:cNvGrpSpPr/>
        <p:nvPr/>
      </p:nvGrpSpPr>
      <p:grpSpPr>
        <a:xfrm>
          <a:off x="0" y="0"/>
          <a:ext cx="0" cy="0"/>
          <a:chOff x="0" y="0"/>
          <a:chExt cx="0" cy="0"/>
        </a:xfrm>
      </p:grpSpPr>
      <p:sp>
        <p:nvSpPr>
          <p:cNvPr id="54" name="Google Shape;54;p9"/>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9"/>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9"/>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9"/>
          <p:cNvSpPr txBox="1"/>
          <p:nvPr>
            <p:ph idx="3"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9"/>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60" name="Google Shape;60;p9"/>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1" name="Shape 61"/>
        <p:cNvGrpSpPr/>
        <p:nvPr/>
      </p:nvGrpSpPr>
      <p:grpSpPr>
        <a:xfrm>
          <a:off x="0" y="0"/>
          <a:ext cx="0" cy="0"/>
          <a:chOff x="0" y="0"/>
          <a:chExt cx="0" cy="0"/>
        </a:xfrm>
      </p:grpSpPr>
      <p:sp>
        <p:nvSpPr>
          <p:cNvPr id="62" name="Google Shape;62;p10"/>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4" name="Google Shape;64;p10"/>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5" name="Google Shape;65;p10"/>
          <p:cNvSpPr txBox="1"/>
          <p:nvPr>
            <p:ph idx="3"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10"/>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68" name="Google Shape;68;p10"/>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theme" Target="../theme/theme3.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 name="Shape 6"/>
        <p:cNvGrpSpPr/>
        <p:nvPr/>
      </p:nvGrpSpPr>
      <p:grpSpPr>
        <a:xfrm>
          <a:off x="0" y="0"/>
          <a:ext cx="0" cy="0"/>
          <a:chOff x="0" y="0"/>
          <a:chExt cx="0" cy="0"/>
        </a:xfrm>
      </p:grpSpPr>
      <p:sp>
        <p:nvSpPr>
          <p:cNvPr id="7" name="Google Shape;7;p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p1"/>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9" name="Google Shape;9;p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4"/>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marR="0" rtl="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98" name="Google Shape;98;p14"/>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99" name="Google Shape;99;p14"/>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00" name="Google Shape;100;p14"/>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marR="0" rtl="0" algn="ct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01" name="Google Shape;101;p14"/>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26"/>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marR="0" rtl="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173" name="Google Shape;173;p26"/>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74" name="Google Shape;174;p26"/>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75" name="Google Shape;175;p26"/>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marR="0" rtl="0" algn="ct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76" name="Google Shape;176;p26"/>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1" Type="http://schemas.openxmlformats.org/officeDocument/2006/relationships/hyperlink" Target="https://misionleccionesbiblicas.org/" TargetMode="External"/><Relationship Id="rId10" Type="http://schemas.openxmlformats.org/officeDocument/2006/relationships/hyperlink" Target="https://creativecommons.org/licenses/by-sa/4.0/deed.es" TargetMode="External"/><Relationship Id="rId1" Type="http://schemas.openxmlformats.org/officeDocument/2006/relationships/slideLayout" Target="../slideLayouts/slideLayout24.xml"/><Relationship Id="rId2" Type="http://schemas.openxmlformats.org/officeDocument/2006/relationships/notesSlide" Target="../notesSlides/notesSlide17.xml"/><Relationship Id="rId3" Type="http://schemas.openxmlformats.org/officeDocument/2006/relationships/hyperlink" Target="https://misionleccionesbiblicas.org/" TargetMode="External"/><Relationship Id="rId4" Type="http://schemas.openxmlformats.org/officeDocument/2006/relationships/hyperlink" Target="http://www.missionbibleclass.org/" TargetMode="External"/><Relationship Id="rId9" Type="http://schemas.openxmlformats.org/officeDocument/2006/relationships/image" Target="../media/image7.png"/><Relationship Id="rId5" Type="http://schemas.openxmlformats.org/officeDocument/2006/relationships/image" Target="../media/image1.png"/><Relationship Id="rId6" Type="http://schemas.openxmlformats.org/officeDocument/2006/relationships/hyperlink" Target="http://www.missionbibleclass.org" TargetMode="External"/><Relationship Id="rId7" Type="http://schemas.openxmlformats.org/officeDocument/2006/relationships/hyperlink" Target="http://sweetpublishing.com/" TargetMode="External"/><Relationship Id="rId8" Type="http://schemas.openxmlformats.org/officeDocument/2006/relationships/hyperlink" Target="http://www.freebibleimage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35" title="15.05 COVER ES.png"/>
          <p:cNvPicPr preferRelativeResize="0"/>
          <p:nvPr/>
        </p:nvPicPr>
        <p:blipFill rotWithShape="1">
          <a:blip r:embed="rId3">
            <a:alphaModFix/>
          </a:blip>
          <a:srcRect b="0" l="0" r="0" t="0"/>
          <a:stretch/>
        </p:blipFill>
        <p:spPr>
          <a:xfrm>
            <a:off x="0" y="0"/>
            <a:ext cx="13004786" cy="9753601"/>
          </a:xfrm>
          <a:prstGeom prst="rect">
            <a:avLst/>
          </a:prstGeom>
          <a:noFill/>
          <a:ln>
            <a:noFill/>
          </a:ln>
        </p:spPr>
      </p:pic>
      <p:sp>
        <p:nvSpPr>
          <p:cNvPr id="235" name="Google Shape;235;p35"/>
          <p:cNvSpPr txBox="1"/>
          <p:nvPr/>
        </p:nvSpPr>
        <p:spPr>
          <a:xfrm>
            <a:off x="4684085" y="92343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rgbClr val="434343"/>
                </a:solidFill>
                <a:latin typeface="Calibri"/>
                <a:ea typeface="Calibri"/>
                <a:cs typeface="Calibri"/>
                <a:sym typeface="Calibri"/>
              </a:rPr>
              <a:t>   </a:t>
            </a:r>
            <a:r>
              <a:rPr lang="en-GB" sz="1400">
                <a:solidFill>
                  <a:schemeClr val="lt1"/>
                </a:solidFill>
                <a:latin typeface="Calibri"/>
                <a:ea typeface="Calibri"/>
                <a:cs typeface="Calibri"/>
                <a:sym typeface="Calibri"/>
              </a:rPr>
              <a:t> misionleccion</a:t>
            </a:r>
            <a:r>
              <a:rPr lang="en-GB" sz="1400">
                <a:solidFill>
                  <a:srgbClr val="434343"/>
                </a:solidFill>
                <a:latin typeface="Calibri"/>
                <a:ea typeface="Calibri"/>
                <a:cs typeface="Calibri"/>
                <a:sym typeface="Calibri"/>
              </a:rPr>
              <a:t>esbiblicas.org    </a:t>
            </a:r>
            <a:r>
              <a:rPr lang="en-GB">
                <a:solidFill>
                  <a:srgbClr val="434343"/>
                </a:solidFill>
                <a:latin typeface="Calibri"/>
                <a:ea typeface="Calibri"/>
                <a:cs typeface="Calibri"/>
                <a:sym typeface="Calibri"/>
              </a:rPr>
              <a:t>Los bereanos de carácter noble</a:t>
            </a:r>
            <a:endParaRPr sz="1400">
              <a:solidFill>
                <a:srgbClr val="434343"/>
              </a:solidFill>
              <a:latin typeface="Calibri"/>
              <a:ea typeface="Calibri"/>
              <a:cs typeface="Calibri"/>
              <a:sym typeface="Calibri"/>
            </a:endParaRPr>
          </a:p>
        </p:txBody>
      </p:sp>
      <p:sp>
        <p:nvSpPr>
          <p:cNvPr id="236" name="Google Shape;236;p35"/>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rgbClr val="434343"/>
                </a:solidFill>
                <a:latin typeface="Calibri"/>
                <a:ea typeface="Calibri"/>
                <a:cs typeface="Calibri"/>
                <a:sym typeface="Calibri"/>
              </a:rPr>
              <a:t>‹#›</a:t>
            </a:fld>
            <a:endParaRPr sz="1400">
              <a:solidFill>
                <a:srgbClr val="434343"/>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p44"/>
          <p:cNvPicPr preferRelativeResize="0"/>
          <p:nvPr/>
        </p:nvPicPr>
        <p:blipFill rotWithShape="1">
          <a:blip r:embed="rId3">
            <a:alphaModFix/>
          </a:blip>
          <a:srcRect b="0" l="0" r="0" t="0"/>
          <a:stretch/>
        </p:blipFill>
        <p:spPr>
          <a:xfrm>
            <a:off x="-1" y="0"/>
            <a:ext cx="13004826" cy="9753600"/>
          </a:xfrm>
          <a:prstGeom prst="rect">
            <a:avLst/>
          </a:prstGeom>
          <a:noFill/>
          <a:ln>
            <a:noFill/>
          </a:ln>
        </p:spPr>
      </p:pic>
      <p:sp>
        <p:nvSpPr>
          <p:cNvPr id="307" name="Google Shape;307;p44"/>
          <p:cNvSpPr txBox="1"/>
          <p:nvPr/>
        </p:nvSpPr>
        <p:spPr>
          <a:xfrm>
            <a:off x="4862485" y="92343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Los bereanos de carácter noble</a:t>
            </a:r>
            <a:endParaRPr sz="1400">
              <a:latin typeface="Calibri"/>
              <a:ea typeface="Calibri"/>
              <a:cs typeface="Calibri"/>
              <a:sym typeface="Calibri"/>
            </a:endParaRPr>
          </a:p>
        </p:txBody>
      </p:sp>
      <p:sp>
        <p:nvSpPr>
          <p:cNvPr id="308" name="Google Shape;308;p44"/>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p45"/>
          <p:cNvPicPr preferRelativeResize="0"/>
          <p:nvPr/>
        </p:nvPicPr>
        <p:blipFill rotWithShape="1">
          <a:blip r:embed="rId3">
            <a:alphaModFix/>
          </a:blip>
          <a:srcRect b="0" l="2272" r="0" t="3037"/>
          <a:stretch/>
        </p:blipFill>
        <p:spPr>
          <a:xfrm>
            <a:off x="0" y="0"/>
            <a:ext cx="13596750" cy="9753599"/>
          </a:xfrm>
          <a:prstGeom prst="rect">
            <a:avLst/>
          </a:prstGeom>
          <a:noFill/>
          <a:ln>
            <a:noFill/>
          </a:ln>
        </p:spPr>
      </p:pic>
      <p:sp>
        <p:nvSpPr>
          <p:cNvPr id="315" name="Google Shape;315;p45"/>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rgbClr val="434343"/>
                </a:solidFill>
                <a:latin typeface="Calibri"/>
                <a:ea typeface="Calibri"/>
                <a:cs typeface="Calibri"/>
                <a:sym typeface="Calibri"/>
              </a:rPr>
              <a:t>    misionleccionesbiblicas.org    </a:t>
            </a:r>
            <a:r>
              <a:rPr lang="en-GB">
                <a:solidFill>
                  <a:srgbClr val="434343"/>
                </a:solidFill>
                <a:latin typeface="Calibri"/>
                <a:ea typeface="Calibri"/>
                <a:cs typeface="Calibri"/>
                <a:sym typeface="Calibri"/>
              </a:rPr>
              <a:t>Los bereanos de carácter noble</a:t>
            </a:r>
            <a:endParaRPr sz="1400">
              <a:solidFill>
                <a:srgbClr val="434343"/>
              </a:solidFill>
              <a:latin typeface="Calibri"/>
              <a:ea typeface="Calibri"/>
              <a:cs typeface="Calibri"/>
              <a:sym typeface="Calibri"/>
            </a:endParaRPr>
          </a:p>
        </p:txBody>
      </p:sp>
      <p:sp>
        <p:nvSpPr>
          <p:cNvPr id="316" name="Google Shape;316;p45"/>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rgbClr val="434343"/>
                </a:solidFill>
                <a:latin typeface="Calibri"/>
                <a:ea typeface="Calibri"/>
                <a:cs typeface="Calibri"/>
                <a:sym typeface="Calibri"/>
              </a:rPr>
              <a:t>‹#›</a:t>
            </a:fld>
            <a:endParaRPr sz="1400">
              <a:solidFill>
                <a:srgbClr val="434343"/>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id="322" name="Google Shape;322;p46"/>
          <p:cNvPicPr preferRelativeResize="0"/>
          <p:nvPr/>
        </p:nvPicPr>
        <p:blipFill rotWithShape="1">
          <a:blip r:embed="rId3">
            <a:alphaModFix/>
          </a:blip>
          <a:srcRect b="0" l="0" r="0" t="0"/>
          <a:stretch/>
        </p:blipFill>
        <p:spPr>
          <a:xfrm>
            <a:off x="-1" y="0"/>
            <a:ext cx="13004800" cy="9753582"/>
          </a:xfrm>
          <a:prstGeom prst="rect">
            <a:avLst/>
          </a:prstGeom>
          <a:noFill/>
          <a:ln>
            <a:noFill/>
          </a:ln>
        </p:spPr>
      </p:pic>
      <p:sp>
        <p:nvSpPr>
          <p:cNvPr id="323" name="Google Shape;323;p46"/>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Los bereanos de carácter noble</a:t>
            </a:r>
            <a:endParaRPr sz="1400">
              <a:solidFill>
                <a:schemeClr val="lt1"/>
              </a:solidFill>
              <a:latin typeface="Calibri"/>
              <a:ea typeface="Calibri"/>
              <a:cs typeface="Calibri"/>
              <a:sym typeface="Calibri"/>
            </a:endParaRPr>
          </a:p>
        </p:txBody>
      </p:sp>
      <p:sp>
        <p:nvSpPr>
          <p:cNvPr id="324" name="Google Shape;324;p46"/>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47"/>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31" name="Google Shape;331;p47"/>
          <p:cNvSpPr txBox="1"/>
          <p:nvPr/>
        </p:nvSpPr>
        <p:spPr>
          <a:xfrm>
            <a:off x="-264199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rgbClr val="434343"/>
                </a:solidFill>
                <a:latin typeface="Calibri"/>
                <a:ea typeface="Calibri"/>
                <a:cs typeface="Calibri"/>
                <a:sym typeface="Calibri"/>
              </a:rPr>
              <a:t>    misionleccionesbiblicas.org    </a:t>
            </a:r>
            <a:r>
              <a:rPr lang="en-GB">
                <a:solidFill>
                  <a:srgbClr val="434343"/>
                </a:solidFill>
                <a:latin typeface="Calibri"/>
                <a:ea typeface="Calibri"/>
                <a:cs typeface="Calibri"/>
                <a:sym typeface="Calibri"/>
              </a:rPr>
              <a:t>Los bereanos de carácter noble</a:t>
            </a:r>
            <a:endParaRPr sz="1400">
              <a:solidFill>
                <a:srgbClr val="434343"/>
              </a:solidFill>
              <a:latin typeface="Calibri"/>
              <a:ea typeface="Calibri"/>
              <a:cs typeface="Calibri"/>
              <a:sym typeface="Calibri"/>
            </a:endParaRPr>
          </a:p>
        </p:txBody>
      </p:sp>
      <p:sp>
        <p:nvSpPr>
          <p:cNvPr id="332" name="Google Shape;332;p47"/>
          <p:cNvSpPr txBox="1"/>
          <p:nvPr/>
        </p:nvSpPr>
        <p:spPr>
          <a:xfrm>
            <a:off x="471015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rgbClr val="434343"/>
                </a:solidFill>
                <a:latin typeface="Calibri"/>
                <a:ea typeface="Calibri"/>
                <a:cs typeface="Calibri"/>
                <a:sym typeface="Calibri"/>
              </a:rPr>
              <a:t>‹#›</a:t>
            </a:fld>
            <a:endParaRPr sz="1400">
              <a:solidFill>
                <a:srgbClr val="434343"/>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id="338" name="Google Shape;338;p48"/>
          <p:cNvPicPr preferRelativeResize="0"/>
          <p:nvPr/>
        </p:nvPicPr>
        <p:blipFill rotWithShape="1">
          <a:blip r:embed="rId3">
            <a:alphaModFix/>
          </a:blip>
          <a:srcRect b="0" l="0" r="0" t="0"/>
          <a:stretch/>
        </p:blipFill>
        <p:spPr>
          <a:xfrm>
            <a:off x="-1" y="0"/>
            <a:ext cx="13004800" cy="9753582"/>
          </a:xfrm>
          <a:prstGeom prst="rect">
            <a:avLst/>
          </a:prstGeom>
          <a:noFill/>
          <a:ln>
            <a:noFill/>
          </a:ln>
        </p:spPr>
      </p:pic>
      <p:sp>
        <p:nvSpPr>
          <p:cNvPr id="339" name="Google Shape;339;p48"/>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Los bereanos de carácter noble</a:t>
            </a:r>
            <a:endParaRPr sz="1400">
              <a:solidFill>
                <a:schemeClr val="lt1"/>
              </a:solidFill>
              <a:latin typeface="Calibri"/>
              <a:ea typeface="Calibri"/>
              <a:cs typeface="Calibri"/>
              <a:sym typeface="Calibri"/>
            </a:endParaRPr>
          </a:p>
        </p:txBody>
      </p:sp>
      <p:sp>
        <p:nvSpPr>
          <p:cNvPr id="340" name="Google Shape;340;p48"/>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49"/>
          <p:cNvSpPr txBox="1"/>
          <p:nvPr>
            <p:ph type="title"/>
          </p:nvPr>
        </p:nvSpPr>
        <p:spPr>
          <a:xfrm>
            <a:off x="895774" y="650249"/>
            <a:ext cx="5620200" cy="793800"/>
          </a:xfrm>
          <a:prstGeom prst="rect">
            <a:avLst/>
          </a:prstGeom>
          <a:noFill/>
          <a:ln>
            <a:noFill/>
          </a:ln>
        </p:spPr>
        <p:txBody>
          <a:bodyPr anchorCtr="0" anchor="b" bIns="65000" lIns="130025" spcFirstLastPara="1" rIns="130025" wrap="square" tIns="65000">
            <a:normAutofit/>
          </a:bodyPr>
          <a:lstStyle/>
          <a:p>
            <a:pPr indent="0" lvl="0" marL="0" rtl="0" algn="l">
              <a:lnSpc>
                <a:spcPct val="90000"/>
              </a:lnSpc>
              <a:spcBef>
                <a:spcPts val="0"/>
              </a:spcBef>
              <a:spcAft>
                <a:spcPts val="0"/>
              </a:spcAft>
              <a:buClr>
                <a:schemeClr val="dk1"/>
              </a:buClr>
              <a:buSzPts val="4140"/>
              <a:buFont typeface="Calibri"/>
              <a:buNone/>
            </a:pPr>
            <a:r>
              <a:rPr lang="en-GB" sz="3540"/>
              <a:t>Notas para maestro  -1</a:t>
            </a:r>
            <a:endParaRPr sz="3540"/>
          </a:p>
        </p:txBody>
      </p:sp>
      <p:sp>
        <p:nvSpPr>
          <p:cNvPr id="347" name="Google Shape;347;p49"/>
          <p:cNvSpPr txBox="1"/>
          <p:nvPr>
            <p:ph idx="2" type="body"/>
          </p:nvPr>
        </p:nvSpPr>
        <p:spPr>
          <a:xfrm>
            <a:off x="895772" y="1658112"/>
            <a:ext cx="5201920" cy="7382032"/>
          </a:xfrm>
          <a:prstGeom prst="rect">
            <a:avLst/>
          </a:prstGeom>
          <a:noFill/>
          <a:ln>
            <a:noFill/>
          </a:ln>
        </p:spPr>
        <p:txBody>
          <a:bodyPr anchorCtr="0" anchor="t" bIns="65000" lIns="130025" spcFirstLastPara="1" rIns="130025" wrap="square" tIns="65000">
            <a:noAutofit/>
          </a:bodyPr>
          <a:lstStyle/>
          <a:p>
            <a:pPr indent="0" lvl="0" marL="0" rtl="0" algn="l">
              <a:lnSpc>
                <a:spcPct val="100000"/>
              </a:lnSpc>
              <a:spcBef>
                <a:spcPts val="0"/>
              </a:spcBef>
              <a:spcAft>
                <a:spcPts val="0"/>
              </a:spcAft>
              <a:buClr>
                <a:schemeClr val="dk1"/>
              </a:buClr>
              <a:buSzPts val="1600"/>
              <a:buNone/>
            </a:pPr>
            <a:r>
              <a:rPr lang="en-GB" sz="1600"/>
              <a:t>1. Portada: Los bereanos de carácter noble</a:t>
            </a:r>
            <a:endParaRPr sz="1600"/>
          </a:p>
          <a:p>
            <a:pPr indent="0" lvl="0" marL="0" rtl="0" algn="l">
              <a:lnSpc>
                <a:spcPct val="100000"/>
              </a:lnSpc>
              <a:spcBef>
                <a:spcPts val="0"/>
              </a:spcBef>
              <a:spcAft>
                <a:spcPts val="0"/>
              </a:spcAft>
              <a:buClr>
                <a:schemeClr val="dk1"/>
              </a:buClr>
              <a:buSzPts val="1600"/>
              <a:buNone/>
            </a:pPr>
            <a:r>
              <a:rPr lang="en-GB" sz="1600"/>
              <a:t>(Hechos 17:1-15) </a:t>
            </a:r>
            <a:endParaRPr sz="1600"/>
          </a:p>
          <a:p>
            <a:pPr indent="0" lvl="0" marL="0" rtl="0" algn="l">
              <a:lnSpc>
                <a:spcPct val="100000"/>
              </a:lnSpc>
              <a:spcBef>
                <a:spcPts val="0"/>
              </a:spcBef>
              <a:spcAft>
                <a:spcPts val="0"/>
              </a:spcAft>
              <a:buClr>
                <a:schemeClr val="dk1"/>
              </a:buClr>
              <a:buSzPts val="1600"/>
              <a:buNone/>
            </a:pPr>
            <a:r>
              <a:t/>
            </a:r>
            <a:endParaRPr sz="1600"/>
          </a:p>
          <a:p>
            <a:pPr indent="0" lvl="0" marL="0" rtl="0" algn="l">
              <a:lnSpc>
                <a:spcPct val="100000"/>
              </a:lnSpc>
              <a:spcBef>
                <a:spcPts val="0"/>
              </a:spcBef>
              <a:spcAft>
                <a:spcPts val="0"/>
              </a:spcAft>
              <a:buClr>
                <a:schemeClr val="dk1"/>
              </a:buClr>
              <a:buSzPts val="1600"/>
              <a:buNone/>
            </a:pPr>
            <a:r>
              <a:rPr lang="en-GB" sz="1600"/>
              <a:t>2. El segundo viaje misionero de Pablo comenzó en Antioquía. Él y Silas viajaron por Asia Menor, visitando las iglesias que Pablo había ayudado a establecer en su primer viaje. Luego, navegaron por el mar Egeo para enseñar a las personas en Macedonia. Estos hombres viajaban a donde Dios los enviaba para hablar de Jesús.</a:t>
            </a:r>
            <a:endParaRPr sz="1600"/>
          </a:p>
          <a:p>
            <a:pPr indent="0" lvl="0" marL="0" rtl="0" algn="l">
              <a:lnSpc>
                <a:spcPct val="100000"/>
              </a:lnSpc>
              <a:spcBef>
                <a:spcPts val="0"/>
              </a:spcBef>
              <a:spcAft>
                <a:spcPts val="0"/>
              </a:spcAft>
              <a:buClr>
                <a:schemeClr val="dk1"/>
              </a:buClr>
              <a:buSzPts val="1600"/>
              <a:buNone/>
            </a:pPr>
            <a:r>
              <a:t/>
            </a:r>
            <a:endParaRPr sz="1600"/>
          </a:p>
          <a:p>
            <a:pPr indent="0" lvl="0" marL="0" rtl="0" algn="l">
              <a:lnSpc>
                <a:spcPct val="100000"/>
              </a:lnSpc>
              <a:spcBef>
                <a:spcPts val="0"/>
              </a:spcBef>
              <a:spcAft>
                <a:spcPts val="0"/>
              </a:spcAft>
              <a:buClr>
                <a:schemeClr val="dk1"/>
              </a:buClr>
              <a:buSzPts val="1600"/>
              <a:buNone/>
            </a:pPr>
            <a:r>
              <a:rPr lang="en-GB" sz="1600"/>
              <a:t>3. Uno de los lugares donde Pablo y Silas predicaron fue la ciudad de Tesalónica. Había muchos judíos en esta ciudad, y a menudo se reunían en un lugar de reunión llamado “sinagoga”. Como Pablo era un maestro judío educado, fue a la sinagoga para hablarles a los judíos acerca de Jesús.</a:t>
            </a:r>
            <a:endParaRPr sz="1600"/>
          </a:p>
          <a:p>
            <a:pPr indent="0" lvl="0" marL="0" rtl="0" algn="l">
              <a:lnSpc>
                <a:spcPct val="100000"/>
              </a:lnSpc>
              <a:spcBef>
                <a:spcPts val="0"/>
              </a:spcBef>
              <a:spcAft>
                <a:spcPts val="0"/>
              </a:spcAft>
              <a:buClr>
                <a:schemeClr val="dk1"/>
              </a:buClr>
              <a:buSzPts val="1600"/>
              <a:buNone/>
            </a:pPr>
            <a:r>
              <a:t/>
            </a:r>
            <a:endParaRPr sz="1600"/>
          </a:p>
          <a:p>
            <a:pPr indent="0" lvl="0" marL="0" rtl="0" algn="l">
              <a:lnSpc>
                <a:spcPct val="100000"/>
              </a:lnSpc>
              <a:spcBef>
                <a:spcPts val="0"/>
              </a:spcBef>
              <a:spcAft>
                <a:spcPts val="0"/>
              </a:spcAft>
              <a:buClr>
                <a:schemeClr val="dk1"/>
              </a:buClr>
              <a:buSzPts val="1600"/>
              <a:buNone/>
            </a:pPr>
            <a:r>
              <a:rPr lang="en-GB" sz="1600"/>
              <a:t>4. Hace mucho tiempo, en el Antiguo Testamento, Dios eligió al pueblo judío para ser su nación y seguirlo. Dios usaría al pueblo judío para bendecir al mundo. Un Mesías vendría de esta nación. Él sería su Rey y el verdadero Rey del mundo. El Mesías rescataría al mundo del poder del pecado y la muerte.</a:t>
            </a:r>
            <a:endParaRPr sz="1600"/>
          </a:p>
          <a:p>
            <a:pPr indent="0" lvl="0" marL="0" rtl="0" algn="l">
              <a:lnSpc>
                <a:spcPct val="100000"/>
              </a:lnSpc>
              <a:spcBef>
                <a:spcPts val="0"/>
              </a:spcBef>
              <a:spcAft>
                <a:spcPts val="0"/>
              </a:spcAft>
              <a:buClr>
                <a:schemeClr val="dk1"/>
              </a:buClr>
              <a:buSzPts val="1600"/>
              <a:buNone/>
            </a:pPr>
            <a:r>
              <a:t/>
            </a:r>
            <a:endParaRPr sz="1600"/>
          </a:p>
          <a:p>
            <a:pPr indent="0" lvl="0" marL="0" rtl="0" algn="l">
              <a:lnSpc>
                <a:spcPct val="100000"/>
              </a:lnSpc>
              <a:spcBef>
                <a:spcPts val="0"/>
              </a:spcBef>
              <a:spcAft>
                <a:spcPts val="0"/>
              </a:spcAft>
              <a:buClr>
                <a:schemeClr val="dk1"/>
              </a:buClr>
              <a:buSzPts val="1600"/>
              <a:buNone/>
            </a:pPr>
            <a:r>
              <a:rPr lang="en-GB" sz="1600"/>
              <a:t>El mensaje de Pablo para los judíos en la sinagoga era que el Mesías ya había venido, y que ese Mesías era Jesús. Él murió en la cruz, pero resucitó para reinar como el verdadero Rey del mundo, para que todos puedan ser salvos del poder del pecado y la muerte.</a:t>
            </a:r>
            <a:endParaRPr sz="1600"/>
          </a:p>
          <a:p>
            <a:pPr indent="0" lvl="0" marL="0" rtl="0" algn="l">
              <a:lnSpc>
                <a:spcPct val="100000"/>
              </a:lnSpc>
              <a:spcBef>
                <a:spcPts val="0"/>
              </a:spcBef>
              <a:spcAft>
                <a:spcPts val="0"/>
              </a:spcAft>
              <a:buClr>
                <a:schemeClr val="dk1"/>
              </a:buClr>
              <a:buSzPts val="1600"/>
              <a:buNone/>
            </a:pPr>
            <a:r>
              <a:t/>
            </a:r>
            <a:endParaRPr sz="1600"/>
          </a:p>
          <a:p>
            <a:pPr indent="0" lvl="0" marL="0" rtl="0" algn="l">
              <a:lnSpc>
                <a:spcPct val="100000"/>
              </a:lnSpc>
              <a:spcBef>
                <a:spcPts val="0"/>
              </a:spcBef>
              <a:spcAft>
                <a:spcPts val="0"/>
              </a:spcAft>
              <a:buClr>
                <a:schemeClr val="dk1"/>
              </a:buClr>
              <a:buSzPts val="1600"/>
              <a:buNone/>
            </a:pPr>
            <a:r>
              <a:t/>
            </a:r>
            <a:endParaRPr sz="1600"/>
          </a:p>
          <a:p>
            <a:pPr indent="0" lvl="0" marL="0" rtl="0" algn="l">
              <a:lnSpc>
                <a:spcPct val="100000"/>
              </a:lnSpc>
              <a:spcBef>
                <a:spcPts val="0"/>
              </a:spcBef>
              <a:spcAft>
                <a:spcPts val="0"/>
              </a:spcAft>
              <a:buClr>
                <a:schemeClr val="dk1"/>
              </a:buClr>
              <a:buSzPts val="1600"/>
              <a:buNone/>
            </a:pPr>
            <a:r>
              <a:t/>
            </a:r>
            <a:endParaRPr sz="1600"/>
          </a:p>
          <a:p>
            <a:pPr indent="0" lvl="0" marL="0" rtl="0" algn="l">
              <a:lnSpc>
                <a:spcPct val="100000"/>
              </a:lnSpc>
              <a:spcBef>
                <a:spcPts val="0"/>
              </a:spcBef>
              <a:spcAft>
                <a:spcPts val="0"/>
              </a:spcAft>
              <a:buClr>
                <a:schemeClr val="dk1"/>
              </a:buClr>
              <a:buSzPts val="1600"/>
              <a:buNone/>
            </a:pPr>
            <a:r>
              <a:t/>
            </a:r>
            <a:endParaRPr sz="1600"/>
          </a:p>
        </p:txBody>
      </p:sp>
      <p:sp>
        <p:nvSpPr>
          <p:cNvPr id="348" name="Google Shape;348;p49"/>
          <p:cNvSpPr/>
          <p:nvPr/>
        </p:nvSpPr>
        <p:spPr>
          <a:xfrm>
            <a:off x="6738850" y="1668450"/>
            <a:ext cx="5202000" cy="697890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5. Algunos judíos creyeron a Pablo y decidieron convertirse en seguidores del Rey Jesús. Otras personas en la ciudad no eran judías, pero creían en Dios. Cuando oyeron acerca de Jesús, también se convirtieron en seguidores. Incluso algunas mujeres importantes de Tesalónica escucharon a Pablo y decidieron convertirse en cristianas.</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6. Sin embargo, no todos los judíos creyeron lo que Pablo decía acerca de Jesús. Algunos no creían que Jesús fuera el Mesías y no querían que otros lo creyeran tampoco. Tenían celos de que tantas personas escucharan a Pablo y a Silas.</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7. Estas personas no eran buenas. Buscaron a algunos hombres malvados del pueblo para causar problemas y hacer que todos se enojaran. Pensaron que Pablo se estaba quedando en la casa de un hombre llamado Jasón, así que corrieron hasta su casa. Pablo no estaba allí, pero arrastraron a Jasón fuera de su casa y lo llevaron ante las autoridades.</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8. Jasón era inocente, pero los hombres lo acusaron a él y a sus amigos de causar problemas en la ciudad. Finalmente, las autoridades dijeron que Jasón podía volver a casa si pagaba dinero y prometía no causar más problemas.</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9. Tesalónica se volvió un lugar peligroso, así que algunos cristianos ayudaron a Pablo y a Silas a salir de la ciudad esa misma noche. Los enviaron al pueblo de Berea.</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p:txBody>
      </p:sp>
      <p:sp>
        <p:nvSpPr>
          <p:cNvPr id="349" name="Google Shape;349;p49"/>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rgbClr val="999999"/>
                </a:solidFill>
                <a:latin typeface="Calibri"/>
                <a:ea typeface="Calibri"/>
                <a:cs typeface="Calibri"/>
                <a:sym typeface="Calibri"/>
              </a:rPr>
              <a:t>    misionleccionesbiblicas.org    </a:t>
            </a:r>
            <a:r>
              <a:rPr lang="en-GB">
                <a:solidFill>
                  <a:srgbClr val="999999"/>
                </a:solidFill>
                <a:latin typeface="Calibri"/>
                <a:ea typeface="Calibri"/>
                <a:cs typeface="Calibri"/>
                <a:sym typeface="Calibri"/>
              </a:rPr>
              <a:t>Los bereanos de carácter noble</a:t>
            </a:r>
            <a:endParaRPr sz="1400">
              <a:solidFill>
                <a:srgbClr val="999999"/>
              </a:solidFill>
              <a:latin typeface="Calibri"/>
              <a:ea typeface="Calibri"/>
              <a:cs typeface="Calibri"/>
              <a:sym typeface="Calibri"/>
            </a:endParaRPr>
          </a:p>
        </p:txBody>
      </p:sp>
      <p:sp>
        <p:nvSpPr>
          <p:cNvPr id="350" name="Google Shape;350;p49"/>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rgbClr val="999999"/>
                </a:solidFill>
                <a:latin typeface="Calibri"/>
                <a:ea typeface="Calibri"/>
                <a:cs typeface="Calibri"/>
                <a:sym typeface="Calibri"/>
              </a:rPr>
              <a:t>‹#›</a:t>
            </a:fld>
            <a:endParaRPr sz="1400">
              <a:solidFill>
                <a:srgbClr val="999999"/>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0"/>
          <p:cNvSpPr txBox="1"/>
          <p:nvPr>
            <p:ph type="title"/>
          </p:nvPr>
        </p:nvSpPr>
        <p:spPr>
          <a:xfrm>
            <a:off x="895775" y="702475"/>
            <a:ext cx="5746200" cy="734700"/>
          </a:xfrm>
          <a:prstGeom prst="rect">
            <a:avLst/>
          </a:prstGeom>
          <a:noFill/>
          <a:ln>
            <a:noFill/>
          </a:ln>
        </p:spPr>
        <p:txBody>
          <a:bodyPr anchorCtr="0" anchor="b" bIns="65000" lIns="130025" spcFirstLastPara="1" rIns="130025" wrap="square" tIns="65000">
            <a:normAutofit/>
          </a:bodyPr>
          <a:lstStyle/>
          <a:p>
            <a:pPr indent="0" lvl="0" marL="0" rtl="0" algn="l">
              <a:lnSpc>
                <a:spcPct val="90000"/>
              </a:lnSpc>
              <a:spcBef>
                <a:spcPts val="0"/>
              </a:spcBef>
              <a:spcAft>
                <a:spcPts val="0"/>
              </a:spcAft>
              <a:buClr>
                <a:schemeClr val="dk1"/>
              </a:buClr>
              <a:buSzPts val="4140"/>
              <a:buFont typeface="Calibri"/>
              <a:buNone/>
            </a:pPr>
            <a:r>
              <a:rPr lang="en-GB" sz="3540"/>
              <a:t>Notas para maestros  -2</a:t>
            </a:r>
            <a:endParaRPr sz="3540"/>
          </a:p>
        </p:txBody>
      </p:sp>
      <p:sp>
        <p:nvSpPr>
          <p:cNvPr id="357" name="Google Shape;357;p50"/>
          <p:cNvSpPr txBox="1"/>
          <p:nvPr>
            <p:ph idx="2" type="body"/>
          </p:nvPr>
        </p:nvSpPr>
        <p:spPr>
          <a:xfrm>
            <a:off x="895772" y="1658112"/>
            <a:ext cx="5201920" cy="7382187"/>
          </a:xfrm>
          <a:prstGeom prst="rect">
            <a:avLst/>
          </a:prstGeom>
          <a:noFill/>
          <a:ln>
            <a:noFill/>
          </a:ln>
        </p:spPr>
        <p:txBody>
          <a:bodyPr anchorCtr="0" anchor="t" bIns="65000" lIns="130025" spcFirstLastPara="1" rIns="130025" wrap="square" tIns="65000">
            <a:noAutofit/>
          </a:bodyPr>
          <a:lstStyle/>
          <a:p>
            <a:pPr indent="0" lvl="0" marL="0" rtl="0" algn="l">
              <a:lnSpc>
                <a:spcPct val="100000"/>
              </a:lnSpc>
              <a:spcBef>
                <a:spcPts val="0"/>
              </a:spcBef>
              <a:spcAft>
                <a:spcPts val="0"/>
              </a:spcAft>
              <a:buClr>
                <a:schemeClr val="dk1"/>
              </a:buClr>
              <a:buSzPts val="1600"/>
              <a:buNone/>
            </a:pPr>
            <a:r>
              <a:rPr lang="en-GB" sz="1600"/>
              <a:t>10. Cuando Pablo llegó a Berea, fue a la sinagoga para contar a los judíos que Jesús era el Mesías. Pero al hablar con ellos, se dio cuenta de que eran muy diferentes a los de Tesalónica. Lucas escribió que los de Berea eran “más nobles”.</a:t>
            </a:r>
            <a:endParaRPr sz="1600"/>
          </a:p>
          <a:p>
            <a:pPr indent="0" lvl="0" marL="0" rtl="0" algn="l">
              <a:lnSpc>
                <a:spcPct val="100000"/>
              </a:lnSpc>
              <a:spcBef>
                <a:spcPts val="0"/>
              </a:spcBef>
              <a:spcAft>
                <a:spcPts val="0"/>
              </a:spcAft>
              <a:buClr>
                <a:schemeClr val="dk1"/>
              </a:buClr>
              <a:buSzPts val="1600"/>
              <a:buNone/>
            </a:pPr>
            <a:r>
              <a:t/>
            </a:r>
            <a:endParaRPr sz="1600"/>
          </a:p>
          <a:p>
            <a:pPr indent="0" lvl="0" marL="0" rtl="0" algn="l">
              <a:lnSpc>
                <a:spcPct val="100000"/>
              </a:lnSpc>
              <a:spcBef>
                <a:spcPts val="0"/>
              </a:spcBef>
              <a:spcAft>
                <a:spcPts val="0"/>
              </a:spcAft>
              <a:buClr>
                <a:schemeClr val="dk1"/>
              </a:buClr>
              <a:buSzPts val="1600"/>
              <a:buNone/>
            </a:pPr>
            <a:r>
              <a:rPr lang="en-GB" sz="1600"/>
              <a:t>11. Una persona noble tiene buenas cualidades personales y es moral, como se muestra en su mente y corazón abiertos. Los de Berea escuchaban con atención lo que decía Pablo y luego estudiaban las Escrituras para aprender más. Tenían curiosidad por saber sobre Jesús y querían leer lo que Dios había dicho acerca del Mesías. Sabían que las Escrituras eran verdaderas y querían asegurarse de que todo lo que Pablo decía estuviera de acuerdo con la Palabra de Dios.</a:t>
            </a:r>
            <a:endParaRPr sz="1600"/>
          </a:p>
          <a:p>
            <a:pPr indent="0" lvl="0" marL="0" rtl="0" algn="l">
              <a:lnSpc>
                <a:spcPct val="100000"/>
              </a:lnSpc>
              <a:spcBef>
                <a:spcPts val="0"/>
              </a:spcBef>
              <a:spcAft>
                <a:spcPts val="0"/>
              </a:spcAft>
              <a:buClr>
                <a:schemeClr val="dk1"/>
              </a:buClr>
              <a:buSzPts val="1600"/>
              <a:buNone/>
            </a:pPr>
            <a:r>
              <a:t/>
            </a:r>
            <a:endParaRPr sz="1600"/>
          </a:p>
          <a:p>
            <a:pPr indent="0" lvl="0" marL="0" rtl="0" algn="l">
              <a:lnSpc>
                <a:spcPct val="100000"/>
              </a:lnSpc>
              <a:spcBef>
                <a:spcPts val="0"/>
              </a:spcBef>
              <a:spcAft>
                <a:spcPts val="0"/>
              </a:spcAft>
              <a:buClr>
                <a:schemeClr val="dk1"/>
              </a:buClr>
              <a:buSzPts val="1600"/>
              <a:buNone/>
            </a:pPr>
            <a:r>
              <a:rPr lang="en-GB" sz="1600"/>
              <a:t>¡Y así era! Jesús era el Mesías. ¡Jesús era el Rey de todo el mundo! Por eso, muchos de los judíos en la sinagoga decidieron seguir a Jesús. A medida que Pablo y Silas seguían hablando con la gente, muchas otras personas que no eran judías también se convirtieron en seguidores de Jesús.</a:t>
            </a:r>
            <a:endParaRPr sz="1600"/>
          </a:p>
          <a:p>
            <a:pPr indent="0" lvl="0" marL="0" rtl="0" algn="l">
              <a:lnSpc>
                <a:spcPct val="90000"/>
              </a:lnSpc>
              <a:spcBef>
                <a:spcPts val="1400"/>
              </a:spcBef>
              <a:spcAft>
                <a:spcPts val="0"/>
              </a:spcAft>
              <a:buClr>
                <a:schemeClr val="dk1"/>
              </a:buClr>
              <a:buSzPts val="1600"/>
              <a:buNone/>
            </a:pPr>
            <a:r>
              <a:rPr lang="en-GB" sz="1600"/>
              <a:t>12. Pablo, Silas y su amigo Timoteo siguieron hablando a la gente acerca de Jesús en Berea. Pero las noticias llegaron de regreso a Tesalónica, y los judíos enojados viajaron hasta Berea para causar problemas. Muy pronto, convencieron a algunas personas en Berea para que se enojaran con Pablo. Su vida estaba en peligro.</a:t>
            </a:r>
            <a:endParaRPr sz="1600"/>
          </a:p>
          <a:p>
            <a:pPr indent="0" lvl="0" marL="0" rtl="0" algn="l">
              <a:lnSpc>
                <a:spcPct val="90000"/>
              </a:lnSpc>
              <a:spcBef>
                <a:spcPts val="1400"/>
              </a:spcBef>
              <a:spcAft>
                <a:spcPts val="0"/>
              </a:spcAft>
              <a:buClr>
                <a:schemeClr val="dk1"/>
              </a:buClr>
              <a:buSzPts val="1600"/>
              <a:buNone/>
            </a:pPr>
            <a:r>
              <a:t/>
            </a:r>
            <a:endParaRPr sz="1600"/>
          </a:p>
          <a:p>
            <a:pPr indent="0" lvl="0" marL="0" rtl="0" algn="l">
              <a:lnSpc>
                <a:spcPct val="90000"/>
              </a:lnSpc>
              <a:spcBef>
                <a:spcPts val="1400"/>
              </a:spcBef>
              <a:spcAft>
                <a:spcPts val="0"/>
              </a:spcAft>
              <a:buClr>
                <a:schemeClr val="dk1"/>
              </a:buClr>
              <a:buSzPts val="1600"/>
              <a:buNone/>
            </a:pPr>
            <a:r>
              <a:t/>
            </a:r>
            <a:endParaRPr sz="1600"/>
          </a:p>
        </p:txBody>
      </p:sp>
      <p:sp>
        <p:nvSpPr>
          <p:cNvPr id="358" name="Google Shape;358;p50"/>
          <p:cNvSpPr/>
          <p:nvPr/>
        </p:nvSpPr>
        <p:spPr>
          <a:xfrm>
            <a:off x="6738850" y="1668460"/>
            <a:ext cx="5201920" cy="663168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13. Ahora Berea también se volvió un lugar peligroso para Pablo. Pero los cristianos en Berea se aseguraron de que estuviera a salvo. Llevaron a Pablo hasta la costa y lo acompañaron hasta Atenas. Prometieron enviar a Silas y Timoteo a reunirse con él pronto.</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14. Pablo recordaba a los nobles cristianos en Berea, pero al ver todos los ídolos en Atenas, supo que esas personas también necesitaban oír acerca de Dios y Jesús. Aún había mucho trabajo por hacer.</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A Dios le agrada cuando sentimos curiosidad por Él y sus caminos. Los de Berea leyeron con entusiasmo las Escrituras para descubrir si Jesús era realmente el Mesías. Hoy, nosotros también podemos descubrir quién es Dios y cómo seguir a Jesús al leer la Biblia, igual que lo hicieron los de Berea.</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p:txBody>
      </p:sp>
      <p:sp>
        <p:nvSpPr>
          <p:cNvPr id="359" name="Google Shape;359;p50"/>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rgbClr val="666666"/>
                </a:solidFill>
                <a:latin typeface="Calibri"/>
                <a:ea typeface="Calibri"/>
                <a:cs typeface="Calibri"/>
                <a:sym typeface="Calibri"/>
              </a:rPr>
              <a:t>    misionleccionesbiblicas.org    </a:t>
            </a:r>
            <a:r>
              <a:rPr lang="en-GB">
                <a:solidFill>
                  <a:srgbClr val="666666"/>
                </a:solidFill>
                <a:latin typeface="Calibri"/>
                <a:ea typeface="Calibri"/>
                <a:cs typeface="Calibri"/>
                <a:sym typeface="Calibri"/>
              </a:rPr>
              <a:t>Los bereanos de carácter noble</a:t>
            </a:r>
            <a:endParaRPr sz="1400">
              <a:solidFill>
                <a:srgbClr val="666666"/>
              </a:solidFill>
              <a:latin typeface="Calibri"/>
              <a:ea typeface="Calibri"/>
              <a:cs typeface="Calibri"/>
              <a:sym typeface="Calibri"/>
            </a:endParaRPr>
          </a:p>
        </p:txBody>
      </p:sp>
      <p:sp>
        <p:nvSpPr>
          <p:cNvPr id="360" name="Google Shape;360;p50"/>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rgbClr val="666666"/>
                </a:solidFill>
                <a:latin typeface="Calibri"/>
                <a:ea typeface="Calibri"/>
                <a:cs typeface="Calibri"/>
                <a:sym typeface="Calibri"/>
              </a:rPr>
              <a:t>‹#›</a:t>
            </a:fld>
            <a:endParaRPr sz="1400">
              <a:solidFill>
                <a:srgbClr val="666666"/>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1"/>
          <p:cNvSpPr txBox="1"/>
          <p:nvPr/>
        </p:nvSpPr>
        <p:spPr>
          <a:xfrm>
            <a:off x="894080" y="7845902"/>
            <a:ext cx="6673067" cy="1194240"/>
          </a:xfrm>
          <a:prstGeom prst="rect">
            <a:avLst/>
          </a:prstGeom>
          <a:noFill/>
          <a:ln>
            <a:noFill/>
          </a:ln>
        </p:spPr>
        <p:txBody>
          <a:bodyPr anchorCtr="0" anchor="t" bIns="130025" lIns="130025" spcFirstLastPara="1" rIns="130025" wrap="square" tIns="130025">
            <a:noAutofit/>
          </a:bodyPr>
          <a:lstStyle/>
          <a:p>
            <a:pPr indent="0" lvl="0" marL="0" marR="0" rtl="0" algn="l">
              <a:lnSpc>
                <a:spcPct val="115000"/>
              </a:lnSpc>
              <a:spcBef>
                <a:spcPts val="0"/>
              </a:spcBef>
              <a:spcAft>
                <a:spcPts val="0"/>
              </a:spcAft>
              <a:buClr>
                <a:schemeClr val="dk1"/>
              </a:buClr>
              <a:buSzPts val="4300"/>
              <a:buFont typeface="Calibri"/>
              <a:buNone/>
            </a:pPr>
            <a:r>
              <a:rPr b="0" i="0" lang="en-GB" sz="1800" u="none" cap="none" strike="noStrike">
                <a:solidFill>
                  <a:schemeClr val="dk1"/>
                </a:solidFill>
                <a:latin typeface="Calibri"/>
                <a:ea typeface="Calibri"/>
                <a:cs typeface="Calibri"/>
                <a:sym typeface="Calibri"/>
              </a:rPr>
              <a:t>Recursos gratuitos para compartir la Palabra de Dios con los niños:</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GB" sz="1800" u="sng" cap="none" strike="noStrike">
                <a:solidFill>
                  <a:schemeClr val="hlink"/>
                </a:solidFill>
                <a:latin typeface="Calibri"/>
                <a:ea typeface="Calibri"/>
                <a:cs typeface="Calibri"/>
                <a:sym typeface="Calibri"/>
                <a:hlinkClick r:id="rId3"/>
              </a:rPr>
              <a:t>misionleccionesbiblicas.org</a:t>
            </a:r>
            <a:r>
              <a:rPr b="0" i="0" lang="en-GB" sz="1800" u="none" cap="none" strike="noStrike">
                <a:solidFill>
                  <a:schemeClr val="dk1"/>
                </a:solidFill>
                <a:latin typeface="Calibri"/>
                <a:ea typeface="Calibri"/>
                <a:cs typeface="Calibri"/>
                <a:sym typeface="Calibri"/>
              </a:rPr>
              <a:t> (en español)</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GB" sz="1800" u="sng" cap="none" strike="noStrike">
                <a:solidFill>
                  <a:schemeClr val="hlink"/>
                </a:solidFill>
                <a:latin typeface="Calibri"/>
                <a:ea typeface="Calibri"/>
                <a:cs typeface="Calibri"/>
                <a:sym typeface="Calibri"/>
                <a:hlinkClick r:id="rId4"/>
              </a:rPr>
              <a:t>www.missionbibleclass.org</a:t>
            </a:r>
            <a:r>
              <a:rPr b="0" i="0" lang="en-GB" sz="1800" u="none" cap="none" strike="noStrike">
                <a:solidFill>
                  <a:schemeClr val="dk1"/>
                </a:solidFill>
                <a:latin typeface="Calibri"/>
                <a:ea typeface="Calibri"/>
                <a:cs typeface="Calibri"/>
                <a:sym typeface="Calibri"/>
              </a:rPr>
              <a:t> (in English)</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300"/>
              <a:buFont typeface="Calibri"/>
              <a:buNone/>
            </a:pPr>
            <a:r>
              <a:t/>
            </a:r>
            <a:endParaRPr b="0" i="0" sz="2800" u="none" cap="none" strike="noStrike">
              <a:solidFill>
                <a:schemeClr val="dk1"/>
              </a:solidFill>
              <a:latin typeface="Calibri"/>
              <a:ea typeface="Calibri"/>
              <a:cs typeface="Calibri"/>
              <a:sym typeface="Calibri"/>
            </a:endParaRPr>
          </a:p>
        </p:txBody>
      </p:sp>
      <p:pic>
        <p:nvPicPr>
          <p:cNvPr id="367" name="Google Shape;367;p51"/>
          <p:cNvPicPr preferRelativeResize="0"/>
          <p:nvPr/>
        </p:nvPicPr>
        <p:blipFill rotWithShape="1">
          <a:blip r:embed="rId5">
            <a:alphaModFix/>
          </a:blip>
          <a:srcRect b="0" l="0" r="0" t="0"/>
          <a:stretch/>
        </p:blipFill>
        <p:spPr>
          <a:xfrm>
            <a:off x="894080" y="6278720"/>
            <a:ext cx="3902080" cy="1567182"/>
          </a:xfrm>
          <a:prstGeom prst="rect">
            <a:avLst/>
          </a:prstGeom>
          <a:noFill/>
          <a:ln>
            <a:noFill/>
          </a:ln>
        </p:spPr>
      </p:pic>
      <p:sp>
        <p:nvSpPr>
          <p:cNvPr id="368" name="Google Shape;368;p51"/>
          <p:cNvSpPr txBox="1"/>
          <p:nvPr>
            <p:ph type="title"/>
          </p:nvPr>
        </p:nvSpPr>
        <p:spPr>
          <a:xfrm>
            <a:off x="894080" y="3560252"/>
            <a:ext cx="11847680" cy="2542507"/>
          </a:xfrm>
          <a:prstGeom prst="rect">
            <a:avLst/>
          </a:prstGeom>
          <a:noFill/>
          <a:ln>
            <a:noFill/>
          </a:ln>
        </p:spPr>
        <p:txBody>
          <a:bodyPr anchorCtr="0" anchor="ctr" bIns="130025" lIns="130025" spcFirstLastPara="1" rIns="130025" wrap="square" tIns="130025">
            <a:normAutofit fontScale="90000"/>
          </a:bodyPr>
          <a:lstStyle/>
          <a:p>
            <a:pPr indent="0" lvl="0" marL="0" rtl="0" algn="l">
              <a:lnSpc>
                <a:spcPct val="90000"/>
              </a:lnSpc>
              <a:spcBef>
                <a:spcPts val="0"/>
              </a:spcBef>
              <a:spcAft>
                <a:spcPts val="0"/>
              </a:spcAft>
              <a:buClr>
                <a:schemeClr val="dk1"/>
              </a:buClr>
              <a:buSzPct val="113043"/>
              <a:buFont typeface="Calibri"/>
              <a:buNone/>
            </a:pPr>
            <a:r>
              <a:rPr b="1" lang="en-GB" sz="2300"/>
              <a:t>Atribución: </a:t>
            </a:r>
            <a:r>
              <a:rPr lang="en-GB" sz="2300"/>
              <a:t>Esta ayuda visual fue construida por Mary Nelson </a:t>
            </a:r>
            <a:r>
              <a:rPr lang="en-GB" sz="2300" u="sng">
                <a:solidFill>
                  <a:schemeClr val="hlink"/>
                </a:solidFill>
                <a:hlinkClick r:id="rId6"/>
              </a:rPr>
              <a:t>www.missionbibleclass.org</a:t>
            </a:r>
            <a:r>
              <a:rPr lang="en-GB" sz="2300"/>
              <a:t>  utilizando:</a:t>
            </a:r>
            <a:endParaRPr sz="2300"/>
          </a:p>
          <a:p>
            <a:pPr indent="-431800" lvl="0" marL="647700" rtl="0" algn="l">
              <a:lnSpc>
                <a:spcPct val="100000"/>
              </a:lnSpc>
              <a:spcBef>
                <a:spcPts val="1400"/>
              </a:spcBef>
              <a:spcAft>
                <a:spcPts val="0"/>
              </a:spcAft>
              <a:buSzPct val="86956"/>
              <a:buChar char="●"/>
            </a:pPr>
            <a:r>
              <a:rPr lang="en-GB" sz="2300"/>
              <a:t>Recopilación de textos y diapositivas de Mary Nelson</a:t>
            </a:r>
            <a:endParaRPr sz="2300"/>
          </a:p>
          <a:p>
            <a:pPr indent="-448944" lvl="0" marL="647700" rtl="0" algn="l">
              <a:lnSpc>
                <a:spcPct val="100000"/>
              </a:lnSpc>
              <a:spcBef>
                <a:spcPts val="0"/>
              </a:spcBef>
              <a:spcAft>
                <a:spcPts val="0"/>
              </a:spcAft>
              <a:buSzPct val="100000"/>
              <a:buChar char="●"/>
            </a:pPr>
            <a:r>
              <a:rPr lang="en-GB" sz="2300"/>
              <a:t>Texto y diapositivas de Mary Nelson</a:t>
            </a:r>
            <a:endParaRPr sz="2300"/>
          </a:p>
          <a:p>
            <a:pPr indent="-431800" lvl="0" marL="647700" rtl="0" algn="l">
              <a:lnSpc>
                <a:spcPct val="100000"/>
              </a:lnSpc>
              <a:spcBef>
                <a:spcPts val="0"/>
              </a:spcBef>
              <a:spcAft>
                <a:spcPts val="0"/>
              </a:spcAft>
              <a:buSzPct val="86956"/>
              <a:buChar char="●"/>
            </a:pPr>
            <a:r>
              <a:rPr lang="en-GB" sz="2300"/>
              <a:t>Ilustraciones de Sweet Publishing </a:t>
            </a:r>
            <a:r>
              <a:rPr lang="en-GB" sz="2300" u="sng">
                <a:solidFill>
                  <a:schemeClr val="hlink"/>
                </a:solidFill>
                <a:hlinkClick r:id="rId7"/>
              </a:rPr>
              <a:t>http://sweetpublishing.com/</a:t>
            </a:r>
            <a:r>
              <a:rPr lang="en-GB" sz="2300"/>
              <a:t> </a:t>
            </a:r>
            <a:br>
              <a:rPr lang="en-GB" sz="2300"/>
            </a:br>
            <a:r>
              <a:rPr lang="en-GB" sz="2300"/>
              <a:t>Acceso a través de </a:t>
            </a:r>
            <a:r>
              <a:rPr lang="en-GB" sz="2300" u="sng">
                <a:solidFill>
                  <a:schemeClr val="hlink"/>
                </a:solidFill>
                <a:hlinkClick r:id="rId8"/>
              </a:rPr>
              <a:t>www.freebibleimages.org</a:t>
            </a:r>
            <a:r>
              <a:rPr lang="en-GB" sz="2300"/>
              <a:t> </a:t>
            </a:r>
            <a:endParaRPr sz="2300"/>
          </a:p>
          <a:p>
            <a:pPr indent="0" lvl="0" marL="0" rtl="0" algn="l">
              <a:lnSpc>
                <a:spcPct val="100000"/>
              </a:lnSpc>
              <a:spcBef>
                <a:spcPts val="0"/>
              </a:spcBef>
              <a:spcAft>
                <a:spcPts val="0"/>
              </a:spcAft>
              <a:buNone/>
            </a:pPr>
            <a:r>
              <a:rPr b="1" lang="en-GB" sz="2300">
                <a:solidFill>
                  <a:srgbClr val="000000"/>
                </a:solidFill>
              </a:rPr>
              <a:t>A</a:t>
            </a:r>
            <a:r>
              <a:rPr b="1" lang="en-GB" sz="2300">
                <a:solidFill>
                  <a:srgbClr val="000000"/>
                </a:solidFill>
              </a:rPr>
              <a:t>lteración: </a:t>
            </a:r>
            <a:r>
              <a:rPr lang="en-GB" sz="2300">
                <a:solidFill>
                  <a:srgbClr val="000000"/>
                </a:solidFill>
              </a:rPr>
              <a:t>Texto añadido a la portada.</a:t>
            </a:r>
            <a:endParaRPr sz="2300">
              <a:solidFill>
                <a:srgbClr val="000000"/>
              </a:solidFill>
            </a:endParaRPr>
          </a:p>
          <a:p>
            <a:pPr indent="-360045" lvl="0" marL="457200" rtl="0" algn="l">
              <a:lnSpc>
                <a:spcPct val="100000"/>
              </a:lnSpc>
              <a:spcBef>
                <a:spcPts val="0"/>
              </a:spcBef>
              <a:spcAft>
                <a:spcPts val="0"/>
              </a:spcAft>
              <a:buClr>
                <a:srgbClr val="000000"/>
              </a:buClr>
              <a:buSzPct val="100000"/>
              <a:buChar char="●"/>
            </a:pPr>
            <a:r>
              <a:rPr lang="en-GB" sz="2300">
                <a:solidFill>
                  <a:srgbClr val="000000"/>
                </a:solidFill>
              </a:rPr>
              <a:t>    Se añadieron textos y flechas en las diapositivas 2,9 y 13. </a:t>
            </a:r>
            <a:endParaRPr sz="2300">
              <a:solidFill>
                <a:srgbClr val="000000"/>
              </a:solidFill>
            </a:endParaRPr>
          </a:p>
        </p:txBody>
      </p:sp>
      <p:pic>
        <p:nvPicPr>
          <p:cNvPr id="369" name="Google Shape;369;p51"/>
          <p:cNvPicPr preferRelativeResize="0"/>
          <p:nvPr/>
        </p:nvPicPr>
        <p:blipFill rotWithShape="1">
          <a:blip r:embed="rId9">
            <a:alphaModFix/>
          </a:blip>
          <a:srcRect b="0" l="0" r="0" t="0"/>
          <a:stretch/>
        </p:blipFill>
        <p:spPr>
          <a:xfrm>
            <a:off x="1002844" y="887360"/>
            <a:ext cx="3413760" cy="1194394"/>
          </a:xfrm>
          <a:prstGeom prst="rect">
            <a:avLst/>
          </a:prstGeom>
          <a:noFill/>
          <a:ln>
            <a:noFill/>
          </a:ln>
        </p:spPr>
      </p:pic>
      <p:sp>
        <p:nvSpPr>
          <p:cNvPr id="370" name="Google Shape;370;p51"/>
          <p:cNvSpPr txBox="1"/>
          <p:nvPr/>
        </p:nvSpPr>
        <p:spPr>
          <a:xfrm>
            <a:off x="894080" y="2292147"/>
            <a:ext cx="11030187" cy="1149440"/>
          </a:xfrm>
          <a:prstGeom prst="rect">
            <a:avLst/>
          </a:prstGeom>
          <a:noFill/>
          <a:ln>
            <a:noFill/>
          </a:ln>
        </p:spPr>
        <p:txBody>
          <a:bodyPr anchorCtr="0" anchor="t" bIns="130025" lIns="130025" spcFirstLastPara="1" rIns="130025" wrap="square" tIns="130025">
            <a:spAutoFit/>
          </a:bodyPr>
          <a:lstStyle/>
          <a:p>
            <a:pPr indent="0" lvl="0" marL="0" marR="0" rtl="0" algn="l">
              <a:lnSpc>
                <a:spcPct val="90000"/>
              </a:lnSpc>
              <a:spcBef>
                <a:spcPts val="0"/>
              </a:spcBef>
              <a:spcAft>
                <a:spcPts val="0"/>
              </a:spcAft>
              <a:buClr>
                <a:srgbClr val="000000"/>
              </a:buClr>
              <a:buSzPts val="2300"/>
              <a:buFont typeface="Arial"/>
              <a:buNone/>
            </a:pPr>
            <a:r>
              <a:rPr b="0" i="0" lang="en-GB" sz="2300" u="none" cap="none" strike="noStrike">
                <a:solidFill>
                  <a:srgbClr val="000000"/>
                </a:solidFill>
                <a:latin typeface="Calibri"/>
                <a:ea typeface="Calibri"/>
                <a:cs typeface="Calibri"/>
                <a:sym typeface="Calibri"/>
              </a:rPr>
              <a:t>Atribución/Reconocimiento-CompartirIgual 4.0 Internacional Deed, CC BY-SA 4.0</a:t>
            </a:r>
            <a:endParaRPr b="0" i="0" sz="23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t/>
            </a:r>
            <a:endParaRPr b="0" i="0" sz="21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rPr b="0" i="0" lang="en-GB" sz="2000" u="sng" cap="none" strike="noStrike">
                <a:solidFill>
                  <a:schemeClr val="hlink"/>
                </a:solidFill>
                <a:latin typeface="Calibri"/>
                <a:ea typeface="Calibri"/>
                <a:cs typeface="Calibri"/>
                <a:sym typeface="Calibri"/>
                <a:hlinkClick r:id="rId10"/>
              </a:rPr>
              <a:t>https://creativecommons.org/licenses/by-sa/4.0/deed.es</a:t>
            </a:r>
            <a:r>
              <a:rPr b="0" i="0" lang="en-GB" sz="2000" u="none" cap="none" strike="noStrike">
                <a:solidFill>
                  <a:srgbClr val="000000"/>
                </a:solidFill>
                <a:latin typeface="Calibri"/>
                <a:ea typeface="Calibri"/>
                <a:cs typeface="Calibri"/>
                <a:sym typeface="Calibri"/>
              </a:rPr>
              <a:t> </a:t>
            </a:r>
            <a:endParaRPr b="1" i="0" sz="2000" u="none" cap="none" strike="noStrike">
              <a:solidFill>
                <a:srgbClr val="000000"/>
              </a:solidFill>
              <a:latin typeface="Calibri"/>
              <a:ea typeface="Calibri"/>
              <a:cs typeface="Calibri"/>
              <a:sym typeface="Calibri"/>
            </a:endParaRPr>
          </a:p>
        </p:txBody>
      </p:sp>
      <p:sp>
        <p:nvSpPr>
          <p:cNvPr id="371" name="Google Shape;371;p51"/>
          <p:cNvSpPr txBox="1"/>
          <p:nvPr/>
        </p:nvSpPr>
        <p:spPr>
          <a:xfrm>
            <a:off x="5475275" y="1242450"/>
            <a:ext cx="6673200" cy="484200"/>
          </a:xfrm>
          <a:prstGeom prst="rect">
            <a:avLst/>
          </a:prstGeom>
          <a:solidFill>
            <a:schemeClr val="accent4"/>
          </a:solidFill>
          <a:ln>
            <a:noFill/>
          </a:ln>
        </p:spPr>
        <p:txBody>
          <a:bodyPr anchorCtr="0" anchor="t" bIns="130025" lIns="130025" spcFirstLastPara="1" rIns="130025" wrap="square" tIns="130025">
            <a:spAutoFit/>
          </a:bodyPr>
          <a:lstStyle/>
          <a:p>
            <a:pPr indent="0" lvl="0" marL="0" marR="0" rtl="0" algn="ctr">
              <a:lnSpc>
                <a:spcPct val="90000"/>
              </a:lnSpc>
              <a:spcBef>
                <a:spcPts val="0"/>
              </a:spcBef>
              <a:spcAft>
                <a:spcPts val="0"/>
              </a:spcAft>
              <a:buClr>
                <a:srgbClr val="000000"/>
              </a:buClr>
              <a:buSzPts val="2300"/>
              <a:buFont typeface="Arial"/>
              <a:buNone/>
            </a:pPr>
            <a:r>
              <a:rPr b="0" i="0" lang="en-GB" sz="1600" u="none" cap="none" strike="noStrike">
                <a:solidFill>
                  <a:srgbClr val="000000"/>
                </a:solidFill>
                <a:latin typeface="Calibri"/>
                <a:ea typeface="Calibri"/>
                <a:cs typeface="Calibri"/>
                <a:sym typeface="Calibri"/>
              </a:rPr>
              <a:t>Puede descargar este pase de diapositivas de</a:t>
            </a:r>
            <a:r>
              <a:rPr b="1" i="0" lang="en-GB" sz="1600" u="none" cap="none" strike="noStrike">
                <a:solidFill>
                  <a:srgbClr val="000000"/>
                </a:solidFill>
                <a:latin typeface="Calibri"/>
                <a:ea typeface="Calibri"/>
                <a:cs typeface="Calibri"/>
                <a:sym typeface="Calibri"/>
              </a:rPr>
              <a:t> </a:t>
            </a:r>
            <a:r>
              <a:rPr b="1" i="0" lang="en-GB" sz="1600" u="sng" cap="none" strike="noStrike">
                <a:solidFill>
                  <a:schemeClr val="hlink"/>
                </a:solidFill>
                <a:latin typeface="Calibri"/>
                <a:ea typeface="Calibri"/>
                <a:cs typeface="Calibri"/>
                <a:sym typeface="Calibri"/>
                <a:hlinkClick r:id="rId11"/>
              </a:rPr>
              <a:t>misionleccionesbiblicas.org</a:t>
            </a:r>
            <a:r>
              <a:rPr b="1" i="0" lang="en-GB" sz="1600" u="none" cap="none" strike="noStrike">
                <a:solidFill>
                  <a:srgbClr val="000000"/>
                </a:solidFill>
                <a:latin typeface="Calibri"/>
                <a:ea typeface="Calibri"/>
                <a:cs typeface="Calibri"/>
                <a:sym typeface="Calibri"/>
              </a:rPr>
              <a:t>.</a:t>
            </a:r>
            <a:endParaRPr b="1" i="0" sz="1600" u="none" cap="none" strike="noStrike">
              <a:solidFill>
                <a:srgbClr val="000000"/>
              </a:solidFill>
              <a:latin typeface="Calibri"/>
              <a:ea typeface="Calibri"/>
              <a:cs typeface="Calibri"/>
              <a:sym typeface="Calibri"/>
            </a:endParaRPr>
          </a:p>
        </p:txBody>
      </p:sp>
      <p:sp>
        <p:nvSpPr>
          <p:cNvPr id="372" name="Google Shape;372;p51"/>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a:t>
            </a:r>
            <a:r>
              <a:rPr lang="en-GB" sz="1400">
                <a:latin typeface="Calibri"/>
                <a:ea typeface="Calibri"/>
                <a:cs typeface="Calibri"/>
                <a:sym typeface="Calibri"/>
              </a:rPr>
              <a:t>    </a:t>
            </a:r>
            <a:r>
              <a:rPr lang="en-GB">
                <a:latin typeface="Calibri"/>
                <a:ea typeface="Calibri"/>
                <a:cs typeface="Calibri"/>
                <a:sym typeface="Calibri"/>
              </a:rPr>
              <a:t>Los bereanos de carácter noble</a:t>
            </a:r>
            <a:endParaRPr sz="1400">
              <a:latin typeface="Calibri"/>
              <a:ea typeface="Calibri"/>
              <a:cs typeface="Calibri"/>
              <a:sym typeface="Calibri"/>
            </a:endParaRPr>
          </a:p>
        </p:txBody>
      </p:sp>
      <p:sp>
        <p:nvSpPr>
          <p:cNvPr id="373" name="Google Shape;373;p51"/>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36"/>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43" name="Google Shape;243;p36"/>
          <p:cNvSpPr txBox="1"/>
          <p:nvPr/>
        </p:nvSpPr>
        <p:spPr>
          <a:xfrm>
            <a:off x="-2486115"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rgbClr val="434343"/>
                </a:solidFill>
                <a:latin typeface="Calibri"/>
                <a:ea typeface="Calibri"/>
                <a:cs typeface="Calibri"/>
                <a:sym typeface="Calibri"/>
              </a:rPr>
              <a:t>    misionleccionesbiblicas.org    </a:t>
            </a:r>
            <a:r>
              <a:rPr lang="en-GB">
                <a:solidFill>
                  <a:srgbClr val="434343"/>
                </a:solidFill>
                <a:latin typeface="Calibri"/>
                <a:ea typeface="Calibri"/>
                <a:cs typeface="Calibri"/>
                <a:sym typeface="Calibri"/>
              </a:rPr>
              <a:t>Los bereanos de carácter noble</a:t>
            </a:r>
            <a:endParaRPr sz="1400">
              <a:solidFill>
                <a:srgbClr val="434343"/>
              </a:solidFill>
              <a:latin typeface="Calibri"/>
              <a:ea typeface="Calibri"/>
              <a:cs typeface="Calibri"/>
              <a:sym typeface="Calibri"/>
            </a:endParaRPr>
          </a:p>
        </p:txBody>
      </p:sp>
      <p:sp>
        <p:nvSpPr>
          <p:cNvPr id="244" name="Google Shape;244;p36"/>
          <p:cNvSpPr txBox="1"/>
          <p:nvPr/>
        </p:nvSpPr>
        <p:spPr>
          <a:xfrm>
            <a:off x="4866030"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rgbClr val="434343"/>
                </a:solidFill>
                <a:latin typeface="Calibri"/>
                <a:ea typeface="Calibri"/>
                <a:cs typeface="Calibri"/>
                <a:sym typeface="Calibri"/>
              </a:rPr>
              <a:t>‹#›</a:t>
            </a:fld>
            <a:endParaRPr sz="1400">
              <a:solidFill>
                <a:srgbClr val="434343"/>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37"/>
          <p:cNvPicPr preferRelativeResize="0"/>
          <p:nvPr/>
        </p:nvPicPr>
        <p:blipFill rotWithShape="1">
          <a:blip r:embed="rId3">
            <a:alphaModFix/>
          </a:blip>
          <a:srcRect b="0" l="0" r="0" t="0"/>
          <a:stretch/>
        </p:blipFill>
        <p:spPr>
          <a:xfrm>
            <a:off x="-1" y="0"/>
            <a:ext cx="13004826" cy="9753600"/>
          </a:xfrm>
          <a:prstGeom prst="rect">
            <a:avLst/>
          </a:prstGeom>
          <a:noFill/>
          <a:ln>
            <a:noFill/>
          </a:ln>
        </p:spPr>
      </p:pic>
      <p:sp>
        <p:nvSpPr>
          <p:cNvPr id="251" name="Google Shape;251;p37"/>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rgbClr val="666666"/>
                </a:solidFill>
                <a:latin typeface="Calibri"/>
                <a:ea typeface="Calibri"/>
                <a:cs typeface="Calibri"/>
                <a:sym typeface="Calibri"/>
              </a:rPr>
              <a:t>    misionleccionesbiblicas.org    </a:t>
            </a:r>
            <a:r>
              <a:rPr lang="en-GB">
                <a:solidFill>
                  <a:srgbClr val="666666"/>
                </a:solidFill>
                <a:latin typeface="Calibri"/>
                <a:ea typeface="Calibri"/>
                <a:cs typeface="Calibri"/>
                <a:sym typeface="Calibri"/>
              </a:rPr>
              <a:t>Los bereanos de carácter noble</a:t>
            </a:r>
            <a:endParaRPr sz="1400">
              <a:solidFill>
                <a:srgbClr val="666666"/>
              </a:solidFill>
              <a:latin typeface="Calibri"/>
              <a:ea typeface="Calibri"/>
              <a:cs typeface="Calibri"/>
              <a:sym typeface="Calibri"/>
            </a:endParaRPr>
          </a:p>
        </p:txBody>
      </p:sp>
      <p:sp>
        <p:nvSpPr>
          <p:cNvPr id="252" name="Google Shape;252;p37"/>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rgbClr val="666666"/>
                </a:solidFill>
                <a:latin typeface="Calibri"/>
                <a:ea typeface="Calibri"/>
                <a:cs typeface="Calibri"/>
                <a:sym typeface="Calibri"/>
              </a:rPr>
              <a:t>‹#›</a:t>
            </a:fld>
            <a:endParaRPr sz="1400">
              <a:solidFill>
                <a:srgbClr val="666666"/>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38"/>
          <p:cNvPicPr preferRelativeResize="0"/>
          <p:nvPr/>
        </p:nvPicPr>
        <p:blipFill rotWithShape="1">
          <a:blip r:embed="rId3">
            <a:alphaModFix/>
          </a:blip>
          <a:srcRect b="0" l="0" r="0" t="0"/>
          <a:stretch/>
        </p:blipFill>
        <p:spPr>
          <a:xfrm>
            <a:off x="-1" y="0"/>
            <a:ext cx="13004800" cy="9753582"/>
          </a:xfrm>
          <a:prstGeom prst="rect">
            <a:avLst/>
          </a:prstGeom>
          <a:noFill/>
          <a:ln>
            <a:noFill/>
          </a:ln>
        </p:spPr>
      </p:pic>
      <p:sp>
        <p:nvSpPr>
          <p:cNvPr id="259" name="Google Shape;259;p38"/>
          <p:cNvSpPr txBox="1"/>
          <p:nvPr/>
        </p:nvSpPr>
        <p:spPr>
          <a:xfrm>
            <a:off x="4947360" y="9225617"/>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rgbClr val="434343"/>
                </a:solidFill>
                <a:latin typeface="Calibri"/>
                <a:ea typeface="Calibri"/>
                <a:cs typeface="Calibri"/>
                <a:sym typeface="Calibri"/>
              </a:rPr>
              <a:t>    misionleccionesbiblicas.org    </a:t>
            </a:r>
            <a:r>
              <a:rPr lang="en-GB">
                <a:solidFill>
                  <a:srgbClr val="434343"/>
                </a:solidFill>
                <a:latin typeface="Calibri"/>
                <a:ea typeface="Calibri"/>
                <a:cs typeface="Calibri"/>
                <a:sym typeface="Calibri"/>
              </a:rPr>
              <a:t>Los bereanos de carácter noble</a:t>
            </a:r>
            <a:endParaRPr sz="1400">
              <a:solidFill>
                <a:srgbClr val="434343"/>
              </a:solidFill>
              <a:latin typeface="Calibri"/>
              <a:ea typeface="Calibri"/>
              <a:cs typeface="Calibri"/>
              <a:sym typeface="Calibri"/>
            </a:endParaRPr>
          </a:p>
        </p:txBody>
      </p:sp>
      <p:sp>
        <p:nvSpPr>
          <p:cNvPr id="260" name="Google Shape;260;p38"/>
          <p:cNvSpPr txBox="1"/>
          <p:nvPr/>
        </p:nvSpPr>
        <p:spPr>
          <a:xfrm>
            <a:off x="12299505" y="9234263"/>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rgbClr val="434343"/>
                </a:solidFill>
                <a:latin typeface="Calibri"/>
                <a:ea typeface="Calibri"/>
                <a:cs typeface="Calibri"/>
                <a:sym typeface="Calibri"/>
              </a:rPr>
              <a:t>‹#›</a:t>
            </a:fld>
            <a:endParaRPr sz="1400">
              <a:solidFill>
                <a:srgbClr val="434343"/>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39"/>
          <p:cNvPicPr preferRelativeResize="0"/>
          <p:nvPr/>
        </p:nvPicPr>
        <p:blipFill rotWithShape="1">
          <a:blip r:embed="rId3">
            <a:alphaModFix/>
          </a:blip>
          <a:srcRect b="0" l="0" r="0" t="0"/>
          <a:stretch/>
        </p:blipFill>
        <p:spPr>
          <a:xfrm>
            <a:off x="-1" y="0"/>
            <a:ext cx="13004800" cy="9753582"/>
          </a:xfrm>
          <a:prstGeom prst="rect">
            <a:avLst/>
          </a:prstGeom>
          <a:noFill/>
          <a:ln>
            <a:noFill/>
          </a:ln>
        </p:spPr>
      </p:pic>
      <p:sp>
        <p:nvSpPr>
          <p:cNvPr id="267" name="Google Shape;267;p39"/>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Los bereanos de carácter noble</a:t>
            </a:r>
            <a:endParaRPr sz="1400">
              <a:solidFill>
                <a:schemeClr val="lt1"/>
              </a:solidFill>
              <a:latin typeface="Calibri"/>
              <a:ea typeface="Calibri"/>
              <a:cs typeface="Calibri"/>
              <a:sym typeface="Calibri"/>
            </a:endParaRPr>
          </a:p>
        </p:txBody>
      </p:sp>
      <p:sp>
        <p:nvSpPr>
          <p:cNvPr id="268" name="Google Shape;268;p39"/>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40"/>
          <p:cNvPicPr preferRelativeResize="0"/>
          <p:nvPr/>
        </p:nvPicPr>
        <p:blipFill rotWithShape="1">
          <a:blip r:embed="rId3">
            <a:alphaModFix/>
          </a:blip>
          <a:srcRect b="0" l="0" r="0" t="0"/>
          <a:stretch/>
        </p:blipFill>
        <p:spPr>
          <a:xfrm>
            <a:off x="-1" y="0"/>
            <a:ext cx="13004800" cy="9753582"/>
          </a:xfrm>
          <a:prstGeom prst="rect">
            <a:avLst/>
          </a:prstGeom>
          <a:noFill/>
          <a:ln>
            <a:noFill/>
          </a:ln>
        </p:spPr>
      </p:pic>
      <p:sp>
        <p:nvSpPr>
          <p:cNvPr id="275" name="Google Shape;275;p40"/>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Los bereanos de carácter noble</a:t>
            </a:r>
            <a:endParaRPr sz="1400">
              <a:solidFill>
                <a:schemeClr val="lt1"/>
              </a:solidFill>
              <a:latin typeface="Calibri"/>
              <a:ea typeface="Calibri"/>
              <a:cs typeface="Calibri"/>
              <a:sym typeface="Calibri"/>
            </a:endParaRPr>
          </a:p>
        </p:txBody>
      </p:sp>
      <p:sp>
        <p:nvSpPr>
          <p:cNvPr id="276" name="Google Shape;276;p40"/>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41"/>
          <p:cNvPicPr preferRelativeResize="0"/>
          <p:nvPr/>
        </p:nvPicPr>
        <p:blipFill rotWithShape="1">
          <a:blip r:embed="rId3">
            <a:alphaModFix/>
          </a:blip>
          <a:srcRect b="0" l="0" r="0" t="0"/>
          <a:stretch/>
        </p:blipFill>
        <p:spPr>
          <a:xfrm>
            <a:off x="-1" y="0"/>
            <a:ext cx="13004800" cy="9753582"/>
          </a:xfrm>
          <a:prstGeom prst="rect">
            <a:avLst/>
          </a:prstGeom>
          <a:noFill/>
          <a:ln>
            <a:noFill/>
          </a:ln>
        </p:spPr>
      </p:pic>
      <p:sp>
        <p:nvSpPr>
          <p:cNvPr id="283" name="Google Shape;283;p41"/>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Los bereanos de carácter noble</a:t>
            </a:r>
            <a:endParaRPr sz="1400">
              <a:solidFill>
                <a:schemeClr val="lt1"/>
              </a:solidFill>
              <a:latin typeface="Calibri"/>
              <a:ea typeface="Calibri"/>
              <a:cs typeface="Calibri"/>
              <a:sym typeface="Calibri"/>
            </a:endParaRPr>
          </a:p>
        </p:txBody>
      </p:sp>
      <p:sp>
        <p:nvSpPr>
          <p:cNvPr id="284" name="Google Shape;284;p41"/>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42"/>
          <p:cNvPicPr preferRelativeResize="0"/>
          <p:nvPr/>
        </p:nvPicPr>
        <p:blipFill rotWithShape="1">
          <a:blip r:embed="rId3">
            <a:alphaModFix/>
          </a:blip>
          <a:srcRect b="0" l="0" r="0" t="0"/>
          <a:stretch/>
        </p:blipFill>
        <p:spPr>
          <a:xfrm>
            <a:off x="-1" y="0"/>
            <a:ext cx="13004800" cy="9753582"/>
          </a:xfrm>
          <a:prstGeom prst="rect">
            <a:avLst/>
          </a:prstGeom>
          <a:noFill/>
          <a:ln>
            <a:noFill/>
          </a:ln>
        </p:spPr>
      </p:pic>
      <p:sp>
        <p:nvSpPr>
          <p:cNvPr id="291" name="Google Shape;291;p42"/>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Los bereanos de carácter noble</a:t>
            </a:r>
            <a:endParaRPr sz="1400">
              <a:solidFill>
                <a:schemeClr val="lt1"/>
              </a:solidFill>
              <a:latin typeface="Calibri"/>
              <a:ea typeface="Calibri"/>
              <a:cs typeface="Calibri"/>
              <a:sym typeface="Calibri"/>
            </a:endParaRPr>
          </a:p>
        </p:txBody>
      </p:sp>
      <p:sp>
        <p:nvSpPr>
          <p:cNvPr id="292" name="Google Shape;292;p42"/>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p43"/>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99" name="Google Shape;299;p43"/>
          <p:cNvSpPr txBox="1"/>
          <p:nvPr/>
        </p:nvSpPr>
        <p:spPr>
          <a:xfrm>
            <a:off x="-275334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rgbClr val="434343"/>
                </a:solidFill>
                <a:latin typeface="Calibri"/>
                <a:ea typeface="Calibri"/>
                <a:cs typeface="Calibri"/>
                <a:sym typeface="Calibri"/>
              </a:rPr>
              <a:t>    misionleccionesbiblicas.org    </a:t>
            </a:r>
            <a:r>
              <a:rPr lang="en-GB">
                <a:solidFill>
                  <a:srgbClr val="434343"/>
                </a:solidFill>
                <a:latin typeface="Calibri"/>
                <a:ea typeface="Calibri"/>
                <a:cs typeface="Calibri"/>
                <a:sym typeface="Calibri"/>
              </a:rPr>
              <a:t>Los bereanos de carácter noble</a:t>
            </a:r>
            <a:endParaRPr sz="1400">
              <a:solidFill>
                <a:srgbClr val="434343"/>
              </a:solidFill>
              <a:latin typeface="Calibri"/>
              <a:ea typeface="Calibri"/>
              <a:cs typeface="Calibri"/>
              <a:sym typeface="Calibri"/>
            </a:endParaRPr>
          </a:p>
        </p:txBody>
      </p:sp>
      <p:sp>
        <p:nvSpPr>
          <p:cNvPr id="300" name="Google Shape;300;p43"/>
          <p:cNvSpPr txBox="1"/>
          <p:nvPr/>
        </p:nvSpPr>
        <p:spPr>
          <a:xfrm>
            <a:off x="459880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rgbClr val="434343"/>
                </a:solidFill>
                <a:latin typeface="Calibri"/>
                <a:ea typeface="Calibri"/>
                <a:cs typeface="Calibri"/>
                <a:sym typeface="Calibri"/>
              </a:rPr>
              <a:t>‹#›</a:t>
            </a:fld>
            <a:endParaRPr sz="1400">
              <a:solidFill>
                <a:srgbClr val="434343"/>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