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slide" Target="slides/slide18.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d593ed319_2_7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7d593ed319_2_7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600"/>
              <a:t>1. Portada: Un carcelero se convierte en cristiano</a:t>
            </a:r>
            <a:endParaRPr sz="1600"/>
          </a:p>
          <a:p>
            <a:pPr indent="0" lvl="0" marL="0" rtl="0" algn="l">
              <a:lnSpc>
                <a:spcPct val="100000"/>
              </a:lnSpc>
              <a:spcBef>
                <a:spcPts val="0"/>
              </a:spcBef>
              <a:spcAft>
                <a:spcPts val="0"/>
              </a:spcAft>
              <a:buSzPts val="1600"/>
              <a:buNone/>
            </a:pPr>
            <a:r>
              <a:rPr lang="en-US" sz="1600"/>
              <a:t>(Hechos 16:16-40)</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32" name="Google Shape;232;g37d593ed319_2_7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d593ed319_2_13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7d593ed319_2_139: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600"/>
              <a:t>10. Mientras cantaban himnos, sucedió algo sorprendente. Un gran terremoto sacudió toda la prisión. Después del temblor, las cadenas se soltaron y las puertas de las celdas se abrieron.</a:t>
            </a:r>
            <a:endParaRPr sz="1600"/>
          </a:p>
          <a:p>
            <a:pPr indent="0" lvl="0" marL="0" rtl="0" algn="l">
              <a:lnSpc>
                <a:spcPct val="100000"/>
              </a:lnSpc>
              <a:spcBef>
                <a:spcPts val="0"/>
              </a:spcBef>
              <a:spcAft>
                <a:spcPts val="0"/>
              </a:spcAft>
              <a:buSzPts val="1600"/>
              <a:buNone/>
            </a:pPr>
            <a:r>
              <a:t/>
            </a:r>
            <a:endParaRPr sz="1600"/>
          </a:p>
        </p:txBody>
      </p:sp>
      <p:sp>
        <p:nvSpPr>
          <p:cNvPr id="304" name="Google Shape;304;g37d593ed319_2_139: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7d593ed319_2_146: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37d593ed319_2_146: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600"/>
              <a:t>11.El carcelero corrió y vio todas las puertas abiertas. Pensó que los prisioneros habían escapado y sabía que estaría en problemas. Estaba tan seguro de eso que sacó su espada para quitarse la vida.</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US" sz="1600"/>
              <a:t>Pero Pablo le gritó que se detuviera. Ningún prisionero se había escapado.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12" name="Google Shape;312;g37d593ed319_2_146: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7d593ed319_2_15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37d593ed319_2_15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600"/>
              <a:t>12. El carcelero sabía que Pablo le había salvado la vida. Llevó a Pablo y a Silas a su casa para que pudieran contarle a él y a su familia acerca de Jesús. El carcelero decidió que quería seguir a Jesús. No quiso esperar, así que curó las heridas de Pablo y Silas y de inmediato fue bautizado.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20" name="Google Shape;320;g37d593ed319_2_15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7d593ed319_2_16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37d593ed319_2_160: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600"/>
              <a:t>13. Después de ver al carcelero ser bautizado, todos en su casa también quisieron ser bautizados. Aunque había sido una noche terrible, el carcelero se alegró porque él y su familia ahora creían en Dios y en Jesús.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28" name="Google Shape;328;g37d593ed319_2_160: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d593ed319_2_16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37d593ed319_2_16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600"/>
              <a:t>14. Al día siguiente, los magistrados decidieron liberar a Pablo y a Silas. Pero Pablo les recordó que, como ciudadanos romanos, era ilegal que los encarcelaran sin juicio. Los magistrados no querían meterse en problemas, así que tuvieron que tratar bien a Pablo y Silas después de eso. Luego, ellos fueron a la casa de Lidia y visitaron a los demás cristianos en Filipos. Después, dejaron la ciudad para ir a contarle a más personas acerca de Jesús.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36" name="Google Shape;336;g37d593ed319_2_16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7d593ed319_2_17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37d593ed319_2_174: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600"/>
              <a:t>15. Años después de salir de Filipos, Pablo escribió una carta a la iglesia que había establecido allí. En tu Biblia, esa carta se llama Filipenses. Una de las cosas que Pablo escribió en la carta fue esta:</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US" sz="1600"/>
              <a:t>«Alégrense siempre en el Señor. Repito: ¡Alégrense!» Filipenses 4:4, PDT</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44" name="Google Shape;344;g37d593ed319_2_174: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7d593ed319_2_18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t/>
            </a:r>
            <a:endParaRPr sz="1600"/>
          </a:p>
        </p:txBody>
      </p:sp>
      <p:sp>
        <p:nvSpPr>
          <p:cNvPr id="351" name="Google Shape;351;g37d593ed319_2_18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7d593ed319_2_189:notes"/>
          <p:cNvSpPr txBox="1"/>
          <p:nvPr>
            <p:ph idx="1" type="body"/>
          </p:nvPr>
        </p:nvSpPr>
        <p:spPr>
          <a:xfrm>
            <a:off x="755968" y="5145428"/>
            <a:ext cx="6047740" cy="4210072"/>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t/>
            </a:r>
            <a:endParaRPr sz="1600"/>
          </a:p>
        </p:txBody>
      </p:sp>
      <p:sp>
        <p:nvSpPr>
          <p:cNvPr id="360" name="Google Shape;360;g37d593ed319_2_18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7d593ed319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69" name="Google Shape;369;g37d593ed319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70" name="Google Shape;370;g37d593ed319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US"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d593ed319_2_8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7d593ed319_2_8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600"/>
              <a:t>2. Pablo era un misionero. Él y sus amigos (Silas, Timoteo y Lucas) viajaban a muchos lugares para enseñar a las personas acerca de Jesús. Cuando estaban en la ciudad de Filipos, les gustaba ir a un lugar tranquilo junto al río donde la gente oraba. Las personas allí querían aprender cada vez más.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40" name="Google Shape;240;g37d593ed319_2_8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d593ed319_2_9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37d593ed319_2_90: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300"/>
              <a:t>3. Cada vez que salían de la ciudad para ir al río, una joven esclava gritaba: —¡Estos hombres son siervos del Dios Altísimo y les están diciendo cómo ser salvos! —  Aunque lo que decía sonaba bien, ella seguía gritando lo mismo una y otra vez. Pronto, nadie podía oír lo que Pablo y sus amigos decían sobre Jesús, porque la esclava los interrumpía con sus gritos.</a:t>
            </a:r>
            <a:endParaRPr sz="1300"/>
          </a:p>
          <a:p>
            <a:pPr indent="0" lvl="0" marL="0" rtl="0" algn="l">
              <a:lnSpc>
                <a:spcPct val="100000"/>
              </a:lnSpc>
              <a:spcBef>
                <a:spcPts val="0"/>
              </a:spcBef>
              <a:spcAft>
                <a:spcPts val="0"/>
              </a:spcAft>
              <a:buSzPts val="1600"/>
              <a:buNone/>
            </a:pPr>
            <a:r>
              <a:t/>
            </a:r>
            <a:endParaRPr sz="1300"/>
          </a:p>
          <a:p>
            <a:pPr indent="0" lvl="0" marL="0" rtl="0" algn="l">
              <a:lnSpc>
                <a:spcPct val="100000"/>
              </a:lnSpc>
              <a:spcBef>
                <a:spcPts val="0"/>
              </a:spcBef>
              <a:spcAft>
                <a:spcPts val="0"/>
              </a:spcAft>
              <a:buSzPts val="1600"/>
              <a:buNone/>
            </a:pPr>
            <a:r>
              <a:t/>
            </a:r>
            <a:endParaRPr sz="1300"/>
          </a:p>
          <a:p>
            <a:pPr indent="0" lvl="0" marL="0" rtl="0" algn="l">
              <a:lnSpc>
                <a:spcPct val="100000"/>
              </a:lnSpc>
              <a:spcBef>
                <a:spcPts val="0"/>
              </a:spcBef>
              <a:spcAft>
                <a:spcPts val="0"/>
              </a:spcAft>
              <a:buSzPts val="1600"/>
              <a:buNone/>
            </a:pPr>
            <a:r>
              <a:t/>
            </a:r>
            <a:endParaRPr sz="1300"/>
          </a:p>
          <a:p>
            <a:pPr indent="0" lvl="0" marL="0" rtl="0" algn="l">
              <a:lnSpc>
                <a:spcPct val="100000"/>
              </a:lnSpc>
              <a:spcBef>
                <a:spcPts val="0"/>
              </a:spcBef>
              <a:spcAft>
                <a:spcPts val="0"/>
              </a:spcAft>
              <a:buSzPts val="1600"/>
              <a:buNone/>
            </a:pPr>
            <a:r>
              <a:t/>
            </a:r>
            <a:endParaRPr sz="1300"/>
          </a:p>
        </p:txBody>
      </p:sp>
      <p:sp>
        <p:nvSpPr>
          <p:cNvPr id="248" name="Google Shape;248;g37d593ed319_2_90: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d593ed319_2_9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7d593ed319_2_9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300"/>
              <a:t>4. Pablo se molestó, pero sabía que la joven no se estaba comportando de manera normal. Un espíritu maligno estaba causando esto. Entonces se volvió y le dijo al espíritu: —¡En el nombre de Jesucristo te ordeno que salgas de ella! —  El espíritu salió de inmediato, y la muchacha volvió a ser ella misma.</a:t>
            </a:r>
            <a:endParaRPr sz="1300"/>
          </a:p>
          <a:p>
            <a:pPr indent="0" lvl="0" marL="0" rtl="0" algn="l">
              <a:lnSpc>
                <a:spcPct val="100000"/>
              </a:lnSpc>
              <a:spcBef>
                <a:spcPts val="0"/>
              </a:spcBef>
              <a:spcAft>
                <a:spcPts val="0"/>
              </a:spcAft>
              <a:buSzPts val="1600"/>
              <a:buNone/>
            </a:pPr>
            <a:r>
              <a:t/>
            </a:r>
            <a:endParaRPr sz="1300"/>
          </a:p>
          <a:p>
            <a:pPr indent="0" lvl="0" marL="0" rtl="0" algn="l">
              <a:lnSpc>
                <a:spcPct val="100000"/>
              </a:lnSpc>
              <a:spcBef>
                <a:spcPts val="0"/>
              </a:spcBef>
              <a:spcAft>
                <a:spcPts val="0"/>
              </a:spcAft>
              <a:buSzPts val="1600"/>
              <a:buNone/>
            </a:pPr>
            <a:r>
              <a:t/>
            </a:r>
            <a:endParaRPr sz="1300"/>
          </a:p>
          <a:p>
            <a:pPr indent="0" lvl="0" marL="0" rtl="0" algn="l">
              <a:lnSpc>
                <a:spcPct val="100000"/>
              </a:lnSpc>
              <a:spcBef>
                <a:spcPts val="0"/>
              </a:spcBef>
              <a:spcAft>
                <a:spcPts val="0"/>
              </a:spcAft>
              <a:buSzPts val="1600"/>
              <a:buNone/>
            </a:pPr>
            <a:r>
              <a:t/>
            </a:r>
            <a:endParaRPr sz="1300"/>
          </a:p>
          <a:p>
            <a:pPr indent="0" lvl="0" marL="0" rtl="0" algn="l">
              <a:lnSpc>
                <a:spcPct val="100000"/>
              </a:lnSpc>
              <a:spcBef>
                <a:spcPts val="0"/>
              </a:spcBef>
              <a:spcAft>
                <a:spcPts val="0"/>
              </a:spcAft>
              <a:buSzPts val="1600"/>
              <a:buNone/>
            </a:pPr>
            <a:r>
              <a:t/>
            </a:r>
            <a:endParaRPr sz="1300"/>
          </a:p>
        </p:txBody>
      </p:sp>
      <p:sp>
        <p:nvSpPr>
          <p:cNvPr id="256" name="Google Shape;256;g37d593ed319_2_9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d593ed319_2_10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7d593ed319_2_104: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t>5. La chica seguramente se sintió feliz, pero no era libre para irse a casa. Ella era una esclava. Ser esclavo es como tener un jefe que te manda hacer todo lo que él quiere todo el tiempo, pero sin recibir pago. En lugar de llamarlo jefe, se le llama dueño.</a:t>
            </a:r>
            <a:endParaRPr sz="1300"/>
          </a:p>
          <a:p>
            <a:pPr indent="0" lvl="0" marL="0" marR="0" rtl="0" algn="l">
              <a:lnSpc>
                <a:spcPct val="100000"/>
              </a:lnSpc>
              <a:spcBef>
                <a:spcPts val="0"/>
              </a:spcBef>
              <a:spcAft>
                <a:spcPts val="0"/>
              </a:spcAft>
              <a:buClr>
                <a:schemeClr val="dk1"/>
              </a:buClr>
              <a:buSzPts val="1300"/>
              <a:buFont typeface="Calibri"/>
              <a:buNone/>
            </a:pPr>
            <a:r>
              <a:t/>
            </a:r>
            <a:endParaRPr sz="1300"/>
          </a:p>
          <a:p>
            <a:pPr indent="0" lvl="0" marL="0" marR="0" rtl="0" algn="l">
              <a:lnSpc>
                <a:spcPct val="100000"/>
              </a:lnSpc>
              <a:spcBef>
                <a:spcPts val="0"/>
              </a:spcBef>
              <a:spcAft>
                <a:spcPts val="0"/>
              </a:spcAft>
              <a:buClr>
                <a:schemeClr val="dk1"/>
              </a:buClr>
              <a:buSzPts val="1300"/>
              <a:buFont typeface="Calibri"/>
              <a:buNone/>
            </a:pPr>
            <a:r>
              <a:rPr lang="en-US" sz="1300"/>
              <a:t>Cuando el espíritu maligno vivía en ella, las personas pagaban a los dueños para escucharla decir lo que sucedería en el futuro. Ella tenía que obedecer a sus dueños incluso si estaba cansada o enferma.</a:t>
            </a:r>
            <a:endParaRPr sz="1300"/>
          </a:p>
          <a:p>
            <a:pPr indent="0" lvl="0" marL="0" marR="0" rtl="0" algn="l">
              <a:lnSpc>
                <a:spcPct val="100000"/>
              </a:lnSpc>
              <a:spcBef>
                <a:spcPts val="0"/>
              </a:spcBef>
              <a:spcAft>
                <a:spcPts val="0"/>
              </a:spcAft>
              <a:buClr>
                <a:schemeClr val="dk1"/>
              </a:buClr>
              <a:buSzPts val="1300"/>
              <a:buFont typeface="Calibri"/>
              <a:buNone/>
            </a:pPr>
            <a:r>
              <a:t/>
            </a:r>
            <a:endParaRPr sz="1300"/>
          </a:p>
          <a:p>
            <a:pPr indent="0" lvl="0" marL="0" marR="0" rtl="0" algn="l">
              <a:lnSpc>
                <a:spcPct val="100000"/>
              </a:lnSpc>
              <a:spcBef>
                <a:spcPts val="0"/>
              </a:spcBef>
              <a:spcAft>
                <a:spcPts val="0"/>
              </a:spcAft>
              <a:buClr>
                <a:schemeClr val="dk1"/>
              </a:buClr>
              <a:buSzPts val="1300"/>
              <a:buFont typeface="Calibri"/>
              <a:buNone/>
            </a:pPr>
            <a:r>
              <a:t/>
            </a:r>
            <a:endParaRPr sz="1300"/>
          </a:p>
        </p:txBody>
      </p:sp>
      <p:sp>
        <p:nvSpPr>
          <p:cNvPr id="264" name="Google Shape;264;g37d593ed319_2_104: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d593ed319_2_11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7d593ed319_2_11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300"/>
              <a:t>6. Los dueños de la esclava se enojaron mucho cuando Pablo expulsó al espíritu. Sin ese espíritu, la chica ya no podía adivinar el futuro, así que nadie les pagaría dinero.</a:t>
            </a:r>
            <a:endParaRPr sz="1300"/>
          </a:p>
          <a:p>
            <a:pPr indent="0" lvl="0" marL="0" rtl="0" algn="l">
              <a:lnSpc>
                <a:spcPct val="100000"/>
              </a:lnSpc>
              <a:spcBef>
                <a:spcPts val="0"/>
              </a:spcBef>
              <a:spcAft>
                <a:spcPts val="0"/>
              </a:spcAft>
              <a:buSzPts val="1600"/>
              <a:buNone/>
            </a:pPr>
            <a:r>
              <a:t/>
            </a:r>
            <a:endParaRPr sz="1300"/>
          </a:p>
          <a:p>
            <a:pPr indent="0" lvl="0" marL="0" rtl="0" algn="l">
              <a:lnSpc>
                <a:spcPct val="100000"/>
              </a:lnSpc>
              <a:spcBef>
                <a:spcPts val="0"/>
              </a:spcBef>
              <a:spcAft>
                <a:spcPts val="0"/>
              </a:spcAft>
              <a:buSzPts val="1600"/>
              <a:buNone/>
            </a:pPr>
            <a:r>
              <a:rPr lang="en-US" sz="1300"/>
              <a:t>Entonces los dueños agarraron a Pablo y a Silas y los arrastraron al mercado, en medio de la ciudad. Los magistrados (que son como jueces) escucharon a los dueños contar mentiras y quejarse. Los magistrados no querían problemas, así que decidieron encarcelar a Pablo y Silas sin hacerles un juicio justo.</a:t>
            </a:r>
            <a:endParaRPr sz="1300"/>
          </a:p>
          <a:p>
            <a:pPr indent="0" lvl="0" marL="0" rtl="0" algn="l">
              <a:lnSpc>
                <a:spcPct val="100000"/>
              </a:lnSpc>
              <a:spcBef>
                <a:spcPts val="0"/>
              </a:spcBef>
              <a:spcAft>
                <a:spcPts val="0"/>
              </a:spcAft>
              <a:buSzPts val="1600"/>
              <a:buNone/>
            </a:pPr>
            <a:r>
              <a:t/>
            </a:r>
            <a:endParaRPr sz="1300"/>
          </a:p>
          <a:p>
            <a:pPr indent="0" lvl="0" marL="0" rtl="0" algn="l">
              <a:lnSpc>
                <a:spcPct val="100000"/>
              </a:lnSpc>
              <a:spcBef>
                <a:spcPts val="0"/>
              </a:spcBef>
              <a:spcAft>
                <a:spcPts val="0"/>
              </a:spcAft>
              <a:buSzPts val="1600"/>
              <a:buNone/>
            </a:pPr>
            <a:r>
              <a:t/>
            </a:r>
            <a:endParaRPr sz="1300"/>
          </a:p>
        </p:txBody>
      </p:sp>
      <p:sp>
        <p:nvSpPr>
          <p:cNvPr id="272" name="Google Shape;272;g37d593ed319_2_11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d593ed319_2_11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7d593ed319_2_118: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600"/>
              <a:t>7. Ordenaron que golpearan a Pablo y a Silas, y luego le dijeron al carcelero (el hombre encargado de la prisión) que los vigilara con mucho cuidado.</a:t>
            </a:r>
            <a:endParaRPr sz="1600"/>
          </a:p>
          <a:p>
            <a:pPr indent="0" lvl="0" marL="0" rtl="0" algn="l">
              <a:lnSpc>
                <a:spcPct val="100000"/>
              </a:lnSpc>
              <a:spcBef>
                <a:spcPts val="0"/>
              </a:spcBef>
              <a:spcAft>
                <a:spcPts val="0"/>
              </a:spcAft>
              <a:buSzPts val="1600"/>
              <a:buNone/>
            </a:pPr>
            <a:r>
              <a:t/>
            </a:r>
            <a:endParaRPr sz="1600"/>
          </a:p>
        </p:txBody>
      </p:sp>
      <p:sp>
        <p:nvSpPr>
          <p:cNvPr id="280" name="Google Shape;280;g37d593ed319_2_118: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7d593ed319_2_12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7d593ed319_2_12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t>8.Para asegurarse de que no escaparan, el carcelero puso cepos en los pies de Pablo y Silas y los encerró en una celda en el centro de la prisión. Luego cerró la puerta con llave.</a:t>
            </a:r>
            <a:endParaRPr sz="1300"/>
          </a:p>
          <a:p>
            <a:pPr indent="0" lvl="0" marL="0" marR="0" rtl="0" algn="l">
              <a:lnSpc>
                <a:spcPct val="100000"/>
              </a:lnSpc>
              <a:spcBef>
                <a:spcPts val="0"/>
              </a:spcBef>
              <a:spcAft>
                <a:spcPts val="0"/>
              </a:spcAft>
              <a:buClr>
                <a:schemeClr val="dk1"/>
              </a:buClr>
              <a:buSzPts val="1300"/>
              <a:buFont typeface="Calibri"/>
              <a:buNone/>
            </a:pPr>
            <a:r>
              <a:t/>
            </a:r>
            <a:endParaRPr sz="1300"/>
          </a:p>
          <a:p>
            <a:pPr indent="0" lvl="0" marL="0" marR="0" rtl="0" algn="l">
              <a:lnSpc>
                <a:spcPct val="100000"/>
              </a:lnSpc>
              <a:spcBef>
                <a:spcPts val="0"/>
              </a:spcBef>
              <a:spcAft>
                <a:spcPts val="0"/>
              </a:spcAft>
              <a:buClr>
                <a:schemeClr val="dk1"/>
              </a:buClr>
              <a:buSzPts val="1300"/>
              <a:buFont typeface="Calibri"/>
              <a:buNone/>
            </a:pPr>
            <a:r>
              <a:t/>
            </a:r>
            <a:endParaRPr sz="1300"/>
          </a:p>
        </p:txBody>
      </p:sp>
      <p:sp>
        <p:nvSpPr>
          <p:cNvPr id="288" name="Google Shape;288;g37d593ed319_2_12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7d593ed319_2_13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7d593ed319_2_132:notes"/>
          <p:cNvSpPr txBox="1"/>
          <p:nvPr>
            <p:ph idx="1" type="body"/>
          </p:nvPr>
        </p:nvSpPr>
        <p:spPr>
          <a:xfrm>
            <a:off x="755968" y="5145428"/>
            <a:ext cx="6047740" cy="4210072"/>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600"/>
              <a:t>9. Pablo y Silas debían estar adoloridos por los golpes, y la prisión debía ser oscura y aterradora. Pero no se rindieron. De hecho, a la medianoche, los demás prisioneros se sorprendieron al oírlos cantando y orando a Dios. A pesar de todas esas cosas terribles, Pablo y Silas seguían confiando en Dios y estaban contentos de ser cristianos.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96" name="Google Shape;296;g37d593ed319_2_132:notes"/>
          <p:cNvSpPr txBox="1"/>
          <p:nvPr>
            <p:ph idx="12" type="sldNum"/>
          </p:nvPr>
        </p:nvSpPr>
        <p:spPr>
          <a:xfrm>
            <a:off x="4282066" y="10155354"/>
            <a:ext cx="3275859" cy="536344"/>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1596250"/>
            <a:ext cx="11054080" cy="3395698"/>
          </a:xfrm>
          <a:prstGeom prst="rect">
            <a:avLst/>
          </a:prstGeom>
          <a:noFill/>
          <a:ln>
            <a:noFill/>
          </a:ln>
        </p:spPr>
        <p:txBody>
          <a:bodyPr anchorCtr="0" anchor="b" bIns="65000" lIns="130025" spcFirstLastPara="1" rIns="130025" wrap="square" tIns="65000">
            <a:normAutofit/>
          </a:bodyPr>
          <a:lstStyle>
            <a:lvl1pPr lvl="0" algn="ctr">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4" name="Google Shape;104;p15"/>
          <p:cNvSpPr txBox="1"/>
          <p:nvPr>
            <p:ph idx="1" type="subTitle"/>
          </p:nvPr>
        </p:nvSpPr>
        <p:spPr>
          <a:xfrm>
            <a:off x="1625600" y="5122898"/>
            <a:ext cx="9753600" cy="2354862"/>
          </a:xfrm>
          <a:prstGeom prst="rect">
            <a:avLst/>
          </a:prstGeom>
          <a:noFill/>
          <a:ln>
            <a:noFill/>
          </a:ln>
        </p:spPr>
        <p:txBody>
          <a:bodyPr anchorCtr="0" anchor="t" bIns="65000" lIns="130025" spcFirstLastPara="1" rIns="130025" wrap="square" tIns="65000">
            <a:normAutofit/>
          </a:bodyPr>
          <a:lstStyle>
            <a:lvl1pPr lvl="0" algn="ctr">
              <a:lnSpc>
                <a:spcPct val="90000"/>
              </a:lnSpc>
              <a:spcBef>
                <a:spcPts val="1400"/>
              </a:spcBef>
              <a:spcAft>
                <a:spcPts val="0"/>
              </a:spcAft>
              <a:buClr>
                <a:schemeClr val="dk1"/>
              </a:buClr>
              <a:buSzPts val="3400"/>
              <a:buNone/>
              <a:defRPr sz="3400"/>
            </a:lvl1pPr>
            <a:lvl2pPr lvl="1" algn="ctr">
              <a:lnSpc>
                <a:spcPct val="90000"/>
              </a:lnSpc>
              <a:spcBef>
                <a:spcPts val="700"/>
              </a:spcBef>
              <a:spcAft>
                <a:spcPts val="0"/>
              </a:spcAft>
              <a:buClr>
                <a:schemeClr val="dk1"/>
              </a:buClr>
              <a:buSzPts val="2800"/>
              <a:buNone/>
              <a:defRPr sz="2800"/>
            </a:lvl2pPr>
            <a:lvl3pPr lvl="2" algn="ctr">
              <a:lnSpc>
                <a:spcPct val="90000"/>
              </a:lnSpc>
              <a:spcBef>
                <a:spcPts val="700"/>
              </a:spcBef>
              <a:spcAft>
                <a:spcPts val="0"/>
              </a:spcAft>
              <a:buClr>
                <a:schemeClr val="dk1"/>
              </a:buClr>
              <a:buSzPts val="2600"/>
              <a:buNone/>
              <a:defRPr sz="2600"/>
            </a:lvl3pPr>
            <a:lvl4pPr lvl="3" algn="ctr">
              <a:lnSpc>
                <a:spcPct val="90000"/>
              </a:lnSpc>
              <a:spcBef>
                <a:spcPts val="700"/>
              </a:spcBef>
              <a:spcAft>
                <a:spcPts val="0"/>
              </a:spcAft>
              <a:buClr>
                <a:schemeClr val="dk1"/>
              </a:buClr>
              <a:buSzPts val="2300"/>
              <a:buNone/>
              <a:defRPr sz="2300"/>
            </a:lvl4pPr>
            <a:lvl5pPr lvl="4" algn="ctr">
              <a:lnSpc>
                <a:spcPct val="90000"/>
              </a:lnSpc>
              <a:spcBef>
                <a:spcPts val="700"/>
              </a:spcBef>
              <a:spcAft>
                <a:spcPts val="0"/>
              </a:spcAft>
              <a:buClr>
                <a:schemeClr val="dk1"/>
              </a:buClr>
              <a:buSzPts val="2300"/>
              <a:buNone/>
              <a:defRPr sz="2300"/>
            </a:lvl5pPr>
            <a:lvl6pPr lvl="5" algn="ctr">
              <a:lnSpc>
                <a:spcPct val="90000"/>
              </a:lnSpc>
              <a:spcBef>
                <a:spcPts val="700"/>
              </a:spcBef>
              <a:spcAft>
                <a:spcPts val="0"/>
              </a:spcAft>
              <a:buClr>
                <a:schemeClr val="dk1"/>
              </a:buClr>
              <a:buSzPts val="2300"/>
              <a:buNone/>
              <a:defRPr sz="2300"/>
            </a:lvl6pPr>
            <a:lvl7pPr lvl="6" algn="ctr">
              <a:lnSpc>
                <a:spcPct val="90000"/>
              </a:lnSpc>
              <a:spcBef>
                <a:spcPts val="700"/>
              </a:spcBef>
              <a:spcAft>
                <a:spcPts val="0"/>
              </a:spcAft>
              <a:buClr>
                <a:schemeClr val="dk1"/>
              </a:buClr>
              <a:buSzPts val="2300"/>
              <a:buNone/>
              <a:defRPr sz="2300"/>
            </a:lvl7pPr>
            <a:lvl8pPr lvl="7" algn="ctr">
              <a:lnSpc>
                <a:spcPct val="90000"/>
              </a:lnSpc>
              <a:spcBef>
                <a:spcPts val="700"/>
              </a:spcBef>
              <a:spcAft>
                <a:spcPts val="0"/>
              </a:spcAft>
              <a:buClr>
                <a:schemeClr val="dk1"/>
              </a:buClr>
              <a:buSzPts val="2300"/>
              <a:buNone/>
              <a:defRPr sz="2300"/>
            </a:lvl8pPr>
            <a:lvl9pPr lvl="8" algn="ctr">
              <a:lnSpc>
                <a:spcPct val="90000"/>
              </a:lnSpc>
              <a:spcBef>
                <a:spcPts val="700"/>
              </a:spcBef>
              <a:spcAft>
                <a:spcPts val="0"/>
              </a:spcAft>
              <a:buClr>
                <a:schemeClr val="dk1"/>
              </a:buClr>
              <a:buSzPts val="2300"/>
              <a:buNone/>
              <a:defRPr sz="2300"/>
            </a:lvl9pPr>
          </a:lstStyle>
          <a:p/>
        </p:txBody>
      </p:sp>
      <p:sp>
        <p:nvSpPr>
          <p:cNvPr id="105" name="Google Shape;105;p1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6" name="Google Shape;106;p15"/>
          <p:cNvSpPr txBox="1"/>
          <p:nvPr>
            <p:ph idx="11" type="ftr"/>
          </p:nvPr>
        </p:nvSpPr>
        <p:spPr>
          <a:xfrm>
            <a:off x="4307840" y="9040144"/>
            <a:ext cx="707136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7" name="Google Shape;107;p15"/>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0" name="Google Shape;110;p1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1" name="Google Shape;111;p16"/>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2" name="Google Shape;112;p1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5" name="Google Shape;115;p17"/>
          <p:cNvSpPr txBox="1"/>
          <p:nvPr>
            <p:ph idx="1" type="body"/>
          </p:nvPr>
        </p:nvSpPr>
        <p:spPr>
          <a:xfrm>
            <a:off x="5528734" y="1404339"/>
            <a:ext cx="6583680" cy="6931378"/>
          </a:xfrm>
          <a:prstGeom prst="rect">
            <a:avLst/>
          </a:prstGeom>
          <a:noFill/>
          <a:ln>
            <a:noFill/>
          </a:ln>
        </p:spPr>
        <p:txBody>
          <a:bodyPr anchorCtr="0" anchor="t" bIns="65000" lIns="130025" spcFirstLastPara="1" rIns="130025" wrap="square" tIns="65000">
            <a:normAutofit/>
          </a:bodyPr>
          <a:lstStyle>
            <a:lvl1pPr indent="-520700" lvl="0" marL="457200" algn="l">
              <a:lnSpc>
                <a:spcPct val="90000"/>
              </a:lnSpc>
              <a:spcBef>
                <a:spcPts val="1400"/>
              </a:spcBef>
              <a:spcAft>
                <a:spcPts val="0"/>
              </a:spcAft>
              <a:buClr>
                <a:schemeClr val="dk1"/>
              </a:buClr>
              <a:buSzPts val="4600"/>
              <a:buChar char="•"/>
              <a:defRPr sz="4600"/>
            </a:lvl1pPr>
            <a:lvl2pPr indent="-482600" lvl="1" marL="914400" algn="l">
              <a:lnSpc>
                <a:spcPct val="90000"/>
              </a:lnSpc>
              <a:spcBef>
                <a:spcPts val="700"/>
              </a:spcBef>
              <a:spcAft>
                <a:spcPts val="0"/>
              </a:spcAft>
              <a:buClr>
                <a:schemeClr val="dk1"/>
              </a:buClr>
              <a:buSzPts val="4000"/>
              <a:buChar char="•"/>
              <a:defRPr sz="4000"/>
            </a:lvl2pPr>
            <a:lvl3pPr indent="-444500" lvl="2" marL="1371600" algn="l">
              <a:lnSpc>
                <a:spcPct val="90000"/>
              </a:lnSpc>
              <a:spcBef>
                <a:spcPts val="700"/>
              </a:spcBef>
              <a:spcAft>
                <a:spcPts val="0"/>
              </a:spcAft>
              <a:buClr>
                <a:schemeClr val="dk1"/>
              </a:buClr>
              <a:buSzPts val="3400"/>
              <a:buChar char="•"/>
              <a:defRPr sz="3400"/>
            </a:lvl3pPr>
            <a:lvl4pPr indent="-406400" lvl="3" marL="1828800" algn="l">
              <a:lnSpc>
                <a:spcPct val="90000"/>
              </a:lnSpc>
              <a:spcBef>
                <a:spcPts val="700"/>
              </a:spcBef>
              <a:spcAft>
                <a:spcPts val="0"/>
              </a:spcAft>
              <a:buClr>
                <a:schemeClr val="dk1"/>
              </a:buClr>
              <a:buSzPts val="2800"/>
              <a:buChar char="•"/>
              <a:defRPr sz="2800"/>
            </a:lvl4pPr>
            <a:lvl5pPr indent="-406400" lvl="4" marL="2286000" algn="l">
              <a:lnSpc>
                <a:spcPct val="90000"/>
              </a:lnSpc>
              <a:spcBef>
                <a:spcPts val="700"/>
              </a:spcBef>
              <a:spcAft>
                <a:spcPts val="0"/>
              </a:spcAft>
              <a:buClr>
                <a:schemeClr val="dk1"/>
              </a:buClr>
              <a:buSzPts val="2800"/>
              <a:buChar char="•"/>
              <a:defRPr sz="2800"/>
            </a:lvl5pPr>
            <a:lvl6pPr indent="-406400" lvl="5" marL="2743200" algn="l">
              <a:lnSpc>
                <a:spcPct val="90000"/>
              </a:lnSpc>
              <a:spcBef>
                <a:spcPts val="700"/>
              </a:spcBef>
              <a:spcAft>
                <a:spcPts val="0"/>
              </a:spcAft>
              <a:buClr>
                <a:schemeClr val="dk1"/>
              </a:buClr>
              <a:buSzPts val="2800"/>
              <a:buChar char="•"/>
              <a:defRPr sz="2800"/>
            </a:lvl6pPr>
            <a:lvl7pPr indent="-406400" lvl="6" marL="3200400" algn="l">
              <a:lnSpc>
                <a:spcPct val="90000"/>
              </a:lnSpc>
              <a:spcBef>
                <a:spcPts val="700"/>
              </a:spcBef>
              <a:spcAft>
                <a:spcPts val="0"/>
              </a:spcAft>
              <a:buClr>
                <a:schemeClr val="dk1"/>
              </a:buClr>
              <a:buSzPts val="2800"/>
              <a:buChar char="•"/>
              <a:defRPr sz="2800"/>
            </a:lvl7pPr>
            <a:lvl8pPr indent="-406400" lvl="7" marL="3657600" algn="l">
              <a:lnSpc>
                <a:spcPct val="90000"/>
              </a:lnSpc>
              <a:spcBef>
                <a:spcPts val="700"/>
              </a:spcBef>
              <a:spcAft>
                <a:spcPts val="0"/>
              </a:spcAft>
              <a:buClr>
                <a:schemeClr val="dk1"/>
              </a:buClr>
              <a:buSzPts val="2800"/>
              <a:buChar char="•"/>
              <a:defRPr sz="2800"/>
            </a:lvl8pPr>
            <a:lvl9pPr indent="-406400" lvl="8" marL="4114800" algn="l">
              <a:lnSpc>
                <a:spcPct val="90000"/>
              </a:lnSpc>
              <a:spcBef>
                <a:spcPts val="700"/>
              </a:spcBef>
              <a:spcAft>
                <a:spcPts val="0"/>
              </a:spcAft>
              <a:buClr>
                <a:schemeClr val="dk1"/>
              </a:buClr>
              <a:buSzPts val="2800"/>
              <a:buChar char="•"/>
              <a:defRPr sz="2800"/>
            </a:lvl9pPr>
          </a:lstStyle>
          <a:p/>
        </p:txBody>
      </p:sp>
      <p:sp>
        <p:nvSpPr>
          <p:cNvPr id="116" name="Google Shape;116;p17"/>
          <p:cNvSpPr txBox="1"/>
          <p:nvPr>
            <p:ph idx="2"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117" name="Google Shape;117;p1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8" name="Google Shape;118;p17"/>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9" name="Google Shape;119;p1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2" name="Google Shape;122;p1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23" name="Google Shape;123;p1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4" name="Google Shape;124;p18"/>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5" name="Google Shape;125;p1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1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8" name="Google Shape;128;p1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29" name="Google Shape;129;p1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0" name="Google Shape;130;p19"/>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1" name="Google Shape;131;p19"/>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2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4" name="Google Shape;134;p2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35" name="Google Shape;135;p2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36" name="Google Shape;136;p2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7" name="Google Shape;137;p20"/>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8" name="Google Shape;138;p2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2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1" name="Google Shape;141;p2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142" name="Google Shape;142;p2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43" name="Google Shape;143;p2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144" name="Google Shape;144;p2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45" name="Google Shape;145;p2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6" name="Google Shape;146;p21"/>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7" name="Google Shape;147;p2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2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0" name="Google Shape;150;p22"/>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1" name="Google Shape;151;p2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23"/>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4" name="Google Shape;154;p23"/>
          <p:cNvSpPr/>
          <p:nvPr>
            <p:ph idx="2" type="pic"/>
          </p:nvPr>
        </p:nvSpPr>
        <p:spPr>
          <a:xfrm>
            <a:off x="5528734" y="1404339"/>
            <a:ext cx="6583680" cy="6931378"/>
          </a:xfrm>
          <a:prstGeom prst="rect">
            <a:avLst/>
          </a:prstGeom>
          <a:noFill/>
          <a:ln>
            <a:noFill/>
          </a:ln>
        </p:spPr>
      </p:sp>
      <p:sp>
        <p:nvSpPr>
          <p:cNvPr id="155" name="Google Shape;155;p23"/>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156" name="Google Shape;156;p2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7" name="Google Shape;157;p23"/>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8" name="Google Shape;158;p2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1" name="Google Shape;161;p24"/>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62" name="Google Shape;162;p2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3" name="Google Shape;163;p24"/>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4" name="Google Shape;164;p2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25"/>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7" name="Google Shape;167;p25"/>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68" name="Google Shape;168;p2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9" name="Google Shape;169;p25"/>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0" name="Google Shape;170;p2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5" title="15.04 COVER ES.PNG"/>
          <p:cNvPicPr preferRelativeResize="0"/>
          <p:nvPr/>
        </p:nvPicPr>
        <p:blipFill rotWithShape="1">
          <a:blip r:embed="rId3">
            <a:alphaModFix/>
          </a:blip>
          <a:srcRect b="0" l="0" r="0" t="0"/>
          <a:stretch/>
        </p:blipFill>
        <p:spPr>
          <a:xfrm>
            <a:off x="0" y="0"/>
            <a:ext cx="13004801" cy="9753610"/>
          </a:xfrm>
          <a:prstGeom prst="rect">
            <a:avLst/>
          </a:prstGeom>
          <a:noFill/>
          <a:ln>
            <a:noFill/>
          </a:ln>
        </p:spPr>
      </p:pic>
      <p:sp>
        <p:nvSpPr>
          <p:cNvPr id="235" name="Google Shape;235;p35"/>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carcelero se convierte en cristiano</a:t>
            </a:r>
            <a:endParaRPr sz="1400">
              <a:latin typeface="Calibri"/>
              <a:ea typeface="Calibri"/>
              <a:cs typeface="Calibri"/>
              <a:sym typeface="Calibri"/>
            </a:endParaRPr>
          </a:p>
        </p:txBody>
      </p:sp>
      <p:sp>
        <p:nvSpPr>
          <p:cNvPr id="236" name="Google Shape;236;p35"/>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44"/>
          <p:cNvPicPr preferRelativeResize="0"/>
          <p:nvPr/>
        </p:nvPicPr>
        <p:blipFill rotWithShape="1">
          <a:blip r:embed="rId3">
            <a:alphaModFix/>
          </a:blip>
          <a:srcRect b="2578" l="0" r="0" t="2588"/>
          <a:stretch/>
        </p:blipFill>
        <p:spPr>
          <a:xfrm>
            <a:off x="0" y="0"/>
            <a:ext cx="13713644" cy="9753600"/>
          </a:xfrm>
          <a:prstGeom prst="rect">
            <a:avLst/>
          </a:prstGeom>
          <a:noFill/>
          <a:ln>
            <a:noFill/>
          </a:ln>
        </p:spPr>
      </p:pic>
      <p:sp>
        <p:nvSpPr>
          <p:cNvPr id="307" name="Google Shape;307;p44"/>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carcelero se convierte en cristiano</a:t>
            </a:r>
            <a:endParaRPr sz="1400">
              <a:latin typeface="Calibri"/>
              <a:ea typeface="Calibri"/>
              <a:cs typeface="Calibri"/>
              <a:sym typeface="Calibri"/>
            </a:endParaRPr>
          </a:p>
        </p:txBody>
      </p:sp>
      <p:sp>
        <p:nvSpPr>
          <p:cNvPr id="308" name="Google Shape;308;p44"/>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45"/>
          <p:cNvPicPr preferRelativeResize="0"/>
          <p:nvPr/>
        </p:nvPicPr>
        <p:blipFill rotWithShape="1">
          <a:blip r:embed="rId3">
            <a:alphaModFix/>
          </a:blip>
          <a:srcRect b="2606" l="0" r="0" t="2605"/>
          <a:stretch/>
        </p:blipFill>
        <p:spPr>
          <a:xfrm>
            <a:off x="0" y="0"/>
            <a:ext cx="13720198" cy="9753600"/>
          </a:xfrm>
          <a:prstGeom prst="rect">
            <a:avLst/>
          </a:prstGeom>
          <a:noFill/>
          <a:ln>
            <a:noFill/>
          </a:ln>
        </p:spPr>
      </p:pic>
      <p:sp>
        <p:nvSpPr>
          <p:cNvPr id="315" name="Google Shape;315;p45"/>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carcelero se convierte en cristiano</a:t>
            </a:r>
            <a:endParaRPr sz="1400">
              <a:latin typeface="Calibri"/>
              <a:ea typeface="Calibri"/>
              <a:cs typeface="Calibri"/>
              <a:sym typeface="Calibri"/>
            </a:endParaRPr>
          </a:p>
        </p:txBody>
      </p:sp>
      <p:sp>
        <p:nvSpPr>
          <p:cNvPr id="316" name="Google Shape;316;p45"/>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46"/>
          <p:cNvPicPr preferRelativeResize="0"/>
          <p:nvPr/>
        </p:nvPicPr>
        <p:blipFill rotWithShape="1">
          <a:blip r:embed="rId3">
            <a:alphaModFix/>
          </a:blip>
          <a:srcRect b="2793" l="0" r="0" t="2785"/>
          <a:stretch/>
        </p:blipFill>
        <p:spPr>
          <a:xfrm>
            <a:off x="0" y="0"/>
            <a:ext cx="13773086" cy="9753600"/>
          </a:xfrm>
          <a:prstGeom prst="rect">
            <a:avLst/>
          </a:prstGeom>
          <a:noFill/>
          <a:ln>
            <a:noFill/>
          </a:ln>
        </p:spPr>
      </p:pic>
      <p:sp>
        <p:nvSpPr>
          <p:cNvPr id="323" name="Google Shape;323;p46"/>
          <p:cNvSpPr txBox="1"/>
          <p:nvPr/>
        </p:nvSpPr>
        <p:spPr>
          <a:xfrm>
            <a:off x="5223785"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dk1"/>
                </a:solidFill>
                <a:latin typeface="Calibri"/>
                <a:ea typeface="Calibri"/>
                <a:cs typeface="Calibri"/>
                <a:sym typeface="Calibri"/>
              </a:rPr>
              <a:t>    misionleccionesbiblicas.org    </a:t>
            </a:r>
            <a:r>
              <a:rPr lang="en-US">
                <a:solidFill>
                  <a:schemeClr val="dk1"/>
                </a:solidFill>
                <a:latin typeface="Calibri"/>
                <a:ea typeface="Calibri"/>
                <a:cs typeface="Calibri"/>
                <a:sym typeface="Calibri"/>
              </a:rPr>
              <a:t>Un carcelero se convierte en cristiano</a:t>
            </a:r>
            <a:endParaRPr sz="1400">
              <a:solidFill>
                <a:schemeClr val="dk1"/>
              </a:solidFill>
              <a:latin typeface="Calibri"/>
              <a:ea typeface="Calibri"/>
              <a:cs typeface="Calibri"/>
              <a:sym typeface="Calibri"/>
            </a:endParaRPr>
          </a:p>
        </p:txBody>
      </p:sp>
      <p:sp>
        <p:nvSpPr>
          <p:cNvPr id="324" name="Google Shape;324;p46"/>
          <p:cNvSpPr txBox="1"/>
          <p:nvPr/>
        </p:nvSpPr>
        <p:spPr>
          <a:xfrm>
            <a:off x="12575930"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7"/>
          <p:cNvPicPr preferRelativeResize="0"/>
          <p:nvPr/>
        </p:nvPicPr>
        <p:blipFill rotWithShape="1">
          <a:blip r:embed="rId3">
            <a:alphaModFix/>
          </a:blip>
          <a:srcRect b="3042" l="0" r="0" t="3051"/>
          <a:stretch/>
        </p:blipFill>
        <p:spPr>
          <a:xfrm>
            <a:off x="10" y="17"/>
            <a:ext cx="13849273" cy="9753600"/>
          </a:xfrm>
          <a:prstGeom prst="rect">
            <a:avLst/>
          </a:prstGeom>
          <a:noFill/>
          <a:ln>
            <a:noFill/>
          </a:ln>
          <a:effectLst>
            <a:outerShdw blurRad="57150" rotWithShape="0" algn="bl" dir="5400000" dist="19050">
              <a:srgbClr val="000000">
                <a:alpha val="49803"/>
              </a:srgbClr>
            </a:outerShdw>
          </a:effectLst>
        </p:spPr>
      </p:pic>
      <p:sp>
        <p:nvSpPr>
          <p:cNvPr id="331" name="Google Shape;331;p47"/>
          <p:cNvSpPr txBox="1"/>
          <p:nvPr/>
        </p:nvSpPr>
        <p:spPr>
          <a:xfrm>
            <a:off x="4856935" y="9225667"/>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Un carcelero se convierte en cristiano</a:t>
            </a:r>
            <a:endParaRPr sz="1400">
              <a:solidFill>
                <a:schemeClr val="lt1"/>
              </a:solidFill>
              <a:latin typeface="Calibri"/>
              <a:ea typeface="Calibri"/>
              <a:cs typeface="Calibri"/>
              <a:sym typeface="Calibri"/>
            </a:endParaRPr>
          </a:p>
        </p:txBody>
      </p:sp>
      <p:sp>
        <p:nvSpPr>
          <p:cNvPr id="332" name="Google Shape;332;p47"/>
          <p:cNvSpPr txBox="1"/>
          <p:nvPr/>
        </p:nvSpPr>
        <p:spPr>
          <a:xfrm>
            <a:off x="12209080" y="923431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48"/>
          <p:cNvPicPr preferRelativeResize="0"/>
          <p:nvPr/>
        </p:nvPicPr>
        <p:blipFill rotWithShape="1">
          <a:blip r:embed="rId3">
            <a:alphaModFix/>
          </a:blip>
          <a:srcRect b="2784" l="0" r="0" t="2785"/>
          <a:stretch/>
        </p:blipFill>
        <p:spPr>
          <a:xfrm>
            <a:off x="0" y="0"/>
            <a:ext cx="13771873" cy="9753600"/>
          </a:xfrm>
          <a:prstGeom prst="rect">
            <a:avLst/>
          </a:prstGeom>
          <a:noFill/>
          <a:ln>
            <a:noFill/>
          </a:ln>
        </p:spPr>
      </p:pic>
      <p:sp>
        <p:nvSpPr>
          <p:cNvPr id="339" name="Google Shape;339;p48"/>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Un carcelero se convierte en cristiano</a:t>
            </a:r>
            <a:endParaRPr sz="1400">
              <a:solidFill>
                <a:schemeClr val="lt1"/>
              </a:solidFill>
              <a:latin typeface="Calibri"/>
              <a:ea typeface="Calibri"/>
              <a:cs typeface="Calibri"/>
              <a:sym typeface="Calibri"/>
            </a:endParaRPr>
          </a:p>
        </p:txBody>
      </p:sp>
      <p:sp>
        <p:nvSpPr>
          <p:cNvPr id="340" name="Google Shape;340;p48"/>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33"/>
        </a:solidFill>
      </p:bgPr>
    </p:bg>
    <p:spTree>
      <p:nvGrpSpPr>
        <p:cNvPr id="345" name="Shape 345"/>
        <p:cNvGrpSpPr/>
        <p:nvPr/>
      </p:nvGrpSpPr>
      <p:grpSpPr>
        <a:xfrm>
          <a:off x="0" y="0"/>
          <a:ext cx="0" cy="0"/>
          <a:chOff x="0" y="0"/>
          <a:chExt cx="0" cy="0"/>
        </a:xfrm>
      </p:grpSpPr>
      <p:sp>
        <p:nvSpPr>
          <p:cNvPr id="346" name="Google Shape;346;p49"/>
          <p:cNvSpPr txBox="1"/>
          <p:nvPr>
            <p:ph type="title"/>
          </p:nvPr>
        </p:nvSpPr>
        <p:spPr>
          <a:xfrm>
            <a:off x="894075" y="1358650"/>
            <a:ext cx="11216700" cy="6761400"/>
          </a:xfrm>
          <a:prstGeom prst="rect">
            <a:avLst/>
          </a:prstGeom>
          <a:noFill/>
          <a:ln>
            <a:noFill/>
          </a:ln>
        </p:spPr>
        <p:txBody>
          <a:bodyPr anchorCtr="0" anchor="ctr" bIns="65000" lIns="130025" spcFirstLastPara="1" rIns="130025" wrap="square" tIns="65000">
            <a:normAutofit/>
          </a:bodyPr>
          <a:lstStyle/>
          <a:p>
            <a:pPr indent="0" lvl="0" marL="0" rtl="0" algn="ctr">
              <a:lnSpc>
                <a:spcPct val="159090"/>
              </a:lnSpc>
              <a:spcBef>
                <a:spcPts val="0"/>
              </a:spcBef>
              <a:spcAft>
                <a:spcPts val="0"/>
              </a:spcAft>
              <a:buClr>
                <a:srgbClr val="002060"/>
              </a:buClr>
              <a:buSzPts val="6300"/>
              <a:buFont typeface="Arial"/>
              <a:buNone/>
            </a:pPr>
            <a:r>
              <a:rPr lang="en-US">
                <a:solidFill>
                  <a:srgbClr val="002060"/>
                </a:solidFill>
                <a:latin typeface="Arial"/>
                <a:ea typeface="Arial"/>
                <a:cs typeface="Arial"/>
                <a:sym typeface="Arial"/>
              </a:rPr>
              <a:t>Alégrense siempre en el Señor. </a:t>
            </a:r>
            <a:endParaRPr>
              <a:solidFill>
                <a:srgbClr val="002060"/>
              </a:solidFill>
              <a:latin typeface="Arial"/>
              <a:ea typeface="Arial"/>
              <a:cs typeface="Arial"/>
              <a:sym typeface="Arial"/>
            </a:endParaRPr>
          </a:p>
          <a:p>
            <a:pPr indent="0" lvl="0" marL="0" rtl="0" algn="ctr">
              <a:lnSpc>
                <a:spcPct val="159090"/>
              </a:lnSpc>
              <a:spcBef>
                <a:spcPts val="0"/>
              </a:spcBef>
              <a:spcAft>
                <a:spcPts val="0"/>
              </a:spcAft>
              <a:buClr>
                <a:srgbClr val="002060"/>
              </a:buClr>
              <a:buSzPts val="6300"/>
              <a:buFont typeface="Arial"/>
              <a:buNone/>
            </a:pPr>
            <a:r>
              <a:rPr lang="en-US">
                <a:solidFill>
                  <a:srgbClr val="002060"/>
                </a:solidFill>
                <a:latin typeface="Arial"/>
                <a:ea typeface="Arial"/>
                <a:cs typeface="Arial"/>
                <a:sym typeface="Arial"/>
              </a:rPr>
              <a:t>Repito: ¡Alégrense!</a:t>
            </a:r>
            <a:br>
              <a:rPr lang="en-US">
                <a:solidFill>
                  <a:srgbClr val="002060"/>
                </a:solidFill>
                <a:latin typeface="Arial"/>
                <a:ea typeface="Arial"/>
                <a:cs typeface="Arial"/>
                <a:sym typeface="Arial"/>
              </a:rPr>
            </a:br>
            <a:r>
              <a:rPr lang="en-US" sz="3400">
                <a:solidFill>
                  <a:srgbClr val="002060"/>
                </a:solidFill>
                <a:latin typeface="Arial"/>
                <a:ea typeface="Arial"/>
                <a:cs typeface="Arial"/>
                <a:sym typeface="Arial"/>
              </a:rPr>
              <a:t>Filipenses 4:4, PDT</a:t>
            </a:r>
            <a:endParaRPr/>
          </a:p>
        </p:txBody>
      </p:sp>
      <p:sp>
        <p:nvSpPr>
          <p:cNvPr id="347" name="Google Shape;347;p49"/>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dk2"/>
                </a:solidFill>
                <a:latin typeface="Calibri"/>
                <a:ea typeface="Calibri"/>
                <a:cs typeface="Calibri"/>
                <a:sym typeface="Calibri"/>
              </a:rPr>
              <a:t>    misionleccionesbiblicas.org    </a:t>
            </a:r>
            <a:r>
              <a:rPr lang="en-US">
                <a:solidFill>
                  <a:schemeClr val="dk2"/>
                </a:solidFill>
                <a:latin typeface="Calibri"/>
                <a:ea typeface="Calibri"/>
                <a:cs typeface="Calibri"/>
                <a:sym typeface="Calibri"/>
              </a:rPr>
              <a:t>Un carcelero se convierte en cristiano</a:t>
            </a:r>
            <a:endParaRPr sz="1400">
              <a:solidFill>
                <a:schemeClr val="dk2"/>
              </a:solidFill>
              <a:latin typeface="Calibri"/>
              <a:ea typeface="Calibri"/>
              <a:cs typeface="Calibri"/>
              <a:sym typeface="Calibri"/>
            </a:endParaRPr>
          </a:p>
        </p:txBody>
      </p:sp>
      <p:sp>
        <p:nvSpPr>
          <p:cNvPr id="348" name="Google Shape;348;p49"/>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2"/>
                </a:solidFill>
                <a:latin typeface="Calibri"/>
                <a:ea typeface="Calibri"/>
                <a:cs typeface="Calibri"/>
                <a:sym typeface="Calibri"/>
              </a:rPr>
              <a:t>‹#›</a:t>
            </a:fld>
            <a:endParaRPr sz="1400">
              <a:solidFill>
                <a:schemeClr val="dk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0"/>
          <p:cNvSpPr txBox="1"/>
          <p:nvPr>
            <p:ph type="title"/>
          </p:nvPr>
        </p:nvSpPr>
        <p:spPr>
          <a:xfrm>
            <a:off x="895787" y="700515"/>
            <a:ext cx="5379300" cy="610500"/>
          </a:xfrm>
          <a:prstGeom prst="rect">
            <a:avLst/>
          </a:prstGeom>
          <a:noFill/>
          <a:ln>
            <a:noFill/>
          </a:ln>
        </p:spPr>
        <p:txBody>
          <a:bodyPr anchorCtr="0" anchor="b" bIns="65000" lIns="130025" spcFirstLastPara="1" rIns="130025" wrap="square" tIns="65000">
            <a:noAutofit/>
          </a:bodyPr>
          <a:lstStyle/>
          <a:p>
            <a:pPr indent="0" lvl="0" marL="0" rtl="0" algn="l">
              <a:lnSpc>
                <a:spcPct val="90000"/>
              </a:lnSpc>
              <a:spcBef>
                <a:spcPts val="0"/>
              </a:spcBef>
              <a:spcAft>
                <a:spcPts val="0"/>
              </a:spcAft>
              <a:buClr>
                <a:schemeClr val="dk1"/>
              </a:buClr>
              <a:buSzPts val="4140"/>
              <a:buFont typeface="Calibri"/>
              <a:buNone/>
            </a:pPr>
            <a:r>
              <a:rPr lang="en-US" sz="3440"/>
              <a:t>Notas para maestros  -1</a:t>
            </a:r>
            <a:endParaRPr sz="3440"/>
          </a:p>
        </p:txBody>
      </p:sp>
      <p:sp>
        <p:nvSpPr>
          <p:cNvPr id="354" name="Google Shape;354;p50"/>
          <p:cNvSpPr txBox="1"/>
          <p:nvPr>
            <p:ph idx="2" type="body"/>
          </p:nvPr>
        </p:nvSpPr>
        <p:spPr>
          <a:xfrm>
            <a:off x="895787" y="1491200"/>
            <a:ext cx="5201920" cy="7549013"/>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Clr>
                <a:schemeClr val="dk1"/>
              </a:buClr>
              <a:buSzPts val="1600"/>
              <a:buNone/>
            </a:pPr>
            <a:r>
              <a:rPr lang="en-US" sz="1600"/>
              <a:t>1. Portada: Un carcelero se convierte en cristiano</a:t>
            </a:r>
            <a:endParaRPr sz="1600"/>
          </a:p>
          <a:p>
            <a:pPr indent="0" lvl="0" marL="0" rtl="0" algn="l">
              <a:lnSpc>
                <a:spcPct val="100000"/>
              </a:lnSpc>
              <a:spcBef>
                <a:spcPts val="0"/>
              </a:spcBef>
              <a:spcAft>
                <a:spcPts val="0"/>
              </a:spcAft>
              <a:buClr>
                <a:schemeClr val="dk1"/>
              </a:buClr>
              <a:buSzPts val="1600"/>
              <a:buNone/>
            </a:pPr>
            <a:r>
              <a:rPr lang="en-US" sz="1600"/>
              <a:t>(Hechos 16:16-40)</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US" sz="1600"/>
              <a:t>2. Pablo era un misionero. Él y sus amigos (Silas, Timoteo y Lucas) viajaban a muchos lugares para enseñar a las personas acerca de Jesús. Cuando estaban en la ciudad de Filipos, les gustaba ir a un lugar tranquilo junto al río donde la gente oraba. Las personas allí querían aprender cada vez más.</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US" sz="1600"/>
              <a:t>3. Cada vez que salían de la ciudad para ir al río, una joven esclava gritaba: —¡Estos hombres son siervos del Dios Altísimo y les están diciendo cómo ser salvos! —  Aunque lo que decía sonaba bien, ella seguía gritando lo mismo una y otra vez. Pronto, nadie podía oír lo que Pablo y sus amigos decían sobre Jesús, porque la esclava los interrumpía con sus gritos.</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US" sz="1600"/>
              <a:t>4. Pablo se molestó, pero sabía que la joven no se estaba comportando de manera normal. Un espíritu maligno estaba causando esto. Entonces se volvió y le dijo al espíritu: —¡En el nombre de Jesucristo te ordeno que salgas de ella! —  El espíritu salió de inmediato, y la muchacha volvió a ser ella misma.</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t/>
            </a:r>
            <a:endParaRPr sz="1600"/>
          </a:p>
        </p:txBody>
      </p:sp>
      <p:sp>
        <p:nvSpPr>
          <p:cNvPr id="355" name="Google Shape;355;p50"/>
          <p:cNvSpPr txBox="1"/>
          <p:nvPr/>
        </p:nvSpPr>
        <p:spPr>
          <a:xfrm>
            <a:off x="6744050" y="850000"/>
            <a:ext cx="5379300" cy="72930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SzPts val="1700"/>
              <a:buFont typeface="Arial"/>
              <a:buNone/>
            </a:pPr>
            <a:r>
              <a:rPr lang="en-US" sz="1600">
                <a:solidFill>
                  <a:schemeClr val="dk1"/>
                </a:solidFill>
                <a:latin typeface="Calibri"/>
                <a:ea typeface="Calibri"/>
                <a:cs typeface="Calibri"/>
                <a:sym typeface="Calibri"/>
              </a:rPr>
              <a:t>5. La chica seguramente se sintió feliz, pero no era libre para irse a casa. Ella era una esclava. Ser esclavo es como tener un jefe que te manda hacer todo lo que él quiere todo el tiempo, pero sin recibir pago. En lugar de llamarlo jefe, se le llama dueño.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rPr lang="en-US" sz="1600">
                <a:solidFill>
                  <a:schemeClr val="dk1"/>
                </a:solidFill>
                <a:latin typeface="Calibri"/>
                <a:ea typeface="Calibri"/>
                <a:cs typeface="Calibri"/>
                <a:sym typeface="Calibri"/>
              </a:rPr>
              <a:t>Cuando el espíritu maligno vivía en ella, las personas pagaban a los dueños para escucharla decir lo que sucedería en el futuro. Ella tenía que obedecer a sus dueños incluso si estaba cansada o enferma.</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rPr lang="en-US" sz="1600">
                <a:solidFill>
                  <a:schemeClr val="dk1"/>
                </a:solidFill>
                <a:latin typeface="Calibri"/>
                <a:ea typeface="Calibri"/>
                <a:cs typeface="Calibri"/>
                <a:sym typeface="Calibri"/>
              </a:rPr>
              <a:t>6. Los dueños de la esclava se enojaron mucho cuando Pablo expulsó al espíritu. Sin ese espíritu, la chica ya no podía adivinar el futuro, así que nadie les pagaría dinero.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rPr lang="en-US" sz="1600">
                <a:solidFill>
                  <a:schemeClr val="dk1"/>
                </a:solidFill>
                <a:latin typeface="Calibri"/>
                <a:ea typeface="Calibri"/>
                <a:cs typeface="Calibri"/>
                <a:sym typeface="Calibri"/>
              </a:rPr>
              <a:t>Entonces los dueños agarraron a Pablo y a Silas y los arrastraron al mercado, en medio de la ciudad. Los magistrados (que son como jueces) escucharon a los dueños contar mentiras y quejarse. Los magistrados no querían problemas, así que decidieron encarcelar a Pablo y Silas sin hacerles un juicio justo.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rPr lang="en-US" sz="1600">
                <a:solidFill>
                  <a:schemeClr val="dk1"/>
                </a:solidFill>
                <a:latin typeface="Calibri"/>
                <a:ea typeface="Calibri"/>
                <a:cs typeface="Calibri"/>
                <a:sym typeface="Calibri"/>
              </a:rPr>
              <a:t>7. Ordenaron que golpearan a Pablo y a Silas, y luego le dijeron al carcelero (el hombre encargado de la prisión) que los vigilara con mucho cuidado.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rPr lang="en-US" sz="1600">
                <a:solidFill>
                  <a:schemeClr val="dk1"/>
                </a:solidFill>
                <a:latin typeface="Calibri"/>
                <a:ea typeface="Calibri"/>
                <a:cs typeface="Calibri"/>
                <a:sym typeface="Calibri"/>
              </a:rPr>
              <a:t>8.Para asegurarse de que no escaparan, el carcelero puso cepos en los pies de Pablo y Silas y los encerró en una celda en el centro de la prisión. Luego cerró la puerta con llave.</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t/>
            </a:r>
            <a:endParaRPr sz="1600">
              <a:solidFill>
                <a:schemeClr val="dk1"/>
              </a:solidFill>
              <a:latin typeface="Calibri"/>
              <a:ea typeface="Calibri"/>
              <a:cs typeface="Calibri"/>
              <a:sym typeface="Calibri"/>
            </a:endParaRPr>
          </a:p>
        </p:txBody>
      </p:sp>
      <p:sp>
        <p:nvSpPr>
          <p:cNvPr id="356" name="Google Shape;356;p50"/>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999999"/>
                </a:solidFill>
                <a:latin typeface="Calibri"/>
                <a:ea typeface="Calibri"/>
                <a:cs typeface="Calibri"/>
                <a:sym typeface="Calibri"/>
              </a:rPr>
              <a:t>    misionleccionesbiblicas.org    </a:t>
            </a:r>
            <a:r>
              <a:rPr lang="en-US">
                <a:solidFill>
                  <a:srgbClr val="999999"/>
                </a:solidFill>
                <a:latin typeface="Calibri"/>
                <a:ea typeface="Calibri"/>
                <a:cs typeface="Calibri"/>
                <a:sym typeface="Calibri"/>
              </a:rPr>
              <a:t>Un carcelero se convierte en cristiano</a:t>
            </a:r>
            <a:endParaRPr sz="1400">
              <a:solidFill>
                <a:srgbClr val="999999"/>
              </a:solidFill>
              <a:latin typeface="Calibri"/>
              <a:ea typeface="Calibri"/>
              <a:cs typeface="Calibri"/>
              <a:sym typeface="Calibri"/>
            </a:endParaRPr>
          </a:p>
        </p:txBody>
      </p:sp>
      <p:sp>
        <p:nvSpPr>
          <p:cNvPr id="357" name="Google Shape;357;p50"/>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rgbClr val="999999"/>
                </a:solidFill>
                <a:latin typeface="Calibri"/>
                <a:ea typeface="Calibri"/>
                <a:cs typeface="Calibri"/>
                <a:sym typeface="Calibri"/>
              </a:rPr>
              <a:t>‹#›</a:t>
            </a:fld>
            <a:endParaRPr sz="1400">
              <a:solidFill>
                <a:srgbClr val="99999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1"/>
          <p:cNvSpPr txBox="1"/>
          <p:nvPr>
            <p:ph type="title"/>
          </p:nvPr>
        </p:nvSpPr>
        <p:spPr>
          <a:xfrm>
            <a:off x="679040" y="758638"/>
            <a:ext cx="5379300" cy="610500"/>
          </a:xfrm>
          <a:prstGeom prst="rect">
            <a:avLst/>
          </a:prstGeom>
          <a:noFill/>
          <a:ln>
            <a:noFill/>
          </a:ln>
        </p:spPr>
        <p:txBody>
          <a:bodyPr anchorCtr="0" anchor="b" bIns="65000" lIns="130025" spcFirstLastPara="1" rIns="130025" wrap="square" tIns="65000">
            <a:noAutofit/>
          </a:bodyPr>
          <a:lstStyle/>
          <a:p>
            <a:pPr indent="0" lvl="0" marL="0" rtl="0" algn="l">
              <a:lnSpc>
                <a:spcPct val="90000"/>
              </a:lnSpc>
              <a:spcBef>
                <a:spcPts val="0"/>
              </a:spcBef>
              <a:spcAft>
                <a:spcPts val="0"/>
              </a:spcAft>
              <a:buClr>
                <a:schemeClr val="dk1"/>
              </a:buClr>
              <a:buSzPts val="4140"/>
              <a:buFont typeface="Calibri"/>
              <a:buNone/>
            </a:pPr>
            <a:r>
              <a:rPr lang="en-US" sz="3440"/>
              <a:t>Notas para maestros  -2</a:t>
            </a:r>
            <a:endParaRPr sz="3440"/>
          </a:p>
        </p:txBody>
      </p:sp>
      <p:sp>
        <p:nvSpPr>
          <p:cNvPr id="363" name="Google Shape;363;p51"/>
          <p:cNvSpPr txBox="1"/>
          <p:nvPr>
            <p:ph idx="2" type="body"/>
          </p:nvPr>
        </p:nvSpPr>
        <p:spPr>
          <a:xfrm>
            <a:off x="679040" y="1599573"/>
            <a:ext cx="5201920" cy="7549013"/>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Clr>
                <a:schemeClr val="dk1"/>
              </a:buClr>
              <a:buSzPts val="1600"/>
              <a:buNone/>
            </a:pPr>
            <a:r>
              <a:rPr lang="en-US" sz="1600"/>
              <a:t>9. Pablo y Silas debían estar adoloridos por los golpes, y la prisión debía ser oscura y aterradora. Pero no se rindieron. De hecho, a la medianoche, los demás prisioneros se sorprendieron al oírlos cantando y orando a Dios. A pesar de todas esas cosas terribles, Pablo y Silas seguían confiando en Dios y estaban contentos de ser cristianos.</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US" sz="1600"/>
              <a:t>10. Mientras cantaban himnos, sucedió algo sorprendente. Un gran terremoto sacudió toda la prisión. Después del temblor, las cadenas se soltaron y las puertas de las celdas se abrieron.</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US" sz="1600"/>
              <a:t>11.El carcelero corrió y vio todas las puertas abiertas. Pensó que los prisioneros habían escapado y sabía que estaría en problemas. Estaba tan seguro de eso que sacó su espada para quitarse la vida.</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US" sz="1600"/>
              <a:t>Pero Pablo le gritó que se detuviera. Ningún prisionero se había escapado.</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US" sz="1600"/>
              <a:t>12. El carcelero sabía que Pablo le había salvado la vida. Llevó a Pablo y a Silas a su casa para que pudieran contarle a él y a su familia acerca de Jesús. El carcelero decidió que quería seguir a Jesús. No quiso esperar, así que curó las heridas de Pablo y Silas y de inmediato fue bautizado.</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US" sz="1600"/>
              <a:t>13. Después de ver al carcelero ser bautizado, todos en su casa también quisieron ser bautizados. Aunque había sido una noche terrible, el carcelero se alegró porque él y su familia ahora creían en Dios y en Jesús.</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t/>
            </a:r>
            <a:endParaRPr sz="1600"/>
          </a:p>
        </p:txBody>
      </p:sp>
      <p:sp>
        <p:nvSpPr>
          <p:cNvPr id="364" name="Google Shape;364;p51"/>
          <p:cNvSpPr txBox="1"/>
          <p:nvPr/>
        </p:nvSpPr>
        <p:spPr>
          <a:xfrm>
            <a:off x="6838798" y="1599735"/>
            <a:ext cx="5201920" cy="754901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1400"/>
              </a:spcBef>
              <a:spcAft>
                <a:spcPts val="0"/>
              </a:spcAft>
              <a:buClr>
                <a:schemeClr val="dk1"/>
              </a:buClr>
              <a:buSzPts val="1700"/>
              <a:buFont typeface="Arial"/>
              <a:buNone/>
            </a:pPr>
            <a:r>
              <a:rPr lang="en-US" sz="1600">
                <a:solidFill>
                  <a:schemeClr val="dk1"/>
                </a:solidFill>
                <a:latin typeface="Calibri"/>
                <a:ea typeface="Calibri"/>
                <a:cs typeface="Calibri"/>
                <a:sym typeface="Calibri"/>
              </a:rPr>
              <a:t>14. Al día siguiente, los magistrados decidieron liberar a Pablo y a Silas. Pero Pablo les recordó que, como ciudadanos romanos, era ilegal que los encarcelaran sin juicio. Los magistrados no querían meterse en problemas, así que tuvieron que tratar bien a Pablo y Silas después de eso. Luego, ellos fueron a la casa de Lidia y visitaron a los demás cristianos en Filipos. Después, dejaron la ciudad para ir a contarle a más personas acerca de Jesús.</a:t>
            </a:r>
            <a:endParaRPr sz="1600">
              <a:solidFill>
                <a:schemeClr val="dk1"/>
              </a:solidFill>
              <a:latin typeface="Calibri"/>
              <a:ea typeface="Calibri"/>
              <a:cs typeface="Calibri"/>
              <a:sym typeface="Calibri"/>
            </a:endParaRPr>
          </a:p>
          <a:p>
            <a:pPr indent="0" lvl="0" marL="0" marR="0" rtl="0" algn="l">
              <a:lnSpc>
                <a:spcPct val="90000"/>
              </a:lnSpc>
              <a:spcBef>
                <a:spcPts val="1400"/>
              </a:spcBef>
              <a:spcAft>
                <a:spcPts val="0"/>
              </a:spcAft>
              <a:buClr>
                <a:schemeClr val="dk1"/>
              </a:buClr>
              <a:buSzPts val="1700"/>
              <a:buFont typeface="Arial"/>
              <a:buNone/>
            </a:pPr>
            <a:r>
              <a:rPr lang="en-US" sz="1600">
                <a:solidFill>
                  <a:schemeClr val="dk1"/>
                </a:solidFill>
                <a:latin typeface="Calibri"/>
                <a:ea typeface="Calibri"/>
                <a:cs typeface="Calibri"/>
                <a:sym typeface="Calibri"/>
              </a:rPr>
              <a:t>15. Años después de salir de Filipos, Pablo escribió una carta a la iglesia que había establecido allí. En tu Biblia, esa carta se llama Filipenses. Una de las cosas que Pablo escribió en la carta fue esta:</a:t>
            </a:r>
            <a:endParaRPr sz="1600">
              <a:solidFill>
                <a:schemeClr val="dk1"/>
              </a:solidFill>
              <a:latin typeface="Calibri"/>
              <a:ea typeface="Calibri"/>
              <a:cs typeface="Calibri"/>
              <a:sym typeface="Calibri"/>
            </a:endParaRPr>
          </a:p>
          <a:p>
            <a:pPr indent="0" lvl="0" marL="0" marR="0" rtl="0" algn="l">
              <a:lnSpc>
                <a:spcPct val="90000"/>
              </a:lnSpc>
              <a:spcBef>
                <a:spcPts val="1400"/>
              </a:spcBef>
              <a:spcAft>
                <a:spcPts val="0"/>
              </a:spcAft>
              <a:buClr>
                <a:schemeClr val="dk1"/>
              </a:buClr>
              <a:buSzPts val="1700"/>
              <a:buFont typeface="Arial"/>
              <a:buNone/>
            </a:pPr>
            <a:r>
              <a:t/>
            </a:r>
            <a:endParaRPr sz="1600">
              <a:solidFill>
                <a:schemeClr val="dk1"/>
              </a:solidFill>
              <a:latin typeface="Calibri"/>
              <a:ea typeface="Calibri"/>
              <a:cs typeface="Calibri"/>
              <a:sym typeface="Calibri"/>
            </a:endParaRPr>
          </a:p>
          <a:p>
            <a:pPr indent="0" lvl="0" marL="0" marR="0" rtl="0" algn="l">
              <a:lnSpc>
                <a:spcPct val="90000"/>
              </a:lnSpc>
              <a:spcBef>
                <a:spcPts val="1400"/>
              </a:spcBef>
              <a:spcAft>
                <a:spcPts val="0"/>
              </a:spcAft>
              <a:buClr>
                <a:schemeClr val="dk1"/>
              </a:buClr>
              <a:buSzPts val="1700"/>
              <a:buFont typeface="Arial"/>
              <a:buNone/>
            </a:pPr>
            <a:r>
              <a:rPr lang="en-US" sz="1600">
                <a:solidFill>
                  <a:schemeClr val="dk1"/>
                </a:solidFill>
                <a:latin typeface="Calibri"/>
                <a:ea typeface="Calibri"/>
                <a:cs typeface="Calibri"/>
                <a:sym typeface="Calibri"/>
              </a:rPr>
              <a:t>«Alégrense siempre en el Señor. Repito: ¡Alégrense!» Filipenses 4:4, PDT</a:t>
            </a:r>
            <a:endParaRPr sz="1600">
              <a:solidFill>
                <a:schemeClr val="dk1"/>
              </a:solidFill>
              <a:latin typeface="Calibri"/>
              <a:ea typeface="Calibri"/>
              <a:cs typeface="Calibri"/>
              <a:sym typeface="Calibri"/>
            </a:endParaRPr>
          </a:p>
          <a:p>
            <a:pPr indent="0" lvl="0" marL="0" marR="0" rtl="0" algn="l">
              <a:lnSpc>
                <a:spcPct val="90000"/>
              </a:lnSpc>
              <a:spcBef>
                <a:spcPts val="1400"/>
              </a:spcBef>
              <a:spcAft>
                <a:spcPts val="0"/>
              </a:spcAft>
              <a:buClr>
                <a:schemeClr val="dk1"/>
              </a:buClr>
              <a:buSzPts val="1700"/>
              <a:buFont typeface="Arial"/>
              <a:buNone/>
            </a:pPr>
            <a:r>
              <a:t/>
            </a:r>
            <a:endParaRPr sz="1600">
              <a:solidFill>
                <a:schemeClr val="dk1"/>
              </a:solidFill>
              <a:latin typeface="Calibri"/>
              <a:ea typeface="Calibri"/>
              <a:cs typeface="Calibri"/>
              <a:sym typeface="Calibri"/>
            </a:endParaRPr>
          </a:p>
          <a:p>
            <a:pPr indent="0" lvl="0" marL="0" marR="0" rtl="0" algn="l">
              <a:lnSpc>
                <a:spcPct val="90000"/>
              </a:lnSpc>
              <a:spcBef>
                <a:spcPts val="1400"/>
              </a:spcBef>
              <a:spcAft>
                <a:spcPts val="0"/>
              </a:spcAft>
              <a:buClr>
                <a:schemeClr val="dk1"/>
              </a:buClr>
              <a:buSzPts val="1700"/>
              <a:buFont typeface="Arial"/>
              <a:buNone/>
            </a:pPr>
            <a:r>
              <a:t/>
            </a:r>
            <a:endParaRPr sz="1600">
              <a:solidFill>
                <a:schemeClr val="dk1"/>
              </a:solidFill>
              <a:latin typeface="Calibri"/>
              <a:ea typeface="Calibri"/>
              <a:cs typeface="Calibri"/>
              <a:sym typeface="Calibri"/>
            </a:endParaRPr>
          </a:p>
          <a:p>
            <a:pPr indent="0" lvl="0" marL="0" marR="0" rtl="0" algn="l">
              <a:lnSpc>
                <a:spcPct val="90000"/>
              </a:lnSpc>
              <a:spcBef>
                <a:spcPts val="1400"/>
              </a:spcBef>
              <a:spcAft>
                <a:spcPts val="0"/>
              </a:spcAft>
              <a:buClr>
                <a:schemeClr val="dk1"/>
              </a:buClr>
              <a:buSzPts val="1700"/>
              <a:buFont typeface="Arial"/>
              <a:buNone/>
            </a:pPr>
            <a:r>
              <a:t/>
            </a:r>
            <a:endParaRPr sz="1600">
              <a:solidFill>
                <a:schemeClr val="dk1"/>
              </a:solidFill>
              <a:latin typeface="Calibri"/>
              <a:ea typeface="Calibri"/>
              <a:cs typeface="Calibri"/>
              <a:sym typeface="Calibri"/>
            </a:endParaRPr>
          </a:p>
          <a:p>
            <a:pPr indent="0" lvl="0" marL="0" marR="0" rtl="0" algn="l">
              <a:lnSpc>
                <a:spcPct val="90000"/>
              </a:lnSpc>
              <a:spcBef>
                <a:spcPts val="1400"/>
              </a:spcBef>
              <a:spcAft>
                <a:spcPts val="0"/>
              </a:spcAft>
              <a:buClr>
                <a:schemeClr val="dk1"/>
              </a:buClr>
              <a:buSzPts val="1700"/>
              <a:buFont typeface="Arial"/>
              <a:buNone/>
            </a:pPr>
            <a:r>
              <a:t/>
            </a:r>
            <a:endParaRPr sz="1600">
              <a:solidFill>
                <a:schemeClr val="dk1"/>
              </a:solidFill>
              <a:latin typeface="Calibri"/>
              <a:ea typeface="Calibri"/>
              <a:cs typeface="Calibri"/>
              <a:sym typeface="Calibri"/>
            </a:endParaRPr>
          </a:p>
        </p:txBody>
      </p:sp>
      <p:sp>
        <p:nvSpPr>
          <p:cNvPr id="365" name="Google Shape;365;p51"/>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999999"/>
                </a:solidFill>
                <a:latin typeface="Calibri"/>
                <a:ea typeface="Calibri"/>
                <a:cs typeface="Calibri"/>
                <a:sym typeface="Calibri"/>
              </a:rPr>
              <a:t>    misionleccionesbiblicas.org    </a:t>
            </a:r>
            <a:r>
              <a:rPr lang="en-US">
                <a:solidFill>
                  <a:srgbClr val="999999"/>
                </a:solidFill>
                <a:latin typeface="Calibri"/>
                <a:ea typeface="Calibri"/>
                <a:cs typeface="Calibri"/>
                <a:sym typeface="Calibri"/>
              </a:rPr>
              <a:t>Un carcelero se convierte en cristiano</a:t>
            </a:r>
            <a:endParaRPr sz="1400">
              <a:solidFill>
                <a:srgbClr val="999999"/>
              </a:solidFill>
              <a:latin typeface="Calibri"/>
              <a:ea typeface="Calibri"/>
              <a:cs typeface="Calibri"/>
              <a:sym typeface="Calibri"/>
            </a:endParaRPr>
          </a:p>
        </p:txBody>
      </p:sp>
      <p:sp>
        <p:nvSpPr>
          <p:cNvPr id="366" name="Google Shape;366;p51"/>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rgbClr val="999999"/>
                </a:solidFill>
                <a:latin typeface="Calibri"/>
                <a:ea typeface="Calibri"/>
                <a:cs typeface="Calibri"/>
                <a:sym typeface="Calibri"/>
              </a:rPr>
              <a:t>‹#›</a:t>
            </a:fld>
            <a:endParaRPr sz="1400">
              <a:solidFill>
                <a:srgbClr val="99999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2"/>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US"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3"/>
              </a:rPr>
              <a:t>misionleccionesbiblicas.org</a:t>
            </a:r>
            <a:r>
              <a:rPr b="0" i="0" lang="en-US"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4"/>
              </a:rPr>
              <a:t>www.missionbibleclass.org</a:t>
            </a:r>
            <a:r>
              <a:rPr b="0" i="0" lang="en-US"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73" name="Google Shape;373;p52"/>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74" name="Google Shape;374;p52"/>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US" sz="2300"/>
              <a:t>Atribución: </a:t>
            </a:r>
            <a:r>
              <a:rPr lang="en-US" sz="2300"/>
              <a:t>Esta ayuda visual fue construida por Mary Nelson </a:t>
            </a:r>
            <a:r>
              <a:rPr lang="en-US" sz="2300" u="sng">
                <a:solidFill>
                  <a:schemeClr val="hlink"/>
                </a:solidFill>
                <a:hlinkClick r:id="rId6"/>
              </a:rPr>
              <a:t>www.missionbibleclass.org</a:t>
            </a:r>
            <a:r>
              <a:rPr lang="en-US" sz="2300"/>
              <a:t>  utilizando:</a:t>
            </a:r>
            <a:endParaRPr sz="2300"/>
          </a:p>
          <a:p>
            <a:pPr indent="-431800" lvl="0" marL="647700" rtl="0" algn="l">
              <a:lnSpc>
                <a:spcPct val="100000"/>
              </a:lnSpc>
              <a:spcBef>
                <a:spcPts val="1400"/>
              </a:spcBef>
              <a:spcAft>
                <a:spcPts val="0"/>
              </a:spcAft>
              <a:buSzPct val="86956"/>
              <a:buChar char="●"/>
            </a:pPr>
            <a:r>
              <a:rPr lang="en-US"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US" sz="2300"/>
              <a:t>Texto y diapositivas de Mary Nelson</a:t>
            </a:r>
            <a:endParaRPr sz="2300"/>
          </a:p>
          <a:p>
            <a:pPr indent="-431800" lvl="0" marL="647700" rtl="0" algn="l">
              <a:lnSpc>
                <a:spcPct val="100000"/>
              </a:lnSpc>
              <a:spcBef>
                <a:spcPts val="0"/>
              </a:spcBef>
              <a:spcAft>
                <a:spcPts val="0"/>
              </a:spcAft>
              <a:buSzPct val="86956"/>
              <a:buChar char="●"/>
            </a:pPr>
            <a:r>
              <a:rPr lang="en-US" sz="2300"/>
              <a:t>Ilustraciones de Sweet Publishing </a:t>
            </a:r>
            <a:r>
              <a:rPr lang="en-US" sz="2300" u="sng">
                <a:solidFill>
                  <a:schemeClr val="hlink"/>
                </a:solidFill>
                <a:hlinkClick r:id="rId7"/>
              </a:rPr>
              <a:t>http://sweetpublishing.com/</a:t>
            </a:r>
            <a:r>
              <a:rPr lang="en-US" sz="2300"/>
              <a:t> </a:t>
            </a:r>
            <a:br>
              <a:rPr lang="en-US" sz="2300"/>
            </a:br>
            <a:r>
              <a:rPr lang="en-US" sz="2300"/>
              <a:t>Acceso a través de </a:t>
            </a:r>
            <a:r>
              <a:rPr lang="en-US" sz="2300" u="sng">
                <a:solidFill>
                  <a:schemeClr val="hlink"/>
                </a:solidFill>
                <a:hlinkClick r:id="rId8"/>
              </a:rPr>
              <a:t>www.freebibleimages.org</a:t>
            </a:r>
            <a:r>
              <a:rPr lang="en-US" sz="2300"/>
              <a:t>  </a:t>
            </a:r>
            <a:endParaRPr sz="2300"/>
          </a:p>
          <a:p>
            <a:pPr indent="0" lvl="0" marL="0" rtl="0" algn="l">
              <a:lnSpc>
                <a:spcPct val="100000"/>
              </a:lnSpc>
              <a:spcBef>
                <a:spcPts val="0"/>
              </a:spcBef>
              <a:spcAft>
                <a:spcPts val="0"/>
              </a:spcAft>
              <a:buNone/>
            </a:pPr>
            <a:r>
              <a:rPr b="1" lang="en-US" sz="2300">
                <a:solidFill>
                  <a:srgbClr val="000000"/>
                </a:solidFill>
              </a:rPr>
              <a:t>A</a:t>
            </a:r>
            <a:r>
              <a:rPr b="1" lang="en-US" sz="2300">
                <a:solidFill>
                  <a:srgbClr val="000000"/>
                </a:solidFill>
              </a:rPr>
              <a:t>lteración: </a:t>
            </a:r>
            <a:r>
              <a:rPr lang="en-US" sz="2300">
                <a:solidFill>
                  <a:srgbClr val="000000"/>
                </a:solidFill>
              </a:rPr>
              <a:t>Texto añadido a la portada.</a:t>
            </a:r>
            <a:endParaRPr sz="2300">
              <a:solidFill>
                <a:srgbClr val="000000"/>
              </a:solidFill>
            </a:endParaRPr>
          </a:p>
          <a:p>
            <a:pPr indent="-360045" lvl="0" marL="457200" rtl="0" algn="l">
              <a:lnSpc>
                <a:spcPct val="100000"/>
              </a:lnSpc>
              <a:spcBef>
                <a:spcPts val="0"/>
              </a:spcBef>
              <a:spcAft>
                <a:spcPts val="0"/>
              </a:spcAft>
              <a:buClr>
                <a:srgbClr val="000000"/>
              </a:buClr>
              <a:buSzPct val="100000"/>
              <a:buChar char="●"/>
            </a:pPr>
            <a:r>
              <a:rPr lang="en-US" sz="2300">
                <a:solidFill>
                  <a:srgbClr val="000000"/>
                </a:solidFill>
              </a:rPr>
              <a:t>    </a:t>
            </a:r>
            <a:r>
              <a:rPr lang="en-US" sz="2300">
                <a:solidFill>
                  <a:srgbClr val="000000"/>
                </a:solidFill>
              </a:rPr>
              <a:t>Gráficas</a:t>
            </a:r>
            <a:r>
              <a:rPr lang="en-US" sz="2300">
                <a:solidFill>
                  <a:srgbClr val="000000"/>
                </a:solidFill>
              </a:rPr>
              <a:t> añadidas a la diapositiva 9.</a:t>
            </a:r>
            <a:endParaRPr sz="2300">
              <a:solidFill>
                <a:srgbClr val="000000"/>
              </a:solidFill>
            </a:endParaRPr>
          </a:p>
          <a:p>
            <a:pPr indent="-360045" lvl="0" marL="457200" rtl="0" algn="l">
              <a:lnSpc>
                <a:spcPct val="100000"/>
              </a:lnSpc>
              <a:spcBef>
                <a:spcPts val="0"/>
              </a:spcBef>
              <a:spcAft>
                <a:spcPts val="0"/>
              </a:spcAft>
              <a:buClr>
                <a:srgbClr val="000000"/>
              </a:buClr>
              <a:buSzPct val="100000"/>
              <a:buChar char="●"/>
            </a:pPr>
            <a:r>
              <a:rPr lang="en-US" sz="2300">
                <a:solidFill>
                  <a:srgbClr val="000000"/>
                </a:solidFill>
              </a:rPr>
              <a:t>    Diapositiva 15 añadida.</a:t>
            </a:r>
            <a:endParaRPr sz="2300">
              <a:solidFill>
                <a:srgbClr val="000000"/>
              </a:solidFill>
            </a:endParaRPr>
          </a:p>
        </p:txBody>
      </p:sp>
      <p:pic>
        <p:nvPicPr>
          <p:cNvPr id="375" name="Google Shape;375;p52"/>
          <p:cNvPicPr preferRelativeResize="0"/>
          <p:nvPr/>
        </p:nvPicPr>
        <p:blipFill rotWithShape="1">
          <a:blip r:embed="rId9">
            <a:alphaModFix/>
          </a:blip>
          <a:srcRect b="0" l="0" r="0" t="0"/>
          <a:stretch/>
        </p:blipFill>
        <p:spPr>
          <a:xfrm>
            <a:off x="1002844" y="887360"/>
            <a:ext cx="3413760" cy="1194394"/>
          </a:xfrm>
          <a:prstGeom prst="rect">
            <a:avLst/>
          </a:prstGeom>
          <a:noFill/>
          <a:ln>
            <a:noFill/>
          </a:ln>
        </p:spPr>
      </p:pic>
      <p:sp>
        <p:nvSpPr>
          <p:cNvPr id="376" name="Google Shape;376;p52"/>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US" sz="2000" u="sng" cap="none" strike="noStrike">
                <a:solidFill>
                  <a:schemeClr val="hlink"/>
                </a:solidFill>
                <a:latin typeface="Calibri"/>
                <a:ea typeface="Calibri"/>
                <a:cs typeface="Calibri"/>
                <a:sym typeface="Calibri"/>
                <a:hlinkClick r:id="rId10"/>
              </a:rPr>
              <a:t>https://creativecommons.org/licenses/by-sa/4.0/deed.es</a:t>
            </a:r>
            <a:r>
              <a:rPr b="0" i="0" lang="en-US"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77" name="Google Shape;377;p52"/>
          <p:cNvSpPr txBox="1"/>
          <p:nvPr/>
        </p:nvSpPr>
        <p:spPr>
          <a:xfrm>
            <a:off x="5570300" y="1242453"/>
            <a:ext cx="6476400" cy="4842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US" sz="1600" u="none" cap="none" strike="noStrike">
                <a:solidFill>
                  <a:srgbClr val="000000"/>
                </a:solidFill>
                <a:latin typeface="Calibri"/>
                <a:ea typeface="Calibri"/>
                <a:cs typeface="Calibri"/>
                <a:sym typeface="Calibri"/>
              </a:rPr>
              <a:t>Puede descargar este pase de diapositivas de</a:t>
            </a:r>
            <a:r>
              <a:rPr b="1" i="0" lang="en-US" sz="1600" u="none" cap="none" strike="noStrike">
                <a:solidFill>
                  <a:srgbClr val="000000"/>
                </a:solidFill>
                <a:latin typeface="Calibri"/>
                <a:ea typeface="Calibri"/>
                <a:cs typeface="Calibri"/>
                <a:sym typeface="Calibri"/>
              </a:rPr>
              <a:t> </a:t>
            </a:r>
            <a:r>
              <a:rPr b="1" i="0" lang="en-US" sz="1600" u="sng" cap="none" strike="noStrike">
                <a:solidFill>
                  <a:schemeClr val="hlink"/>
                </a:solidFill>
                <a:latin typeface="Calibri"/>
                <a:ea typeface="Calibri"/>
                <a:cs typeface="Calibri"/>
                <a:sym typeface="Calibri"/>
                <a:hlinkClick r:id="rId11"/>
              </a:rPr>
              <a:t>misionleccionesbiblicas.org</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78" name="Google Shape;378;p52"/>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a:t>
            </a:r>
            <a:r>
              <a:rPr lang="en-US" sz="1400">
                <a:latin typeface="Calibri"/>
                <a:ea typeface="Calibri"/>
                <a:cs typeface="Calibri"/>
                <a:sym typeface="Calibri"/>
              </a:rPr>
              <a:t>    </a:t>
            </a:r>
            <a:r>
              <a:rPr lang="en-US">
                <a:latin typeface="Calibri"/>
                <a:ea typeface="Calibri"/>
                <a:cs typeface="Calibri"/>
                <a:sym typeface="Calibri"/>
              </a:rPr>
              <a:t>Un carcelero se convierte en cristiano</a:t>
            </a:r>
            <a:endParaRPr sz="1400">
              <a:latin typeface="Calibri"/>
              <a:ea typeface="Calibri"/>
              <a:cs typeface="Calibri"/>
              <a:sym typeface="Calibri"/>
            </a:endParaRPr>
          </a:p>
        </p:txBody>
      </p:sp>
      <p:sp>
        <p:nvSpPr>
          <p:cNvPr id="379" name="Google Shape;379;p52"/>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6"/>
          <p:cNvPicPr preferRelativeResize="0"/>
          <p:nvPr/>
        </p:nvPicPr>
        <p:blipFill rotWithShape="1">
          <a:blip r:embed="rId3">
            <a:alphaModFix/>
          </a:blip>
          <a:srcRect b="2316" l="0" r="0" t="2308"/>
          <a:stretch/>
        </p:blipFill>
        <p:spPr>
          <a:xfrm>
            <a:off x="0" y="0"/>
            <a:ext cx="13635005" cy="9753600"/>
          </a:xfrm>
          <a:prstGeom prst="rect">
            <a:avLst/>
          </a:prstGeom>
          <a:noFill/>
          <a:ln>
            <a:noFill/>
          </a:ln>
        </p:spPr>
      </p:pic>
      <p:sp>
        <p:nvSpPr>
          <p:cNvPr id="243" name="Google Shape;243;p36"/>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carcelero se convierte en cristiano</a:t>
            </a:r>
            <a:endParaRPr sz="1400">
              <a:latin typeface="Calibri"/>
              <a:ea typeface="Calibri"/>
              <a:cs typeface="Calibri"/>
              <a:sym typeface="Calibri"/>
            </a:endParaRPr>
          </a:p>
        </p:txBody>
      </p:sp>
      <p:sp>
        <p:nvSpPr>
          <p:cNvPr id="244" name="Google Shape;244;p36"/>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7"/>
          <p:cNvPicPr preferRelativeResize="0"/>
          <p:nvPr/>
        </p:nvPicPr>
        <p:blipFill rotWithShape="1">
          <a:blip r:embed="rId3">
            <a:alphaModFix/>
          </a:blip>
          <a:srcRect b="2802" l="0" r="0" t="2812"/>
          <a:stretch/>
        </p:blipFill>
        <p:spPr>
          <a:xfrm>
            <a:off x="-1" y="1"/>
            <a:ext cx="13779236" cy="9753600"/>
          </a:xfrm>
          <a:prstGeom prst="rect">
            <a:avLst/>
          </a:prstGeom>
          <a:noFill/>
          <a:ln>
            <a:noFill/>
          </a:ln>
        </p:spPr>
      </p:pic>
      <p:sp>
        <p:nvSpPr>
          <p:cNvPr id="251" name="Google Shape;251;p37"/>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carcelero se convierte en cristiano</a:t>
            </a:r>
            <a:endParaRPr sz="1400">
              <a:latin typeface="Calibri"/>
              <a:ea typeface="Calibri"/>
              <a:cs typeface="Calibri"/>
              <a:sym typeface="Calibri"/>
            </a:endParaRPr>
          </a:p>
        </p:txBody>
      </p:sp>
      <p:sp>
        <p:nvSpPr>
          <p:cNvPr id="252" name="Google Shape;252;p37"/>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8"/>
          <p:cNvPicPr preferRelativeResize="0"/>
          <p:nvPr/>
        </p:nvPicPr>
        <p:blipFill rotWithShape="1">
          <a:blip r:embed="rId3">
            <a:alphaModFix/>
          </a:blip>
          <a:srcRect b="2551" l="0" r="0" t="2543"/>
          <a:stretch/>
        </p:blipFill>
        <p:spPr>
          <a:xfrm>
            <a:off x="1" y="-17"/>
            <a:ext cx="13702581" cy="9753600"/>
          </a:xfrm>
          <a:prstGeom prst="rect">
            <a:avLst/>
          </a:prstGeom>
          <a:noFill/>
          <a:ln>
            <a:noFill/>
          </a:ln>
        </p:spPr>
      </p:pic>
      <p:sp>
        <p:nvSpPr>
          <p:cNvPr id="259" name="Google Shape;259;p38"/>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carcelero se convierte en cristiano</a:t>
            </a:r>
            <a:endParaRPr sz="1400">
              <a:latin typeface="Calibri"/>
              <a:ea typeface="Calibri"/>
              <a:cs typeface="Calibri"/>
              <a:sym typeface="Calibri"/>
            </a:endParaRPr>
          </a:p>
        </p:txBody>
      </p:sp>
      <p:sp>
        <p:nvSpPr>
          <p:cNvPr id="260" name="Google Shape;260;p38"/>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9"/>
          <p:cNvPicPr preferRelativeResize="0"/>
          <p:nvPr/>
        </p:nvPicPr>
        <p:blipFill rotWithShape="1">
          <a:blip r:embed="rId3">
            <a:alphaModFix/>
          </a:blip>
          <a:srcRect b="22756" l="16610" r="0" t="0"/>
          <a:stretch/>
        </p:blipFill>
        <p:spPr>
          <a:xfrm>
            <a:off x="-1035416" y="0"/>
            <a:ext cx="14040250" cy="9753600"/>
          </a:xfrm>
          <a:prstGeom prst="rect">
            <a:avLst/>
          </a:prstGeom>
          <a:solidFill>
            <a:srgbClr val="ECECEC"/>
          </a:solidFill>
          <a:ln>
            <a:noFill/>
          </a:ln>
          <a:effectLst>
            <a:outerShdw blurRad="55000" rotWithShape="0" algn="tl" dir="5400000" dist="18000">
              <a:srgbClr val="000000">
                <a:alpha val="40000"/>
              </a:srgbClr>
            </a:outerShdw>
          </a:effectLst>
        </p:spPr>
      </p:pic>
      <p:sp>
        <p:nvSpPr>
          <p:cNvPr id="267" name="Google Shape;267;p39"/>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carcelero se convierte en cristiano</a:t>
            </a:r>
            <a:endParaRPr sz="1400">
              <a:latin typeface="Calibri"/>
              <a:ea typeface="Calibri"/>
              <a:cs typeface="Calibri"/>
              <a:sym typeface="Calibri"/>
            </a:endParaRPr>
          </a:p>
        </p:txBody>
      </p:sp>
      <p:sp>
        <p:nvSpPr>
          <p:cNvPr id="268" name="Google Shape;268;p39"/>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0"/>
          <p:cNvPicPr preferRelativeResize="0"/>
          <p:nvPr/>
        </p:nvPicPr>
        <p:blipFill rotWithShape="1">
          <a:blip r:embed="rId3">
            <a:alphaModFix/>
          </a:blip>
          <a:srcRect b="2434" l="0" r="0" t="2426"/>
          <a:stretch/>
        </p:blipFill>
        <p:spPr>
          <a:xfrm>
            <a:off x="16" y="17"/>
            <a:ext cx="13668749" cy="9753600"/>
          </a:xfrm>
          <a:prstGeom prst="rect">
            <a:avLst/>
          </a:prstGeom>
          <a:noFill/>
          <a:ln>
            <a:noFill/>
          </a:ln>
        </p:spPr>
      </p:pic>
      <p:sp>
        <p:nvSpPr>
          <p:cNvPr id="275" name="Google Shape;275;p40"/>
          <p:cNvSpPr txBox="1"/>
          <p:nvPr/>
        </p:nvSpPr>
        <p:spPr>
          <a:xfrm>
            <a:off x="4619560" y="9225667"/>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Un carcelero se convierte en cristiano</a:t>
            </a:r>
            <a:endParaRPr sz="1400">
              <a:solidFill>
                <a:schemeClr val="lt1"/>
              </a:solidFill>
              <a:latin typeface="Calibri"/>
              <a:ea typeface="Calibri"/>
              <a:cs typeface="Calibri"/>
              <a:sym typeface="Calibri"/>
            </a:endParaRPr>
          </a:p>
        </p:txBody>
      </p:sp>
      <p:sp>
        <p:nvSpPr>
          <p:cNvPr id="276" name="Google Shape;276;p40"/>
          <p:cNvSpPr txBox="1"/>
          <p:nvPr/>
        </p:nvSpPr>
        <p:spPr>
          <a:xfrm>
            <a:off x="11971705" y="923431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1"/>
          <p:cNvPicPr preferRelativeResize="0"/>
          <p:nvPr/>
        </p:nvPicPr>
        <p:blipFill rotWithShape="1">
          <a:blip r:embed="rId3">
            <a:alphaModFix/>
          </a:blip>
          <a:srcRect b="2471" l="0" r="0" t="2471"/>
          <a:stretch/>
        </p:blipFill>
        <p:spPr>
          <a:xfrm>
            <a:off x="0" y="1"/>
            <a:ext cx="13681466" cy="9753600"/>
          </a:xfrm>
          <a:prstGeom prst="rect">
            <a:avLst/>
          </a:prstGeom>
          <a:noFill/>
          <a:ln>
            <a:noFill/>
          </a:ln>
        </p:spPr>
      </p:pic>
      <p:sp>
        <p:nvSpPr>
          <p:cNvPr id="283" name="Google Shape;283;p41"/>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carcelero se convierte en cristiano</a:t>
            </a:r>
            <a:endParaRPr sz="1400">
              <a:latin typeface="Calibri"/>
              <a:ea typeface="Calibri"/>
              <a:cs typeface="Calibri"/>
              <a:sym typeface="Calibri"/>
            </a:endParaRPr>
          </a:p>
        </p:txBody>
      </p:sp>
      <p:sp>
        <p:nvSpPr>
          <p:cNvPr id="284" name="Google Shape;284;p41"/>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42"/>
          <p:cNvPicPr preferRelativeResize="0"/>
          <p:nvPr/>
        </p:nvPicPr>
        <p:blipFill rotWithShape="1">
          <a:blip r:embed="rId3">
            <a:alphaModFix/>
          </a:blip>
          <a:srcRect b="2534" l="0" r="0" t="2543"/>
          <a:stretch/>
        </p:blipFill>
        <p:spPr>
          <a:xfrm>
            <a:off x="0" y="1"/>
            <a:ext cx="13700709" cy="9753600"/>
          </a:xfrm>
          <a:prstGeom prst="rect">
            <a:avLst/>
          </a:prstGeom>
          <a:noFill/>
          <a:ln>
            <a:noFill/>
          </a:ln>
        </p:spPr>
      </p:pic>
      <p:sp>
        <p:nvSpPr>
          <p:cNvPr id="291" name="Google Shape;291;p42"/>
          <p:cNvSpPr txBox="1"/>
          <p:nvPr/>
        </p:nvSpPr>
        <p:spPr>
          <a:xfrm>
            <a:off x="5245335"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Un carcelero se convierte en cristiano</a:t>
            </a:r>
            <a:endParaRPr sz="1400">
              <a:solidFill>
                <a:schemeClr val="lt1"/>
              </a:solidFill>
              <a:latin typeface="Calibri"/>
              <a:ea typeface="Calibri"/>
              <a:cs typeface="Calibri"/>
              <a:sym typeface="Calibri"/>
            </a:endParaRPr>
          </a:p>
        </p:txBody>
      </p:sp>
      <p:sp>
        <p:nvSpPr>
          <p:cNvPr id="292" name="Google Shape;292;p42"/>
          <p:cNvSpPr txBox="1"/>
          <p:nvPr/>
        </p:nvSpPr>
        <p:spPr>
          <a:xfrm>
            <a:off x="12597480"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43"/>
          <p:cNvPicPr preferRelativeResize="0"/>
          <p:nvPr/>
        </p:nvPicPr>
        <p:blipFill rotWithShape="1">
          <a:blip r:embed="rId3">
            <a:alphaModFix/>
          </a:blip>
          <a:srcRect b="0" l="0" r="0" t="0"/>
          <a:stretch/>
        </p:blipFill>
        <p:spPr>
          <a:xfrm>
            <a:off x="-226844" y="0"/>
            <a:ext cx="13231643" cy="9807788"/>
          </a:xfrm>
          <a:prstGeom prst="rect">
            <a:avLst/>
          </a:prstGeom>
          <a:noFill/>
          <a:ln>
            <a:noFill/>
          </a:ln>
        </p:spPr>
      </p:pic>
      <p:sp>
        <p:nvSpPr>
          <p:cNvPr id="299" name="Google Shape;299;p43"/>
          <p:cNvSpPr txBox="1"/>
          <p:nvPr/>
        </p:nvSpPr>
        <p:spPr>
          <a:xfrm>
            <a:off x="4684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999999"/>
                </a:solidFill>
                <a:latin typeface="Calibri"/>
                <a:ea typeface="Calibri"/>
                <a:cs typeface="Calibri"/>
                <a:sym typeface="Calibri"/>
              </a:rPr>
              <a:t>    misionleccionesbiblicas.org    </a:t>
            </a:r>
            <a:r>
              <a:rPr lang="en-US">
                <a:solidFill>
                  <a:srgbClr val="999999"/>
                </a:solidFill>
                <a:latin typeface="Calibri"/>
                <a:ea typeface="Calibri"/>
                <a:cs typeface="Calibri"/>
                <a:sym typeface="Calibri"/>
              </a:rPr>
              <a:t>Un carcelero se convierte en cristiano</a:t>
            </a:r>
            <a:endParaRPr sz="1400">
              <a:solidFill>
                <a:srgbClr val="999999"/>
              </a:solidFill>
              <a:latin typeface="Calibri"/>
              <a:ea typeface="Calibri"/>
              <a:cs typeface="Calibri"/>
              <a:sym typeface="Calibri"/>
            </a:endParaRPr>
          </a:p>
        </p:txBody>
      </p:sp>
      <p:sp>
        <p:nvSpPr>
          <p:cNvPr id="300" name="Google Shape;300;p43"/>
          <p:cNvSpPr txBox="1"/>
          <p:nvPr/>
        </p:nvSpPr>
        <p:spPr>
          <a:xfrm>
            <a:off x="12036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rgbClr val="999999"/>
                </a:solidFill>
                <a:latin typeface="Calibri"/>
                <a:ea typeface="Calibri"/>
                <a:cs typeface="Calibri"/>
                <a:sym typeface="Calibri"/>
              </a:rPr>
              <a:t>‹#›</a:t>
            </a:fld>
            <a:endParaRPr sz="1400">
              <a:solidFill>
                <a:srgbClr val="99999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