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 id="2147483680" r:id="rId4"/>
    <p:sldMasterId id="214748368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9753600" cx="13004800"/>
  <p:notesSz cx="7559675" cy="10691800"/>
  <p:embeddedFontLst>
    <p:embeddedFont>
      <p:font typeface="Spectral"/>
      <p:regular r:id="rId23"/>
      <p:bold r:id="rId24"/>
      <p:italic r:id="rId25"/>
      <p:boldItalic r:id="rId26"/>
    </p:embeddedFont>
    <p:embeddedFont>
      <p:font typeface="Comfortaa"/>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Spectral-bold.fntdata"/><Relationship Id="rId23" Type="http://schemas.openxmlformats.org/officeDocument/2006/relationships/font" Target="fonts/Spectral-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26" Type="http://schemas.openxmlformats.org/officeDocument/2006/relationships/font" Target="fonts/Spectral-boldItalic.fntdata"/><Relationship Id="rId25" Type="http://schemas.openxmlformats.org/officeDocument/2006/relationships/font" Target="fonts/Spectral-italic.fntdata"/><Relationship Id="rId28" Type="http://schemas.openxmlformats.org/officeDocument/2006/relationships/font" Target="fonts/Comfortaa-bold.fntdata"/><Relationship Id="rId27" Type="http://schemas.openxmlformats.org/officeDocument/2006/relationships/font" Target="fonts/Comfortaa-regular.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7cead7a972_2_75: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g37cead7a972_2_75: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GB" sz="1600"/>
              <a:t>1. Portada: La llamada a Macedonia (Hechos 15:36-41; 16:1-10)</a:t>
            </a:r>
            <a:endParaRPr sz="1600"/>
          </a:p>
        </p:txBody>
      </p:sp>
      <p:sp>
        <p:nvSpPr>
          <p:cNvPr id="232" name="Google Shape;232;g37cead7a972_2_75: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GB" sz="1600"/>
              <a:t>‹#›</a:t>
            </a:fld>
            <a:endParaRPr sz="16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1: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1" name="Google Shape;311;p11: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None/>
            </a:pPr>
            <a:r>
              <a:rPr lang="en-GB" sz="1600"/>
              <a:t>10.Pablo se detuvo en Troas para decidir qué hacer a continuación. Pero Dios tenía una forma especial de mostrarle sus planes a Pablo.</a:t>
            </a:r>
            <a:endParaRPr sz="1600"/>
          </a:p>
          <a:p>
            <a:pPr indent="0" lvl="0" marL="216000" rtl="0" algn="l">
              <a:spcBef>
                <a:spcPts val="0"/>
              </a:spcBef>
              <a:spcAft>
                <a:spcPts val="0"/>
              </a:spcAft>
              <a:buSzPts val="1800"/>
              <a:buNone/>
            </a:pPr>
            <a:r>
              <a:rPr lang="en-GB" sz="1600"/>
              <a:t> </a:t>
            </a:r>
            <a:endParaRPr sz="1600"/>
          </a:p>
          <a:p>
            <a:pPr indent="0" lvl="0" marL="216000" rtl="0" algn="l">
              <a:spcBef>
                <a:spcPts val="0"/>
              </a:spcBef>
              <a:spcAft>
                <a:spcPts val="0"/>
              </a:spcAft>
              <a:buSzPts val="1800"/>
              <a:buNone/>
            </a:pPr>
            <a:r>
              <a:t/>
            </a:r>
            <a:endParaRPr sz="1600"/>
          </a:p>
          <a:p>
            <a:pPr indent="0" lvl="0" marL="216000" rtl="0" algn="l">
              <a:spcBef>
                <a:spcPts val="0"/>
              </a:spcBef>
              <a:spcAft>
                <a:spcPts val="0"/>
              </a:spcAft>
              <a:buSzPts val="1800"/>
              <a:buNone/>
            </a:pPr>
            <a:r>
              <a:t/>
            </a:r>
            <a:endParaRPr sz="1600"/>
          </a:p>
        </p:txBody>
      </p:sp>
      <p:sp>
        <p:nvSpPr>
          <p:cNvPr id="312" name="Google Shape;312;p11: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7cead7a972_2_146: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37cead7a972_2_146: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GB" sz="1600"/>
              <a:t>11. Una noche en Troas, Pablo recibió una respuesta de parte de Dios.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rPr lang="en-GB" sz="1600"/>
              <a:t>Un hombre vino a él en una visión. El hombre en la visión era de Macedonia, y estaba de pie rogándole a Pablo: —Ven a Macedonia y ayúdanos.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20" name="Google Shape;320;g37cead7a972_2_146: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GB" sz="1600"/>
              <a:t>‹#›</a:t>
            </a:fld>
            <a:endParaRPr sz="16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7cead7a972_2_15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37cead7a972_2_15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GB" sz="1600"/>
              <a:t>12. ¡Ahora Pablo sabía a dónde quería Dios que fueran! A la mañana siguiente, Pablo les dijo a sus compañeros de viaje que irían a Macedonia. Todos se prepararon para el viaje. Les esperaban muchas aventuras.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28" name="Google Shape;328;g37cead7a972_2_15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GB" sz="1600"/>
              <a:t>‹#›</a:t>
            </a:fld>
            <a:endParaRPr sz="16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7cead7a972_2_160: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g37cead7a972_2_160: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spcBef>
                <a:spcPts val="0"/>
              </a:spcBef>
              <a:spcAft>
                <a:spcPts val="0"/>
              </a:spcAft>
              <a:buClr>
                <a:schemeClr val="dk1"/>
              </a:buClr>
              <a:buSzPts val="1800"/>
              <a:buFont typeface="Arial"/>
              <a:buNone/>
            </a:pPr>
            <a:r>
              <a:rPr lang="en-GB" sz="1600">
                <a:solidFill>
                  <a:schemeClr val="dk1"/>
                </a:solidFill>
              </a:rPr>
              <a:t>13. Macedonia era parte de lo que hoy se conoce como Europa. Pablo fue el primer misionero registrado que llevó las Buenas Noticias de Jesús a Europa. Pablo fue un misionero dispuesto a ir a donde Dios quería que él fuera.</a:t>
            </a:r>
            <a:endParaRPr sz="1600">
              <a:solidFill>
                <a:schemeClr val="dk1"/>
              </a:solidFill>
            </a:endParaRPr>
          </a:p>
          <a:p>
            <a:pPr indent="0" lvl="0" marL="216000" rtl="0" algn="l">
              <a:spcBef>
                <a:spcPts val="0"/>
              </a:spcBef>
              <a:spcAft>
                <a:spcPts val="0"/>
              </a:spcAft>
              <a:buClr>
                <a:schemeClr val="dk1"/>
              </a:buClr>
              <a:buSzPts val="1800"/>
              <a:buFont typeface="Arial"/>
              <a:buNone/>
            </a:pPr>
            <a:r>
              <a:t/>
            </a:r>
            <a:endParaRPr sz="1600">
              <a:solidFill>
                <a:schemeClr val="dk1"/>
              </a:solidFill>
            </a:endParaRPr>
          </a:p>
          <a:p>
            <a:pPr indent="0" lvl="0" marL="0" rtl="0" algn="l">
              <a:spcBef>
                <a:spcPts val="0"/>
              </a:spcBef>
              <a:spcAft>
                <a:spcPts val="0"/>
              </a:spcAft>
              <a:buClr>
                <a:schemeClr val="dk1"/>
              </a:buClr>
              <a:buSzPts val="1800"/>
              <a:buFont typeface="Arial"/>
              <a:buNone/>
            </a:pPr>
            <a:r>
              <a:rPr lang="en-GB" sz="1600">
                <a:solidFill>
                  <a:schemeClr val="dk1"/>
                </a:solidFill>
              </a:rPr>
              <a:t>¿Y tú? ¿Estás dispuesto a ir a donde Dios quiera que vayas? ¿Estás dispuesto a hacer lo que Dios quiera que hagas?</a:t>
            </a:r>
            <a:endParaRPr sz="1600">
              <a:solidFill>
                <a:schemeClr val="dk1"/>
              </a:solidFill>
            </a:endParaRPr>
          </a:p>
          <a:p>
            <a:pPr indent="0" lvl="0" marL="216000" rtl="0" algn="l">
              <a:spcBef>
                <a:spcPts val="0"/>
              </a:spcBef>
              <a:spcAft>
                <a:spcPts val="0"/>
              </a:spcAft>
              <a:buClr>
                <a:schemeClr val="dk1"/>
              </a:buClr>
              <a:buSzPts val="1800"/>
              <a:buFont typeface="Arial"/>
              <a:buNone/>
            </a:pPr>
            <a:r>
              <a:t/>
            </a:r>
            <a:endParaRPr sz="1600">
              <a:solidFill>
                <a:schemeClr val="dk1"/>
              </a:solidFill>
            </a:endParaRPr>
          </a:p>
          <a:p>
            <a:pPr indent="0" lvl="0" marL="216000" rtl="0" algn="l">
              <a:spcBef>
                <a:spcPts val="0"/>
              </a:spcBef>
              <a:spcAft>
                <a:spcPts val="0"/>
              </a:spcAft>
              <a:buClr>
                <a:schemeClr val="dk1"/>
              </a:buClr>
              <a:buSzPts val="1800"/>
              <a:buFont typeface="Arial"/>
              <a:buNone/>
            </a:pPr>
            <a:r>
              <a:t/>
            </a:r>
            <a:endParaRPr sz="1600">
              <a:solidFill>
                <a:schemeClr val="dk1"/>
              </a:solidFill>
            </a:endParaRPr>
          </a:p>
          <a:p>
            <a:pPr indent="0" lvl="0" marL="0" rtl="0" algn="l">
              <a:lnSpc>
                <a:spcPct val="100000"/>
              </a:lnSpc>
              <a:spcBef>
                <a:spcPts val="0"/>
              </a:spcBef>
              <a:spcAft>
                <a:spcPts val="0"/>
              </a:spcAft>
              <a:buSzPts val="1600"/>
              <a:buNone/>
            </a:pPr>
            <a:r>
              <a:t/>
            </a:r>
            <a:endParaRPr sz="1600"/>
          </a:p>
        </p:txBody>
      </p:sp>
      <p:sp>
        <p:nvSpPr>
          <p:cNvPr id="336" name="Google Shape;336;g37cead7a972_2_160: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GB" sz="1600"/>
              <a:t>‹#›</a:t>
            </a:fld>
            <a:endParaRPr sz="16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7cead7a972_2_167:notes"/>
          <p:cNvSpPr txBox="1"/>
          <p:nvPr>
            <p:ph idx="1" type="body"/>
          </p:nvPr>
        </p:nvSpPr>
        <p:spPr>
          <a:xfrm>
            <a:off x="755968" y="5078605"/>
            <a:ext cx="6047740" cy="4811310"/>
          </a:xfrm>
          <a:prstGeom prst="rect">
            <a:avLst/>
          </a:prstGeom>
          <a:noFill/>
          <a:ln>
            <a:noFill/>
          </a:ln>
        </p:spPr>
        <p:txBody>
          <a:bodyPr anchorCtr="0" anchor="ctr" bIns="102950" lIns="102950" spcFirstLastPara="1" rIns="102950" wrap="square" tIns="102950">
            <a:noAutofit/>
          </a:bodyPr>
          <a:lstStyle/>
          <a:p>
            <a:pPr indent="0" lvl="0" marL="0" rtl="0" algn="l">
              <a:lnSpc>
                <a:spcPct val="100000"/>
              </a:lnSpc>
              <a:spcBef>
                <a:spcPts val="0"/>
              </a:spcBef>
              <a:spcAft>
                <a:spcPts val="0"/>
              </a:spcAft>
              <a:buSzPts val="1600"/>
              <a:buNone/>
            </a:pPr>
            <a:r>
              <a:t/>
            </a:r>
            <a:endParaRPr sz="1600"/>
          </a:p>
        </p:txBody>
      </p:sp>
      <p:sp>
        <p:nvSpPr>
          <p:cNvPr id="343" name="Google Shape;343;g37cead7a972_2_167:notes"/>
          <p:cNvSpPr/>
          <p:nvPr>
            <p:ph idx="2" type="sldImg"/>
          </p:nvPr>
        </p:nvSpPr>
        <p:spPr>
          <a:xfrm>
            <a:off x="126028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7cead7a972_2_176:notes"/>
          <p:cNvSpPr txBox="1"/>
          <p:nvPr>
            <p:ph idx="1" type="body"/>
          </p:nvPr>
        </p:nvSpPr>
        <p:spPr>
          <a:xfrm>
            <a:off x="755968" y="5078605"/>
            <a:ext cx="6047740" cy="4811310"/>
          </a:xfrm>
          <a:prstGeom prst="rect">
            <a:avLst/>
          </a:prstGeom>
          <a:noFill/>
          <a:ln>
            <a:noFill/>
          </a:ln>
        </p:spPr>
        <p:txBody>
          <a:bodyPr anchorCtr="0" anchor="ctr" bIns="102950" lIns="102950" spcFirstLastPara="1" rIns="102950" wrap="square" tIns="102950">
            <a:noAutofit/>
          </a:bodyPr>
          <a:lstStyle/>
          <a:p>
            <a:pPr indent="0" lvl="0" marL="0" rtl="0" algn="l">
              <a:lnSpc>
                <a:spcPct val="100000"/>
              </a:lnSpc>
              <a:spcBef>
                <a:spcPts val="0"/>
              </a:spcBef>
              <a:spcAft>
                <a:spcPts val="0"/>
              </a:spcAft>
              <a:buSzPts val="1600"/>
              <a:buNone/>
            </a:pPr>
            <a:r>
              <a:t/>
            </a:r>
            <a:endParaRPr sz="1600"/>
          </a:p>
        </p:txBody>
      </p:sp>
      <p:sp>
        <p:nvSpPr>
          <p:cNvPr id="353" name="Google Shape;353;g37cead7a972_2_176:notes"/>
          <p:cNvSpPr/>
          <p:nvPr>
            <p:ph idx="2" type="sldImg"/>
          </p:nvPr>
        </p:nvSpPr>
        <p:spPr>
          <a:xfrm>
            <a:off x="126028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7cead7a972_4_0: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63" name="Google Shape;363;g37cead7a972_4_0: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64" name="Google Shape;364;g37cead7a972_4_0: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GB"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7cead7a972_2_83: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g37cead7a972_2_83: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marR="0" rtl="0" algn="l">
              <a:lnSpc>
                <a:spcPct val="100000"/>
              </a:lnSpc>
              <a:spcBef>
                <a:spcPts val="0"/>
              </a:spcBef>
              <a:spcAft>
                <a:spcPts val="0"/>
              </a:spcAft>
              <a:buClr>
                <a:schemeClr val="dk1"/>
              </a:buClr>
              <a:buSzPts val="1300"/>
              <a:buFont typeface="Calibri"/>
              <a:buNone/>
            </a:pPr>
            <a:r>
              <a:rPr lang="en-GB" sz="1600"/>
              <a:t>2. Había muchos cristianos en la iglesia de Antioquía. Algunos eran de familias judías y otros de familias gentiles, pero todos amaban a Dios. Pablo y Bernabé eran dos misioneros que eran miembros de la iglesia en Antioquía.</a:t>
            </a:r>
            <a:endParaRPr sz="1600"/>
          </a:p>
          <a:p>
            <a:pPr indent="0" lvl="0" marL="0" marR="0" rtl="0" algn="l">
              <a:lnSpc>
                <a:spcPct val="100000"/>
              </a:lnSpc>
              <a:spcBef>
                <a:spcPts val="0"/>
              </a:spcBef>
              <a:spcAft>
                <a:spcPts val="0"/>
              </a:spcAft>
              <a:buClr>
                <a:schemeClr val="dk1"/>
              </a:buClr>
              <a:buSzPts val="1300"/>
              <a:buFont typeface="Calibri"/>
              <a:buNone/>
            </a:pPr>
            <a:r>
              <a:t/>
            </a:r>
            <a:endParaRPr sz="1600"/>
          </a:p>
          <a:p>
            <a:pPr indent="0" lvl="0" marL="0" marR="0" rtl="0" algn="l">
              <a:lnSpc>
                <a:spcPct val="100000"/>
              </a:lnSpc>
              <a:spcBef>
                <a:spcPts val="0"/>
              </a:spcBef>
              <a:spcAft>
                <a:spcPts val="0"/>
              </a:spcAft>
              <a:buClr>
                <a:schemeClr val="dk1"/>
              </a:buClr>
              <a:buSzPts val="1300"/>
              <a:buFont typeface="Calibri"/>
              <a:buNone/>
            </a:pPr>
            <a:r>
              <a:t/>
            </a:r>
            <a:endParaRPr sz="1600"/>
          </a:p>
        </p:txBody>
      </p:sp>
      <p:sp>
        <p:nvSpPr>
          <p:cNvPr id="240" name="Google Shape;240;g37cead7a972_2_83: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GB" sz="1600"/>
              <a:t>‹#›</a:t>
            </a:fld>
            <a:endParaRPr sz="16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7cead7a972_2_90: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37cead7a972_2_90: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GB" sz="1600"/>
              <a:t>3. Una vez, unos hombres de Jerusalén vinieron a Antioquía y les dijeron a los cristianos que los gentiles no podían ser parte del pueblo de Dios a menos que primero se convirtieran en judíos. Pero Pablo y Bernabé dijeron que eso no era verdad. Viajaron a Jerusalén y hablaron con los líderes de la iglesia sobre este tema.</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rPr lang="en-GB" sz="1600"/>
              <a:t>Los líderes en Jerusalén enviaron una carta de regreso a Antioquía para decirles a todos los cristianos que lo que Pablo y Bernabé habían dicho era correcto. Los cristianos gentiles NO tenían que convertirse en judíos primero para ser parte del pueblo de Dios. Tanto judíos como gentiles son parte del pueblo de Dios por medio de la fe en Jesús. Puede haber diferencias en muchas cosas, pero todos los cristianos necesitan paz y unidad.</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48" name="Google Shape;248;g37cead7a972_2_90: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GB" sz="1600"/>
              <a:t>‹#›</a:t>
            </a:fld>
            <a:endParaRPr sz="16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7cead7a972_2_97: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37cead7a972_2_97: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GB" sz="1600"/>
              <a:t>4. Después de algún tiempo, Pablo empezó a pensar en todas las personas que él y Bernabé habían visitado durante su primer viaje misionero.</a:t>
            </a:r>
            <a:endParaRPr sz="1600"/>
          </a:p>
          <a:p>
            <a:pPr indent="0" lvl="0" marL="0" rtl="0" algn="l">
              <a:lnSpc>
                <a:spcPct val="100000"/>
              </a:lnSpc>
              <a:spcBef>
                <a:spcPts val="0"/>
              </a:spcBef>
              <a:spcAft>
                <a:spcPts val="0"/>
              </a:spcAft>
              <a:buSzPts val="1600"/>
              <a:buNone/>
            </a:pPr>
            <a:r>
              <a:rPr lang="en-GB" sz="1600"/>
              <a:t>Cuando Pablo le pidió a Bernabé que lo acompañara en un segundo viaje misionero, Bernabé quiso llevar a su primo Juan Marcos. Pablo recordaba que Juan Marcos los había abandonado durante el primer viaje. No quería que los acompañara de nuevo. Pablo y Bernabé tuvieron un desacuerdo muy grande sobre este asunto.</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56" name="Google Shape;256;g37cead7a972_2_97: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GB" sz="1600"/>
              <a:t>‹#›</a:t>
            </a:fld>
            <a:endParaRPr sz="16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4: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3" name="Google Shape;263;p4: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None/>
            </a:pPr>
            <a:r>
              <a:rPr lang="en-GB" sz="1600"/>
              <a:t>5. Como no pudieron ponerse de acuerdo sobre Juan Marcos, Bernabé y Pablo decidieron hacer dos viajes diferentes.</a:t>
            </a:r>
            <a:endParaRPr sz="1600"/>
          </a:p>
          <a:p>
            <a:pPr indent="0" lvl="0" marL="216000" rtl="0" algn="l">
              <a:spcBef>
                <a:spcPts val="0"/>
              </a:spcBef>
              <a:spcAft>
                <a:spcPts val="0"/>
              </a:spcAft>
              <a:buSzPts val="1800"/>
              <a:buNone/>
            </a:pPr>
            <a:r>
              <a:t/>
            </a:r>
            <a:endParaRPr sz="1600"/>
          </a:p>
          <a:p>
            <a:pPr indent="0" lvl="0" marL="0" rtl="0" algn="l">
              <a:spcBef>
                <a:spcPts val="0"/>
              </a:spcBef>
              <a:spcAft>
                <a:spcPts val="0"/>
              </a:spcAft>
              <a:buSzPts val="1800"/>
              <a:buNone/>
            </a:pPr>
            <a:r>
              <a:rPr lang="en-GB" sz="1600"/>
              <a:t>Bernabé llevó a Juan Marcos y zarpó hacia Chipre para animar a las iglesias allí.</a:t>
            </a:r>
            <a:endParaRPr sz="1600"/>
          </a:p>
          <a:p>
            <a:pPr indent="0" lvl="0" marL="216000" rtl="0" algn="l">
              <a:spcBef>
                <a:spcPts val="0"/>
              </a:spcBef>
              <a:spcAft>
                <a:spcPts val="0"/>
              </a:spcAft>
              <a:buSzPts val="1800"/>
              <a:buNone/>
            </a:pPr>
            <a:r>
              <a:t/>
            </a:r>
            <a:endParaRPr sz="1600"/>
          </a:p>
          <a:p>
            <a:pPr indent="0" lvl="0" marL="216000" rtl="0" algn="l">
              <a:spcBef>
                <a:spcPts val="0"/>
              </a:spcBef>
              <a:spcAft>
                <a:spcPts val="0"/>
              </a:spcAft>
              <a:buSzPts val="1800"/>
              <a:buNone/>
            </a:pPr>
            <a:r>
              <a:t/>
            </a:r>
            <a:endParaRPr sz="1600"/>
          </a:p>
        </p:txBody>
      </p:sp>
      <p:sp>
        <p:nvSpPr>
          <p:cNvPr id="264" name="Google Shape;264;p4: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7: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1" name="Google Shape;271;p7: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None/>
            </a:pPr>
            <a:r>
              <a:rPr lang="en-GB" sz="1600"/>
              <a:t>6. Pero Pablo fue en otra dirección. En lugar de tomar un barco, Pablo salió caminando. Viajó a muchas de las iglesias que había establecido en su viaje anterior.</a:t>
            </a:r>
            <a:endParaRPr sz="1600"/>
          </a:p>
          <a:p>
            <a:pPr indent="0" lvl="0" marL="216000" rtl="0" algn="l">
              <a:spcBef>
                <a:spcPts val="0"/>
              </a:spcBef>
              <a:spcAft>
                <a:spcPts val="0"/>
              </a:spcAft>
              <a:buSzPts val="1800"/>
              <a:buNone/>
            </a:pPr>
            <a:r>
              <a:t/>
            </a:r>
            <a:endParaRPr sz="1600"/>
          </a:p>
          <a:p>
            <a:pPr indent="0" lvl="0" marL="0" rtl="0" algn="l">
              <a:spcBef>
                <a:spcPts val="0"/>
              </a:spcBef>
              <a:spcAft>
                <a:spcPts val="0"/>
              </a:spcAft>
              <a:buSzPts val="1800"/>
              <a:buNone/>
            </a:pPr>
            <a:r>
              <a:rPr lang="en-GB" sz="1600"/>
              <a:t>Pablo también llevó a alguien para que fuera su ayudante. Llevó a un buen colaborador llamado Silas.</a:t>
            </a:r>
            <a:endParaRPr sz="1600"/>
          </a:p>
          <a:p>
            <a:pPr indent="0" lvl="0" marL="216000" rtl="0" algn="l">
              <a:spcBef>
                <a:spcPts val="0"/>
              </a:spcBef>
              <a:spcAft>
                <a:spcPts val="0"/>
              </a:spcAft>
              <a:buSzPts val="1800"/>
              <a:buNone/>
            </a:pPr>
            <a:r>
              <a:t/>
            </a:r>
            <a:endParaRPr sz="1600"/>
          </a:p>
        </p:txBody>
      </p:sp>
      <p:sp>
        <p:nvSpPr>
          <p:cNvPr id="272" name="Google Shape;272;p7: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7cead7a972_2_118:notes"/>
          <p:cNvSpPr/>
          <p:nvPr>
            <p:ph idx="2" type="sldImg"/>
          </p:nvPr>
        </p:nvSpPr>
        <p:spPr>
          <a:xfrm>
            <a:off x="1511935" y="1336475"/>
            <a:ext cx="4535805" cy="360848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37cead7a972_2_118:notes"/>
          <p:cNvSpPr txBox="1"/>
          <p:nvPr>
            <p:ph idx="1" type="body"/>
          </p:nvPr>
        </p:nvSpPr>
        <p:spPr>
          <a:xfrm>
            <a:off x="755968" y="5145428"/>
            <a:ext cx="6047740" cy="4209897"/>
          </a:xfrm>
          <a:prstGeom prst="rect">
            <a:avLst/>
          </a:prstGeom>
          <a:noFill/>
          <a:ln>
            <a:noFill/>
          </a:ln>
        </p:spPr>
        <p:txBody>
          <a:bodyPr anchorCtr="0" anchor="t" bIns="51400" lIns="102825" spcFirstLastPara="1" rIns="102825" wrap="square" tIns="51400">
            <a:noAutofit/>
          </a:bodyPr>
          <a:lstStyle/>
          <a:p>
            <a:pPr indent="0" lvl="0" marL="0" rtl="0" algn="l">
              <a:lnSpc>
                <a:spcPct val="100000"/>
              </a:lnSpc>
              <a:spcBef>
                <a:spcPts val="0"/>
              </a:spcBef>
              <a:spcAft>
                <a:spcPts val="0"/>
              </a:spcAft>
              <a:buSzPts val="1600"/>
              <a:buNone/>
            </a:pPr>
            <a:r>
              <a:rPr lang="en-GB" sz="1600"/>
              <a:t>7. En este segundo viaje misionero, Pablo visitó algunas de las iglesias que había comenzado en su primer viaje. Cuando llegaron a Listra, los cristianos estaban felices de ver a Pablo nuevamente.</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rPr lang="en-GB" sz="1600"/>
              <a:t>En Listra, Pablo y Silas conocieron a un joven llamado Timoteo. El padre de Timoteo era griego, y la mayoría de los griegos no seguían a Dios. Pero desde que era niño, la madre de Timoteo (Eunice) y su abuela (Loida) le habían enseñado sobre Dios. Pablo quedó tan impresionado con este joven que lo invitó a unirse a su viaje misionero. Timoteo dejó a su familia y comenzó a viajar con Pablo y Silas, hablando a las personas sobre Jesús.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80" name="Google Shape;280;g37cead7a972_2_118:notes"/>
          <p:cNvSpPr txBox="1"/>
          <p:nvPr>
            <p:ph idx="12" type="sldNum"/>
          </p:nvPr>
        </p:nvSpPr>
        <p:spPr>
          <a:xfrm>
            <a:off x="4282066" y="10155354"/>
            <a:ext cx="3275859" cy="536446"/>
          </a:xfrm>
          <a:prstGeom prst="rect">
            <a:avLst/>
          </a:prstGeom>
          <a:noFill/>
          <a:ln>
            <a:noFill/>
          </a:ln>
        </p:spPr>
        <p:txBody>
          <a:bodyPr anchorCtr="0" anchor="b" bIns="51400" lIns="102825" spcFirstLastPara="1" rIns="102825" wrap="square" tIns="51400">
            <a:noAutofit/>
          </a:bodyPr>
          <a:lstStyle/>
          <a:p>
            <a:pPr indent="0" lvl="0" marL="0" rtl="0" algn="r">
              <a:lnSpc>
                <a:spcPct val="100000"/>
              </a:lnSpc>
              <a:spcBef>
                <a:spcPts val="0"/>
              </a:spcBef>
              <a:spcAft>
                <a:spcPts val="0"/>
              </a:spcAft>
              <a:buSzPts val="1600"/>
              <a:buNone/>
            </a:pPr>
            <a:fld id="{00000000-1234-1234-1234-123412341234}" type="slidenum">
              <a:rPr lang="en-GB" sz="1600"/>
              <a:t>‹#›</a:t>
            </a:fld>
            <a:endParaRPr sz="16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0: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7" name="Google Shape;287;p10:notes"/>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None/>
            </a:pPr>
            <a:r>
              <a:rPr lang="en-GB" sz="1600"/>
              <a:t>8. Después de que Pablo, Silas y Timoteo salieron de Listra, viajaron para enseñar a las personas sobre Jesús. Pablo siempre trataba de pensar en dónde querría Dios que él fuera. Cuando intentaron entrar en Asia, el Espíritu Santo no quiso que fueran en esa dirección.</a:t>
            </a:r>
            <a:endParaRPr sz="1600"/>
          </a:p>
          <a:p>
            <a:pPr indent="0" lvl="0" marL="216000" rtl="0" algn="l">
              <a:spcBef>
                <a:spcPts val="0"/>
              </a:spcBef>
              <a:spcAft>
                <a:spcPts val="0"/>
              </a:spcAft>
              <a:buSzPts val="1800"/>
              <a:buNone/>
            </a:pPr>
            <a:r>
              <a:t/>
            </a:r>
            <a:endParaRPr sz="1600"/>
          </a:p>
          <a:p>
            <a:pPr indent="0" lvl="0" marL="216000" rtl="0" algn="l">
              <a:spcBef>
                <a:spcPts val="0"/>
              </a:spcBef>
              <a:spcAft>
                <a:spcPts val="0"/>
              </a:spcAft>
              <a:buSzPts val="1800"/>
              <a:buNone/>
            </a:pPr>
            <a:r>
              <a:t/>
            </a:r>
            <a:endParaRPr sz="1600"/>
          </a:p>
        </p:txBody>
      </p:sp>
      <p:sp>
        <p:nvSpPr>
          <p:cNvPr id="288" name="Google Shape;288;p10:notes"/>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7cead7a972_0_17: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9" name="Google Shape;299;g37cead7a972_0_17:notes"/>
          <p:cNvSpPr txBox="1"/>
          <p:nvPr>
            <p:ph idx="1" type="body"/>
          </p:nvPr>
        </p:nvSpPr>
        <p:spPr>
          <a:xfrm>
            <a:off x="756000" y="5078520"/>
            <a:ext cx="6047700" cy="4811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None/>
            </a:pPr>
            <a:r>
              <a:rPr lang="en-GB" sz="1600"/>
              <a:t>9. Más tarde, Pablo trató de llevar al grupo a Bitinia, pero otra vez el Espíritu Santo lo detuvo. Pablo era un misionero y quería ir a donde Dios lo enviara, pero el Espíritu seguía diciendo “no”.</a:t>
            </a:r>
            <a:endParaRPr sz="1600"/>
          </a:p>
        </p:txBody>
      </p:sp>
      <p:sp>
        <p:nvSpPr>
          <p:cNvPr id="300" name="Google Shape;300;g37cead7a972_0_17:notes"/>
          <p:cNvSpPr txBox="1"/>
          <p:nvPr>
            <p:ph idx="12" type="sldNum"/>
          </p:nvPr>
        </p:nvSpPr>
        <p:spPr>
          <a:xfrm>
            <a:off x="4278960" y="10157400"/>
            <a:ext cx="3280800" cy="53430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1596250"/>
            <a:ext cx="11054080" cy="3395698"/>
          </a:xfrm>
          <a:prstGeom prst="rect">
            <a:avLst/>
          </a:prstGeom>
          <a:noFill/>
          <a:ln>
            <a:noFill/>
          </a:ln>
        </p:spPr>
        <p:txBody>
          <a:bodyPr anchorCtr="0" anchor="b" bIns="65000" lIns="130025" spcFirstLastPara="1" rIns="130025" wrap="square" tIns="65000">
            <a:normAutofit/>
          </a:bodyPr>
          <a:lstStyle>
            <a:lvl1pPr lvl="0" algn="ctr">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4" name="Google Shape;104;p15"/>
          <p:cNvSpPr txBox="1"/>
          <p:nvPr>
            <p:ph idx="1" type="subTitle"/>
          </p:nvPr>
        </p:nvSpPr>
        <p:spPr>
          <a:xfrm>
            <a:off x="1625600" y="5122898"/>
            <a:ext cx="9753600" cy="2354862"/>
          </a:xfrm>
          <a:prstGeom prst="rect">
            <a:avLst/>
          </a:prstGeom>
          <a:noFill/>
          <a:ln>
            <a:noFill/>
          </a:ln>
        </p:spPr>
        <p:txBody>
          <a:bodyPr anchorCtr="0" anchor="t" bIns="65000" lIns="130025" spcFirstLastPara="1" rIns="130025" wrap="square" tIns="65000">
            <a:normAutofit/>
          </a:bodyPr>
          <a:lstStyle>
            <a:lvl1pPr lvl="0" algn="ctr">
              <a:lnSpc>
                <a:spcPct val="90000"/>
              </a:lnSpc>
              <a:spcBef>
                <a:spcPts val="1400"/>
              </a:spcBef>
              <a:spcAft>
                <a:spcPts val="0"/>
              </a:spcAft>
              <a:buClr>
                <a:schemeClr val="dk1"/>
              </a:buClr>
              <a:buSzPts val="3400"/>
              <a:buNone/>
              <a:defRPr sz="3400"/>
            </a:lvl1pPr>
            <a:lvl2pPr lvl="1" algn="ctr">
              <a:lnSpc>
                <a:spcPct val="90000"/>
              </a:lnSpc>
              <a:spcBef>
                <a:spcPts val="700"/>
              </a:spcBef>
              <a:spcAft>
                <a:spcPts val="0"/>
              </a:spcAft>
              <a:buClr>
                <a:schemeClr val="dk1"/>
              </a:buClr>
              <a:buSzPts val="2800"/>
              <a:buNone/>
              <a:defRPr sz="2800"/>
            </a:lvl2pPr>
            <a:lvl3pPr lvl="2" algn="ctr">
              <a:lnSpc>
                <a:spcPct val="90000"/>
              </a:lnSpc>
              <a:spcBef>
                <a:spcPts val="700"/>
              </a:spcBef>
              <a:spcAft>
                <a:spcPts val="0"/>
              </a:spcAft>
              <a:buClr>
                <a:schemeClr val="dk1"/>
              </a:buClr>
              <a:buSzPts val="2600"/>
              <a:buNone/>
              <a:defRPr sz="2600"/>
            </a:lvl3pPr>
            <a:lvl4pPr lvl="3" algn="ctr">
              <a:lnSpc>
                <a:spcPct val="90000"/>
              </a:lnSpc>
              <a:spcBef>
                <a:spcPts val="700"/>
              </a:spcBef>
              <a:spcAft>
                <a:spcPts val="0"/>
              </a:spcAft>
              <a:buClr>
                <a:schemeClr val="dk1"/>
              </a:buClr>
              <a:buSzPts val="2300"/>
              <a:buNone/>
              <a:defRPr sz="2300"/>
            </a:lvl4pPr>
            <a:lvl5pPr lvl="4" algn="ctr">
              <a:lnSpc>
                <a:spcPct val="90000"/>
              </a:lnSpc>
              <a:spcBef>
                <a:spcPts val="700"/>
              </a:spcBef>
              <a:spcAft>
                <a:spcPts val="0"/>
              </a:spcAft>
              <a:buClr>
                <a:schemeClr val="dk1"/>
              </a:buClr>
              <a:buSzPts val="2300"/>
              <a:buNone/>
              <a:defRPr sz="2300"/>
            </a:lvl5pPr>
            <a:lvl6pPr lvl="5" algn="ctr">
              <a:lnSpc>
                <a:spcPct val="90000"/>
              </a:lnSpc>
              <a:spcBef>
                <a:spcPts val="700"/>
              </a:spcBef>
              <a:spcAft>
                <a:spcPts val="0"/>
              </a:spcAft>
              <a:buClr>
                <a:schemeClr val="dk1"/>
              </a:buClr>
              <a:buSzPts val="2300"/>
              <a:buNone/>
              <a:defRPr sz="2300"/>
            </a:lvl6pPr>
            <a:lvl7pPr lvl="6" algn="ctr">
              <a:lnSpc>
                <a:spcPct val="90000"/>
              </a:lnSpc>
              <a:spcBef>
                <a:spcPts val="700"/>
              </a:spcBef>
              <a:spcAft>
                <a:spcPts val="0"/>
              </a:spcAft>
              <a:buClr>
                <a:schemeClr val="dk1"/>
              </a:buClr>
              <a:buSzPts val="2300"/>
              <a:buNone/>
              <a:defRPr sz="2300"/>
            </a:lvl7pPr>
            <a:lvl8pPr lvl="7" algn="ctr">
              <a:lnSpc>
                <a:spcPct val="90000"/>
              </a:lnSpc>
              <a:spcBef>
                <a:spcPts val="700"/>
              </a:spcBef>
              <a:spcAft>
                <a:spcPts val="0"/>
              </a:spcAft>
              <a:buClr>
                <a:schemeClr val="dk1"/>
              </a:buClr>
              <a:buSzPts val="2300"/>
              <a:buNone/>
              <a:defRPr sz="2300"/>
            </a:lvl8pPr>
            <a:lvl9pPr lvl="8" algn="ctr">
              <a:lnSpc>
                <a:spcPct val="90000"/>
              </a:lnSpc>
              <a:spcBef>
                <a:spcPts val="700"/>
              </a:spcBef>
              <a:spcAft>
                <a:spcPts val="0"/>
              </a:spcAft>
              <a:buClr>
                <a:schemeClr val="dk1"/>
              </a:buClr>
              <a:buSzPts val="2300"/>
              <a:buNone/>
              <a:defRPr sz="2300"/>
            </a:lvl9pPr>
          </a:lstStyle>
          <a:p/>
        </p:txBody>
      </p:sp>
      <p:sp>
        <p:nvSpPr>
          <p:cNvPr id="105" name="Google Shape;105;p15"/>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6" name="Google Shape;106;p15"/>
          <p:cNvSpPr txBox="1"/>
          <p:nvPr>
            <p:ph idx="11" type="ftr"/>
          </p:nvPr>
        </p:nvSpPr>
        <p:spPr>
          <a:xfrm>
            <a:off x="4307840" y="9040144"/>
            <a:ext cx="707136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07" name="Google Shape;107;p15"/>
          <p:cNvSpPr txBox="1"/>
          <p:nvPr>
            <p:ph idx="12" type="sldNum"/>
          </p:nvPr>
        </p:nvSpPr>
        <p:spPr>
          <a:xfrm>
            <a:off x="11379200" y="9040144"/>
            <a:ext cx="731519"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1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0" name="Google Shape;110;p1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1" name="Google Shape;111;p16"/>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2" name="Google Shape;112;p16"/>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17"/>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5" name="Google Shape;115;p17"/>
          <p:cNvSpPr txBox="1"/>
          <p:nvPr>
            <p:ph idx="1" type="body"/>
          </p:nvPr>
        </p:nvSpPr>
        <p:spPr>
          <a:xfrm>
            <a:off x="5528734" y="1404339"/>
            <a:ext cx="6583680" cy="6931378"/>
          </a:xfrm>
          <a:prstGeom prst="rect">
            <a:avLst/>
          </a:prstGeom>
          <a:noFill/>
          <a:ln>
            <a:noFill/>
          </a:ln>
        </p:spPr>
        <p:txBody>
          <a:bodyPr anchorCtr="0" anchor="t" bIns="65000" lIns="130025" spcFirstLastPara="1" rIns="130025" wrap="square" tIns="65000">
            <a:normAutofit/>
          </a:bodyPr>
          <a:lstStyle>
            <a:lvl1pPr indent="-520700" lvl="0" marL="457200" algn="l">
              <a:lnSpc>
                <a:spcPct val="90000"/>
              </a:lnSpc>
              <a:spcBef>
                <a:spcPts val="1400"/>
              </a:spcBef>
              <a:spcAft>
                <a:spcPts val="0"/>
              </a:spcAft>
              <a:buClr>
                <a:schemeClr val="dk1"/>
              </a:buClr>
              <a:buSzPts val="4600"/>
              <a:buChar char="•"/>
              <a:defRPr sz="4600"/>
            </a:lvl1pPr>
            <a:lvl2pPr indent="-482600" lvl="1" marL="914400" algn="l">
              <a:lnSpc>
                <a:spcPct val="90000"/>
              </a:lnSpc>
              <a:spcBef>
                <a:spcPts val="700"/>
              </a:spcBef>
              <a:spcAft>
                <a:spcPts val="0"/>
              </a:spcAft>
              <a:buClr>
                <a:schemeClr val="dk1"/>
              </a:buClr>
              <a:buSzPts val="4000"/>
              <a:buChar char="•"/>
              <a:defRPr sz="4000"/>
            </a:lvl2pPr>
            <a:lvl3pPr indent="-444500" lvl="2" marL="1371600" algn="l">
              <a:lnSpc>
                <a:spcPct val="90000"/>
              </a:lnSpc>
              <a:spcBef>
                <a:spcPts val="700"/>
              </a:spcBef>
              <a:spcAft>
                <a:spcPts val="0"/>
              </a:spcAft>
              <a:buClr>
                <a:schemeClr val="dk1"/>
              </a:buClr>
              <a:buSzPts val="3400"/>
              <a:buChar char="•"/>
              <a:defRPr sz="3400"/>
            </a:lvl3pPr>
            <a:lvl4pPr indent="-406400" lvl="3" marL="1828800" algn="l">
              <a:lnSpc>
                <a:spcPct val="90000"/>
              </a:lnSpc>
              <a:spcBef>
                <a:spcPts val="700"/>
              </a:spcBef>
              <a:spcAft>
                <a:spcPts val="0"/>
              </a:spcAft>
              <a:buClr>
                <a:schemeClr val="dk1"/>
              </a:buClr>
              <a:buSzPts val="2800"/>
              <a:buChar char="•"/>
              <a:defRPr sz="2800"/>
            </a:lvl4pPr>
            <a:lvl5pPr indent="-406400" lvl="4" marL="2286000" algn="l">
              <a:lnSpc>
                <a:spcPct val="90000"/>
              </a:lnSpc>
              <a:spcBef>
                <a:spcPts val="700"/>
              </a:spcBef>
              <a:spcAft>
                <a:spcPts val="0"/>
              </a:spcAft>
              <a:buClr>
                <a:schemeClr val="dk1"/>
              </a:buClr>
              <a:buSzPts val="2800"/>
              <a:buChar char="•"/>
              <a:defRPr sz="2800"/>
            </a:lvl5pPr>
            <a:lvl6pPr indent="-406400" lvl="5" marL="2743200" algn="l">
              <a:lnSpc>
                <a:spcPct val="90000"/>
              </a:lnSpc>
              <a:spcBef>
                <a:spcPts val="700"/>
              </a:spcBef>
              <a:spcAft>
                <a:spcPts val="0"/>
              </a:spcAft>
              <a:buClr>
                <a:schemeClr val="dk1"/>
              </a:buClr>
              <a:buSzPts val="2800"/>
              <a:buChar char="•"/>
              <a:defRPr sz="2800"/>
            </a:lvl6pPr>
            <a:lvl7pPr indent="-406400" lvl="6" marL="3200400" algn="l">
              <a:lnSpc>
                <a:spcPct val="90000"/>
              </a:lnSpc>
              <a:spcBef>
                <a:spcPts val="700"/>
              </a:spcBef>
              <a:spcAft>
                <a:spcPts val="0"/>
              </a:spcAft>
              <a:buClr>
                <a:schemeClr val="dk1"/>
              </a:buClr>
              <a:buSzPts val="2800"/>
              <a:buChar char="•"/>
              <a:defRPr sz="2800"/>
            </a:lvl7pPr>
            <a:lvl8pPr indent="-406400" lvl="7" marL="3657600" algn="l">
              <a:lnSpc>
                <a:spcPct val="90000"/>
              </a:lnSpc>
              <a:spcBef>
                <a:spcPts val="700"/>
              </a:spcBef>
              <a:spcAft>
                <a:spcPts val="0"/>
              </a:spcAft>
              <a:buClr>
                <a:schemeClr val="dk1"/>
              </a:buClr>
              <a:buSzPts val="2800"/>
              <a:buChar char="•"/>
              <a:defRPr sz="2800"/>
            </a:lvl8pPr>
            <a:lvl9pPr indent="-406400" lvl="8" marL="4114800" algn="l">
              <a:lnSpc>
                <a:spcPct val="90000"/>
              </a:lnSpc>
              <a:spcBef>
                <a:spcPts val="700"/>
              </a:spcBef>
              <a:spcAft>
                <a:spcPts val="0"/>
              </a:spcAft>
              <a:buClr>
                <a:schemeClr val="dk1"/>
              </a:buClr>
              <a:buSzPts val="2800"/>
              <a:buChar char="•"/>
              <a:defRPr sz="2800"/>
            </a:lvl9pPr>
          </a:lstStyle>
          <a:p/>
        </p:txBody>
      </p:sp>
      <p:sp>
        <p:nvSpPr>
          <p:cNvPr id="116" name="Google Shape;116;p17"/>
          <p:cNvSpPr txBox="1"/>
          <p:nvPr>
            <p:ph idx="2"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117" name="Google Shape;117;p1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8" name="Google Shape;118;p17"/>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9" name="Google Shape;119;p17"/>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0" name="Shape 120"/>
        <p:cNvGrpSpPr/>
        <p:nvPr/>
      </p:nvGrpSpPr>
      <p:grpSpPr>
        <a:xfrm>
          <a:off x="0" y="0"/>
          <a:ext cx="0" cy="0"/>
          <a:chOff x="0" y="0"/>
          <a:chExt cx="0" cy="0"/>
        </a:xfrm>
      </p:grpSpPr>
      <p:sp>
        <p:nvSpPr>
          <p:cNvPr id="121" name="Google Shape;121;p1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2" name="Google Shape;122;p1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23" name="Google Shape;123;p1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4" name="Google Shape;124;p18"/>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5" name="Google Shape;125;p18"/>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6" name="Shape 126"/>
        <p:cNvGrpSpPr/>
        <p:nvPr/>
      </p:nvGrpSpPr>
      <p:grpSpPr>
        <a:xfrm>
          <a:off x="0" y="0"/>
          <a:ext cx="0" cy="0"/>
          <a:chOff x="0" y="0"/>
          <a:chExt cx="0" cy="0"/>
        </a:xfrm>
      </p:grpSpPr>
      <p:sp>
        <p:nvSpPr>
          <p:cNvPr id="127" name="Google Shape;127;p1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28" name="Google Shape;128;p1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29" name="Google Shape;129;p1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0" name="Google Shape;130;p19"/>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1" name="Google Shape;131;p19"/>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2" name="Shape 132"/>
        <p:cNvGrpSpPr/>
        <p:nvPr/>
      </p:nvGrpSpPr>
      <p:grpSpPr>
        <a:xfrm>
          <a:off x="0" y="0"/>
          <a:ext cx="0" cy="0"/>
          <a:chOff x="0" y="0"/>
          <a:chExt cx="0" cy="0"/>
        </a:xfrm>
      </p:grpSpPr>
      <p:sp>
        <p:nvSpPr>
          <p:cNvPr id="133" name="Google Shape;133;p2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4" name="Google Shape;134;p2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35" name="Google Shape;135;p2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36" name="Google Shape;136;p2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7" name="Google Shape;137;p20"/>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38" name="Google Shape;138;p20"/>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9" name="Shape 139"/>
        <p:cNvGrpSpPr/>
        <p:nvPr/>
      </p:nvGrpSpPr>
      <p:grpSpPr>
        <a:xfrm>
          <a:off x="0" y="0"/>
          <a:ext cx="0" cy="0"/>
          <a:chOff x="0" y="0"/>
          <a:chExt cx="0" cy="0"/>
        </a:xfrm>
      </p:grpSpPr>
      <p:sp>
        <p:nvSpPr>
          <p:cNvPr id="140" name="Google Shape;140;p2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1" name="Google Shape;141;p2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142" name="Google Shape;142;p2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43" name="Google Shape;143;p2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144" name="Google Shape;144;p2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45" name="Google Shape;145;p2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6" name="Google Shape;146;p21"/>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7" name="Google Shape;147;p21"/>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2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0" name="Google Shape;150;p22"/>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1" name="Google Shape;151;p22"/>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2" name="Shape 152"/>
        <p:cNvGrpSpPr/>
        <p:nvPr/>
      </p:nvGrpSpPr>
      <p:grpSpPr>
        <a:xfrm>
          <a:off x="0" y="0"/>
          <a:ext cx="0" cy="0"/>
          <a:chOff x="0" y="0"/>
          <a:chExt cx="0" cy="0"/>
        </a:xfrm>
      </p:grpSpPr>
      <p:sp>
        <p:nvSpPr>
          <p:cNvPr id="153" name="Google Shape;153;p23"/>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4" name="Google Shape;154;p23"/>
          <p:cNvSpPr/>
          <p:nvPr>
            <p:ph idx="2" type="pic"/>
          </p:nvPr>
        </p:nvSpPr>
        <p:spPr>
          <a:xfrm>
            <a:off x="5528734" y="1404339"/>
            <a:ext cx="6583680" cy="6931378"/>
          </a:xfrm>
          <a:prstGeom prst="rect">
            <a:avLst/>
          </a:prstGeom>
          <a:noFill/>
          <a:ln>
            <a:noFill/>
          </a:ln>
        </p:spPr>
      </p:sp>
      <p:sp>
        <p:nvSpPr>
          <p:cNvPr id="155" name="Google Shape;155;p23"/>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156" name="Google Shape;156;p2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7" name="Google Shape;157;p23"/>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58" name="Google Shape;158;p23"/>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9" name="Shape 159"/>
        <p:cNvGrpSpPr/>
        <p:nvPr/>
      </p:nvGrpSpPr>
      <p:grpSpPr>
        <a:xfrm>
          <a:off x="0" y="0"/>
          <a:ext cx="0" cy="0"/>
          <a:chOff x="0" y="0"/>
          <a:chExt cx="0" cy="0"/>
        </a:xfrm>
      </p:grpSpPr>
      <p:sp>
        <p:nvSpPr>
          <p:cNvPr id="160" name="Google Shape;160;p24"/>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1" name="Google Shape;161;p24"/>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62" name="Google Shape;162;p2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3" name="Google Shape;163;p24"/>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4" name="Google Shape;164;p2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5" name="Shape 165"/>
        <p:cNvGrpSpPr/>
        <p:nvPr/>
      </p:nvGrpSpPr>
      <p:grpSpPr>
        <a:xfrm>
          <a:off x="0" y="0"/>
          <a:ext cx="0" cy="0"/>
          <a:chOff x="0" y="0"/>
          <a:chExt cx="0" cy="0"/>
        </a:xfrm>
      </p:grpSpPr>
      <p:sp>
        <p:nvSpPr>
          <p:cNvPr id="166" name="Google Shape;166;p25"/>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7" name="Google Shape;167;p25"/>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68" name="Google Shape;168;p25"/>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69" name="Google Shape;169;p25"/>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0" name="Google Shape;170;p25"/>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7" name="Shape 177"/>
        <p:cNvGrpSpPr/>
        <p:nvPr/>
      </p:nvGrpSpPr>
      <p:grpSpPr>
        <a:xfrm>
          <a:off x="0" y="0"/>
          <a:ext cx="0" cy="0"/>
          <a:chOff x="0" y="0"/>
          <a:chExt cx="0" cy="0"/>
        </a:xfrm>
      </p:grpSpPr>
      <p:sp>
        <p:nvSpPr>
          <p:cNvPr id="178" name="Google Shape;178;p27"/>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79" name="Google Shape;179;p2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0" name="Google Shape;180;p2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1" name="Google Shape;181;p2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2" name="Shape 182"/>
        <p:cNvGrpSpPr/>
        <p:nvPr/>
      </p:nvGrpSpPr>
      <p:grpSpPr>
        <a:xfrm>
          <a:off x="0" y="0"/>
          <a:ext cx="0" cy="0"/>
          <a:chOff x="0" y="0"/>
          <a:chExt cx="0" cy="0"/>
        </a:xfrm>
      </p:grpSpPr>
      <p:sp>
        <p:nvSpPr>
          <p:cNvPr id="183" name="Google Shape;183;p28"/>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4" name="Google Shape;184;p28"/>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85" name="Google Shape;185;p28"/>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6" name="Google Shape;186;p28"/>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87" name="Google Shape;187;p28"/>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8" name="Shape 188"/>
        <p:cNvGrpSpPr/>
        <p:nvPr/>
      </p:nvGrpSpPr>
      <p:grpSpPr>
        <a:xfrm>
          <a:off x="0" y="0"/>
          <a:ext cx="0" cy="0"/>
          <a:chOff x="0" y="0"/>
          <a:chExt cx="0" cy="0"/>
        </a:xfrm>
      </p:grpSpPr>
      <p:sp>
        <p:nvSpPr>
          <p:cNvPr id="189" name="Google Shape;189;p29"/>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0" name="Google Shape;190;p29"/>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191" name="Google Shape;191;p2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2" name="Google Shape;192;p2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3" name="Google Shape;193;p2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4" name="Shape 194"/>
        <p:cNvGrpSpPr/>
        <p:nvPr/>
      </p:nvGrpSpPr>
      <p:grpSpPr>
        <a:xfrm>
          <a:off x="0" y="0"/>
          <a:ext cx="0" cy="0"/>
          <a:chOff x="0" y="0"/>
          <a:chExt cx="0" cy="0"/>
        </a:xfrm>
      </p:grpSpPr>
      <p:sp>
        <p:nvSpPr>
          <p:cNvPr id="195" name="Google Shape;195;p3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6" name="Google Shape;196;p30"/>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7" name="Google Shape;197;p30"/>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198" name="Google Shape;198;p3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99" name="Google Shape;199;p3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0" name="Google Shape;200;p3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1" name="Shape 201"/>
        <p:cNvGrpSpPr/>
        <p:nvPr/>
      </p:nvGrpSpPr>
      <p:grpSpPr>
        <a:xfrm>
          <a:off x="0" y="0"/>
          <a:ext cx="0" cy="0"/>
          <a:chOff x="0" y="0"/>
          <a:chExt cx="0" cy="0"/>
        </a:xfrm>
      </p:grpSpPr>
      <p:sp>
        <p:nvSpPr>
          <p:cNvPr id="202" name="Google Shape;202;p31"/>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3" name="Google Shape;203;p31"/>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4" name="Google Shape;204;p31"/>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5" name="Google Shape;205;p31"/>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06" name="Google Shape;206;p31"/>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07" name="Google Shape;207;p3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8" name="Google Shape;208;p3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09" name="Google Shape;209;p3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10" name="Shape 210"/>
        <p:cNvGrpSpPr/>
        <p:nvPr/>
      </p:nvGrpSpPr>
      <p:grpSpPr>
        <a:xfrm>
          <a:off x="0" y="0"/>
          <a:ext cx="0" cy="0"/>
          <a:chOff x="0" y="0"/>
          <a:chExt cx="0" cy="0"/>
        </a:xfrm>
      </p:grpSpPr>
      <p:sp>
        <p:nvSpPr>
          <p:cNvPr id="211" name="Google Shape;211;p32"/>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2" name="Google Shape;212;p32"/>
          <p:cNvSpPr/>
          <p:nvPr>
            <p:ph idx="2" type="pic"/>
          </p:nvPr>
        </p:nvSpPr>
        <p:spPr>
          <a:xfrm>
            <a:off x="5528734" y="1404339"/>
            <a:ext cx="6583680" cy="6931378"/>
          </a:xfrm>
          <a:prstGeom prst="rect">
            <a:avLst/>
          </a:prstGeom>
          <a:noFill/>
          <a:ln>
            <a:noFill/>
          </a:ln>
        </p:spPr>
      </p:sp>
      <p:sp>
        <p:nvSpPr>
          <p:cNvPr id="213" name="Google Shape;213;p32"/>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14" name="Google Shape;214;p3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5" name="Google Shape;215;p3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6" name="Google Shape;216;p3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3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19" name="Google Shape;219;p33"/>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0" name="Google Shape;220;p3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1" name="Google Shape;221;p3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2" name="Google Shape;222;p3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23" name="Shape 223"/>
        <p:cNvGrpSpPr/>
        <p:nvPr/>
      </p:nvGrpSpPr>
      <p:grpSpPr>
        <a:xfrm>
          <a:off x="0" y="0"/>
          <a:ext cx="0" cy="0"/>
          <a:chOff x="0" y="0"/>
          <a:chExt cx="0" cy="0"/>
        </a:xfrm>
      </p:grpSpPr>
      <p:sp>
        <p:nvSpPr>
          <p:cNvPr id="224" name="Google Shape;224;p34"/>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5" name="Google Shape;225;p34"/>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26" name="Google Shape;226;p3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7" name="Google Shape;227;p3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28" name="Google Shape;228;p3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theme" Target="../theme/theme4.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307840" y="9040144"/>
            <a:ext cx="7244297"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11552137" y="9040144"/>
            <a:ext cx="55858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173" name="Google Shape;173;p26"/>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74" name="Google Shape;174;p2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5" name="Google Shape;175;p2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76" name="Google Shape;176;p2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1" Type="http://schemas.openxmlformats.org/officeDocument/2006/relationships/hyperlink" Target="https://misionleccionesbiblicas.org/" TargetMode="External"/><Relationship Id="rId10" Type="http://schemas.openxmlformats.org/officeDocument/2006/relationships/hyperlink" Target="https://creativecommons.org/licenses/by-sa/4.0/deed.es" TargetMode="External"/><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id="234" name="Google Shape;234;p35" title="15.02 COVER ES.PNG"/>
          <p:cNvPicPr preferRelativeResize="0"/>
          <p:nvPr/>
        </p:nvPicPr>
        <p:blipFill rotWithShape="1">
          <a:blip r:embed="rId3">
            <a:alphaModFix/>
          </a:blip>
          <a:srcRect b="0" l="0" r="0" t="0"/>
          <a:stretch/>
        </p:blipFill>
        <p:spPr>
          <a:xfrm>
            <a:off x="0" y="0"/>
            <a:ext cx="13004801" cy="9753610"/>
          </a:xfrm>
          <a:prstGeom prst="rect">
            <a:avLst/>
          </a:prstGeom>
          <a:noFill/>
          <a:ln>
            <a:noFill/>
          </a:ln>
        </p:spPr>
      </p:pic>
      <p:sp>
        <p:nvSpPr>
          <p:cNvPr id="235" name="Google Shape;235;p35"/>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La llamada a Macedonia</a:t>
            </a:r>
            <a:endParaRPr sz="1400">
              <a:latin typeface="Calibri"/>
              <a:ea typeface="Calibri"/>
              <a:cs typeface="Calibri"/>
              <a:sym typeface="Calibri"/>
            </a:endParaRPr>
          </a:p>
        </p:txBody>
      </p:sp>
      <p:sp>
        <p:nvSpPr>
          <p:cNvPr id="236" name="Google Shape;236;p35"/>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pic>
        <p:nvPicPr>
          <p:cNvPr id="314" name="Google Shape;314;p4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15" name="Google Shape;315;p44"/>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666666"/>
                </a:solidFill>
                <a:latin typeface="Calibri"/>
                <a:ea typeface="Calibri"/>
                <a:cs typeface="Calibri"/>
                <a:sym typeface="Calibri"/>
              </a:rPr>
              <a:t>    misionleccionesbiblicas.org    </a:t>
            </a:r>
            <a:r>
              <a:rPr lang="en-GB">
                <a:solidFill>
                  <a:srgbClr val="666666"/>
                </a:solidFill>
                <a:latin typeface="Calibri"/>
                <a:ea typeface="Calibri"/>
                <a:cs typeface="Calibri"/>
                <a:sym typeface="Calibri"/>
              </a:rPr>
              <a:t>La llamada a Macedonia</a:t>
            </a:r>
            <a:endParaRPr sz="1400">
              <a:solidFill>
                <a:srgbClr val="666666"/>
              </a:solidFill>
              <a:latin typeface="Calibri"/>
              <a:ea typeface="Calibri"/>
              <a:cs typeface="Calibri"/>
              <a:sym typeface="Calibri"/>
            </a:endParaRPr>
          </a:p>
        </p:txBody>
      </p:sp>
      <p:sp>
        <p:nvSpPr>
          <p:cNvPr id="316" name="Google Shape;316;p44"/>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45"/>
          <p:cNvPicPr preferRelativeResize="0"/>
          <p:nvPr/>
        </p:nvPicPr>
        <p:blipFill rotWithShape="1">
          <a:blip r:embed="rId3">
            <a:alphaModFix/>
          </a:blip>
          <a:srcRect b="1792" l="0" r="0" t="1802"/>
          <a:stretch/>
        </p:blipFill>
        <p:spPr>
          <a:xfrm>
            <a:off x="11" y="0"/>
            <a:ext cx="13490480" cy="9753600"/>
          </a:xfrm>
          <a:prstGeom prst="rect">
            <a:avLst/>
          </a:prstGeom>
          <a:noFill/>
          <a:ln>
            <a:noFill/>
          </a:ln>
        </p:spPr>
      </p:pic>
      <p:sp>
        <p:nvSpPr>
          <p:cNvPr id="323" name="Google Shape;323;p45"/>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La llamada a Macedonia</a:t>
            </a:r>
            <a:endParaRPr sz="1400">
              <a:latin typeface="Calibri"/>
              <a:ea typeface="Calibri"/>
              <a:cs typeface="Calibri"/>
              <a:sym typeface="Calibri"/>
            </a:endParaRPr>
          </a:p>
        </p:txBody>
      </p:sp>
      <p:sp>
        <p:nvSpPr>
          <p:cNvPr id="324" name="Google Shape;324;p45"/>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46"/>
          <p:cNvPicPr preferRelativeResize="0"/>
          <p:nvPr/>
        </p:nvPicPr>
        <p:blipFill rotWithShape="1">
          <a:blip r:embed="rId3">
            <a:alphaModFix/>
          </a:blip>
          <a:srcRect b="1792" l="0" r="0" t="1802"/>
          <a:stretch/>
        </p:blipFill>
        <p:spPr>
          <a:xfrm>
            <a:off x="11" y="0"/>
            <a:ext cx="13490480" cy="9753600"/>
          </a:xfrm>
          <a:prstGeom prst="rect">
            <a:avLst/>
          </a:prstGeom>
          <a:noFill/>
          <a:ln>
            <a:noFill/>
          </a:ln>
        </p:spPr>
      </p:pic>
      <p:sp>
        <p:nvSpPr>
          <p:cNvPr id="331" name="Google Shape;331;p46"/>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La llamada a Macedonia</a:t>
            </a:r>
            <a:endParaRPr sz="1400">
              <a:solidFill>
                <a:schemeClr val="lt1"/>
              </a:solidFill>
              <a:latin typeface="Calibri"/>
              <a:ea typeface="Calibri"/>
              <a:cs typeface="Calibri"/>
              <a:sym typeface="Calibri"/>
            </a:endParaRPr>
          </a:p>
        </p:txBody>
      </p:sp>
      <p:sp>
        <p:nvSpPr>
          <p:cNvPr id="332" name="Google Shape;332;p46"/>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4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39" name="Google Shape;339;p47"/>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La llamada a Macedonia</a:t>
            </a:r>
            <a:endParaRPr sz="1400">
              <a:latin typeface="Calibri"/>
              <a:ea typeface="Calibri"/>
              <a:cs typeface="Calibri"/>
              <a:sym typeface="Calibri"/>
            </a:endParaRPr>
          </a:p>
        </p:txBody>
      </p:sp>
      <p:sp>
        <p:nvSpPr>
          <p:cNvPr id="340" name="Google Shape;340;p47"/>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8"/>
          <p:cNvSpPr txBox="1"/>
          <p:nvPr>
            <p:ph type="title"/>
          </p:nvPr>
        </p:nvSpPr>
        <p:spPr>
          <a:xfrm>
            <a:off x="662825" y="569301"/>
            <a:ext cx="5450700" cy="782700"/>
          </a:xfrm>
          <a:prstGeom prst="rect">
            <a:avLst/>
          </a:prstGeom>
          <a:noFill/>
          <a:ln>
            <a:noFill/>
          </a:ln>
        </p:spPr>
        <p:txBody>
          <a:bodyPr anchorCtr="0" anchor="b" bIns="130025" lIns="130025" spcFirstLastPara="1" rIns="130025" wrap="square" tIns="130025">
            <a:normAutofit/>
          </a:bodyPr>
          <a:lstStyle/>
          <a:p>
            <a:pPr indent="0" lvl="0" marL="0" marR="0" rtl="0" algn="l">
              <a:lnSpc>
                <a:spcPct val="100000"/>
              </a:lnSpc>
              <a:spcBef>
                <a:spcPts val="0"/>
              </a:spcBef>
              <a:spcAft>
                <a:spcPts val="0"/>
              </a:spcAft>
              <a:buClr>
                <a:schemeClr val="dk1"/>
              </a:buClr>
              <a:buSzPts val="4600"/>
              <a:buFont typeface="Calibri"/>
              <a:buNone/>
            </a:pPr>
            <a:r>
              <a:rPr b="1" lang="en-GB" sz="2800"/>
              <a:t>Notas para maestros  -</a:t>
            </a:r>
            <a:r>
              <a:rPr b="1" i="0" lang="en-GB" sz="2800" u="none" cap="none" strike="noStrike">
                <a:solidFill>
                  <a:schemeClr val="dk1"/>
                </a:solidFill>
                <a:latin typeface="Calibri"/>
                <a:ea typeface="Calibri"/>
                <a:cs typeface="Calibri"/>
                <a:sym typeface="Calibri"/>
              </a:rPr>
              <a:t>1</a:t>
            </a:r>
            <a:endParaRPr b="1" i="0" sz="2800" u="none" cap="none" strike="noStrike">
              <a:solidFill>
                <a:schemeClr val="dk1"/>
              </a:solidFill>
              <a:latin typeface="Calibri"/>
              <a:ea typeface="Calibri"/>
              <a:cs typeface="Calibri"/>
              <a:sym typeface="Calibri"/>
            </a:endParaRPr>
          </a:p>
        </p:txBody>
      </p:sp>
      <p:sp>
        <p:nvSpPr>
          <p:cNvPr id="346" name="Google Shape;346;p48"/>
          <p:cNvSpPr txBox="1"/>
          <p:nvPr>
            <p:ph idx="2" type="body"/>
          </p:nvPr>
        </p:nvSpPr>
        <p:spPr>
          <a:xfrm>
            <a:off x="662820" y="1351993"/>
            <a:ext cx="5583000" cy="7768800"/>
          </a:xfrm>
          <a:prstGeom prst="rect">
            <a:avLst/>
          </a:prstGeom>
          <a:noFill/>
          <a:ln>
            <a:noFill/>
          </a:ln>
        </p:spPr>
        <p:txBody>
          <a:bodyPr anchorCtr="0" anchor="t" bIns="130025" lIns="130025" spcFirstLastPara="1" rIns="130025" wrap="square" tIns="130025">
            <a:noAutofit/>
          </a:bodyPr>
          <a:lstStyle/>
          <a:p>
            <a:pPr indent="0" lvl="0" marL="0" rtl="0" algn="l">
              <a:lnSpc>
                <a:spcPct val="100000"/>
              </a:lnSpc>
              <a:spcBef>
                <a:spcPts val="0"/>
              </a:spcBef>
              <a:spcAft>
                <a:spcPts val="0"/>
              </a:spcAft>
              <a:buClr>
                <a:srgbClr val="000000"/>
              </a:buClr>
              <a:buSzPts val="1600"/>
              <a:buFont typeface="Arial"/>
              <a:buNone/>
            </a:pPr>
            <a:r>
              <a:rPr lang="en-GB" sz="1600"/>
              <a:t>1. Portada: La llamada a Macedonia (Hechos 15:36-41; 16:1-10)</a:t>
            </a:r>
            <a:endParaRPr sz="1600"/>
          </a:p>
          <a:p>
            <a:pPr indent="0" lvl="0" marL="0" rtl="0" algn="l">
              <a:lnSpc>
                <a:spcPct val="100000"/>
              </a:lnSpc>
              <a:spcBef>
                <a:spcPts val="0"/>
              </a:spcBef>
              <a:spcAft>
                <a:spcPts val="0"/>
              </a:spcAft>
              <a:buClr>
                <a:srgbClr val="000000"/>
              </a:buClr>
              <a:buSzPts val="1600"/>
              <a:buFont typeface="Arial"/>
              <a:buNone/>
            </a:pPr>
            <a:r>
              <a:t/>
            </a:r>
            <a:endParaRPr sz="1600"/>
          </a:p>
          <a:p>
            <a:pPr indent="0" lvl="0" marL="0" rtl="0" algn="l">
              <a:lnSpc>
                <a:spcPct val="100000"/>
              </a:lnSpc>
              <a:spcBef>
                <a:spcPts val="0"/>
              </a:spcBef>
              <a:spcAft>
                <a:spcPts val="0"/>
              </a:spcAft>
              <a:buClr>
                <a:srgbClr val="000000"/>
              </a:buClr>
              <a:buSzPts val="1600"/>
              <a:buFont typeface="Arial"/>
              <a:buNone/>
            </a:pPr>
            <a:r>
              <a:rPr lang="en-GB" sz="1600"/>
              <a:t>2. Había muchos cristianos en la iglesia de Antioquía. Algunos eran de familias judías y otros de familias gentiles, pero todos amaban a Dios. Pablo y Bernabé eran dos misioneros que eran miembros de la iglesia en Antioquía.</a:t>
            </a:r>
            <a:endParaRPr sz="1600"/>
          </a:p>
          <a:p>
            <a:pPr indent="0" lvl="0" marL="0" rtl="0" algn="l">
              <a:lnSpc>
                <a:spcPct val="100000"/>
              </a:lnSpc>
              <a:spcBef>
                <a:spcPts val="0"/>
              </a:spcBef>
              <a:spcAft>
                <a:spcPts val="0"/>
              </a:spcAft>
              <a:buClr>
                <a:srgbClr val="000000"/>
              </a:buClr>
              <a:buSzPts val="1600"/>
              <a:buFont typeface="Arial"/>
              <a:buNone/>
            </a:pPr>
            <a:r>
              <a:t/>
            </a:r>
            <a:endParaRPr sz="1600"/>
          </a:p>
          <a:p>
            <a:pPr indent="0" lvl="0" marL="0" rtl="0" algn="l">
              <a:lnSpc>
                <a:spcPct val="100000"/>
              </a:lnSpc>
              <a:spcBef>
                <a:spcPts val="0"/>
              </a:spcBef>
              <a:spcAft>
                <a:spcPts val="0"/>
              </a:spcAft>
              <a:buClr>
                <a:srgbClr val="000000"/>
              </a:buClr>
              <a:buSzPts val="1600"/>
              <a:buFont typeface="Arial"/>
              <a:buNone/>
            </a:pPr>
            <a:r>
              <a:rPr lang="en-GB" sz="1600"/>
              <a:t>3. Una vez, unos hombres de Jerusalén vinieron a Antioquía y les dijeron a los cristianos que los gentiles no podían ser parte del pueblo de Dios a menos que primero se convirtieran en judíos. Pero Pablo y Bernabé dijeron que eso no era verdad. Viajaron a Jerusalén y hablaron con los líderes de la iglesia sobre este tema.</a:t>
            </a:r>
            <a:endParaRPr sz="1600"/>
          </a:p>
          <a:p>
            <a:pPr indent="0" lvl="0" marL="0" rtl="0" algn="l">
              <a:lnSpc>
                <a:spcPct val="100000"/>
              </a:lnSpc>
              <a:spcBef>
                <a:spcPts val="0"/>
              </a:spcBef>
              <a:spcAft>
                <a:spcPts val="0"/>
              </a:spcAft>
              <a:buClr>
                <a:srgbClr val="000000"/>
              </a:buClr>
              <a:buSzPts val="1600"/>
              <a:buFont typeface="Arial"/>
              <a:buNone/>
            </a:pPr>
            <a:r>
              <a:t/>
            </a:r>
            <a:endParaRPr sz="1600"/>
          </a:p>
          <a:p>
            <a:pPr indent="0" lvl="0" marL="0" rtl="0" algn="l">
              <a:lnSpc>
                <a:spcPct val="100000"/>
              </a:lnSpc>
              <a:spcBef>
                <a:spcPts val="0"/>
              </a:spcBef>
              <a:spcAft>
                <a:spcPts val="0"/>
              </a:spcAft>
              <a:buClr>
                <a:srgbClr val="000000"/>
              </a:buClr>
              <a:buSzPts val="1600"/>
              <a:buFont typeface="Arial"/>
              <a:buNone/>
            </a:pPr>
            <a:r>
              <a:rPr lang="en-GB" sz="1600"/>
              <a:t>Los líderes en Jerusalén enviaron una carta de regreso a Antioquía para decirles a todos los cristianos que lo que Pablo y Bernabé habían dicho era correcto. Los cristianos gentiles NO tenían que convertirse en judíos primero para ser parte del pueblo de Dios. Tanto judíos como gentiles son parte del pueblo de Dios por medio de la fe en Jesús. Puede haber diferencias en muchas cosas, pero todos los cristianos necesitan paz y unidad.</a:t>
            </a:r>
            <a:endParaRPr sz="1600"/>
          </a:p>
          <a:p>
            <a:pPr indent="0" lvl="0" marL="0" rtl="0" algn="l">
              <a:lnSpc>
                <a:spcPct val="100000"/>
              </a:lnSpc>
              <a:spcBef>
                <a:spcPts val="0"/>
              </a:spcBef>
              <a:spcAft>
                <a:spcPts val="0"/>
              </a:spcAft>
              <a:buClr>
                <a:srgbClr val="000000"/>
              </a:buClr>
              <a:buSzPts val="1600"/>
              <a:buFont typeface="Arial"/>
              <a:buNone/>
            </a:pPr>
            <a:r>
              <a:t/>
            </a:r>
            <a:endParaRPr sz="1600"/>
          </a:p>
          <a:p>
            <a:pPr indent="0" lvl="0" marL="0" rtl="0" algn="l">
              <a:lnSpc>
                <a:spcPct val="100000"/>
              </a:lnSpc>
              <a:spcBef>
                <a:spcPts val="0"/>
              </a:spcBef>
              <a:spcAft>
                <a:spcPts val="0"/>
              </a:spcAft>
              <a:buClr>
                <a:srgbClr val="000000"/>
              </a:buClr>
              <a:buSzPts val="1600"/>
              <a:buFont typeface="Arial"/>
              <a:buNone/>
            </a:pPr>
            <a:r>
              <a:rPr lang="en-GB" sz="1600"/>
              <a:t>4. Después de algún tiempo, Pablo empezó a pensar en todas las personas que él y Bernabé habían visitado durante su primer viaje misionero.</a:t>
            </a:r>
            <a:endParaRPr sz="1600"/>
          </a:p>
          <a:p>
            <a:pPr indent="0" lvl="0" marL="0" rtl="0" algn="l">
              <a:lnSpc>
                <a:spcPct val="100000"/>
              </a:lnSpc>
              <a:spcBef>
                <a:spcPts val="0"/>
              </a:spcBef>
              <a:spcAft>
                <a:spcPts val="0"/>
              </a:spcAft>
              <a:buClr>
                <a:srgbClr val="000000"/>
              </a:buClr>
              <a:buSzPts val="1600"/>
              <a:buFont typeface="Arial"/>
              <a:buNone/>
            </a:pPr>
            <a:r>
              <a:rPr lang="en-GB" sz="1600"/>
              <a:t>Cuando Pablo le pidió a Bernabé que lo acompañara en un segundo viaje misionero, Bernabé quiso llevar a su primo Juan Marcos. Pablo recordaba que Juan Marcos los había abandonado durante el primer viaje. No quería que los acompañara de nuevo. Pablo y Bernabé tuvieron un desacuerdo muy grande sobre este asunto.</a:t>
            </a:r>
            <a:endParaRPr sz="1600"/>
          </a:p>
          <a:p>
            <a:pPr indent="0" lvl="0" marL="0" rtl="0" algn="l">
              <a:lnSpc>
                <a:spcPct val="100000"/>
              </a:lnSpc>
              <a:spcBef>
                <a:spcPts val="0"/>
              </a:spcBef>
              <a:spcAft>
                <a:spcPts val="0"/>
              </a:spcAft>
              <a:buClr>
                <a:srgbClr val="000000"/>
              </a:buClr>
              <a:buSzPts val="1600"/>
              <a:buFont typeface="Arial"/>
              <a:buNone/>
            </a:pPr>
            <a:r>
              <a:t/>
            </a:r>
            <a:endParaRPr sz="1600"/>
          </a:p>
          <a:p>
            <a:pPr indent="0" lvl="0" marL="0" rtl="0" algn="l">
              <a:lnSpc>
                <a:spcPct val="100000"/>
              </a:lnSpc>
              <a:spcBef>
                <a:spcPts val="0"/>
              </a:spcBef>
              <a:spcAft>
                <a:spcPts val="0"/>
              </a:spcAft>
              <a:buClr>
                <a:srgbClr val="000000"/>
              </a:buClr>
              <a:buSzPts val="1600"/>
              <a:buFont typeface="Arial"/>
              <a:buNone/>
            </a:pPr>
            <a:r>
              <a:t/>
            </a:r>
            <a:endParaRPr sz="1600"/>
          </a:p>
        </p:txBody>
      </p:sp>
      <p:sp>
        <p:nvSpPr>
          <p:cNvPr id="347" name="Google Shape;347;p48"/>
          <p:cNvSpPr txBox="1"/>
          <p:nvPr/>
        </p:nvSpPr>
        <p:spPr>
          <a:xfrm>
            <a:off x="6811716" y="1803965"/>
            <a:ext cx="4899413" cy="7021653"/>
          </a:xfrm>
          <a:prstGeom prst="rect">
            <a:avLst/>
          </a:prstGeom>
          <a:noFill/>
          <a:ln>
            <a:noFill/>
          </a:ln>
        </p:spPr>
        <p:txBody>
          <a:bodyPr anchorCtr="0" anchor="t" bIns="65000" lIns="130025" spcFirstLastPara="1" rIns="130025" wrap="square" tIns="65000">
            <a:noAutofit/>
          </a:bodyPr>
          <a:lstStyle/>
          <a:p>
            <a:pPr indent="0" lvl="0" marL="0" marR="0" rtl="0" algn="l">
              <a:lnSpc>
                <a:spcPct val="90000"/>
              </a:lnSpc>
              <a:spcBef>
                <a:spcPts val="0"/>
              </a:spcBef>
              <a:spcAft>
                <a:spcPts val="0"/>
              </a:spcAft>
              <a:buClr>
                <a:schemeClr val="dk1"/>
              </a:buClr>
              <a:buSzPts val="1700"/>
              <a:buFont typeface="Arial"/>
              <a:buNone/>
            </a:pPr>
            <a:r>
              <a:t/>
            </a:r>
            <a:endParaRPr b="0" i="0" sz="1700" u="none" cap="none" strike="noStrike">
              <a:solidFill>
                <a:srgbClr val="FF0000"/>
              </a:solidFill>
              <a:latin typeface="Calibri"/>
              <a:ea typeface="Calibri"/>
              <a:cs typeface="Calibri"/>
              <a:sym typeface="Calibri"/>
            </a:endParaRPr>
          </a:p>
        </p:txBody>
      </p:sp>
      <p:sp>
        <p:nvSpPr>
          <p:cNvPr id="348" name="Google Shape;348;p48"/>
          <p:cNvSpPr/>
          <p:nvPr/>
        </p:nvSpPr>
        <p:spPr>
          <a:xfrm>
            <a:off x="6904000" y="862276"/>
            <a:ext cx="5450700" cy="82554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5. Como no pudieron ponerse de acuerdo sobre Juan Marcos, Bernabé y Pablo decidieron hacer dos viajes diferentes.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Bernabé llevó a Juan Marcos y zarpó hacia Chipre para animar a las iglesias allí.</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6. Pero Pablo fue en otra dirección. En lugar de tomar un barco, Pablo salió caminando. Viajó a muchas de las iglesias que había establecido en su viaje anterior.</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Pablo también llevó a alguien para que fuera su ayudante. Llevó a un buen colaborador llamado Silas.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7. En este segundo viaje misionero, Pablo visitó algunas de las iglesias que había comenzado en su primer viaje. Cuando llegaron a Listra, los cristianos estaban felices de ver a Pablo nuevamente.</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En Listra, Pablo y Silas conocieron a un joven llamado Timoteo. El padre de Timoteo era griego, y la mayoría de los griegos no seguían a Dios. Pero desde que era niño, la madre de Timoteo (Eunice) y su abuela (Loida) le habían enseñado sobre Dios. Pablo quedó tan impresionado con este joven que lo invitó a unirse a su viaje misionero. Timoteo dejó a su familia y comenzó a viajar con Pablo y Silas, hablando a las personas sobre Jesús.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GB" sz="1600">
                <a:solidFill>
                  <a:schemeClr val="dk1"/>
                </a:solidFill>
                <a:latin typeface="Calibri"/>
                <a:ea typeface="Calibri"/>
                <a:cs typeface="Calibri"/>
                <a:sym typeface="Calibri"/>
              </a:rPr>
              <a:t>8. Después de que Pablo, Silas y Timoteo salieron de Listra, viajaron para enseñar a las personas sobre Jesús. Pablo siempre trataba de pensar en dónde querría Dios que él fuera. Cuando intentaron entrar en Asia, el Espíritu Santo no quiso que fueran en esa dirección.</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349" name="Google Shape;349;p48"/>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666666"/>
                </a:solidFill>
                <a:latin typeface="Calibri"/>
                <a:ea typeface="Calibri"/>
                <a:cs typeface="Calibri"/>
                <a:sym typeface="Calibri"/>
              </a:rPr>
              <a:t>    misionleccionesbiblicas.org    </a:t>
            </a:r>
            <a:r>
              <a:rPr lang="en-GB">
                <a:solidFill>
                  <a:srgbClr val="666666"/>
                </a:solidFill>
                <a:latin typeface="Calibri"/>
                <a:ea typeface="Calibri"/>
                <a:cs typeface="Calibri"/>
                <a:sym typeface="Calibri"/>
              </a:rPr>
              <a:t>La llamada a Macedonia</a:t>
            </a:r>
            <a:endParaRPr sz="1400">
              <a:solidFill>
                <a:srgbClr val="666666"/>
              </a:solidFill>
              <a:latin typeface="Calibri"/>
              <a:ea typeface="Calibri"/>
              <a:cs typeface="Calibri"/>
              <a:sym typeface="Calibri"/>
            </a:endParaRPr>
          </a:p>
        </p:txBody>
      </p:sp>
      <p:sp>
        <p:nvSpPr>
          <p:cNvPr id="350" name="Google Shape;350;p48"/>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9"/>
          <p:cNvSpPr txBox="1"/>
          <p:nvPr>
            <p:ph type="title"/>
          </p:nvPr>
        </p:nvSpPr>
        <p:spPr>
          <a:xfrm>
            <a:off x="728960" y="464533"/>
            <a:ext cx="5450667" cy="887467"/>
          </a:xfrm>
          <a:prstGeom prst="rect">
            <a:avLst/>
          </a:prstGeom>
          <a:noFill/>
          <a:ln>
            <a:noFill/>
          </a:ln>
        </p:spPr>
        <p:txBody>
          <a:bodyPr anchorCtr="0" anchor="b" bIns="130025" lIns="130025" spcFirstLastPara="1" rIns="130025" wrap="square" tIns="130025">
            <a:normAutofit/>
          </a:bodyPr>
          <a:lstStyle/>
          <a:p>
            <a:pPr indent="0" lvl="0" marL="0" marR="0" rtl="0" algn="l">
              <a:lnSpc>
                <a:spcPct val="100000"/>
              </a:lnSpc>
              <a:spcBef>
                <a:spcPts val="0"/>
              </a:spcBef>
              <a:spcAft>
                <a:spcPts val="0"/>
              </a:spcAft>
              <a:buClr>
                <a:schemeClr val="dk1"/>
              </a:buClr>
              <a:buSzPts val="4600"/>
              <a:buFont typeface="Calibri"/>
              <a:buNone/>
            </a:pPr>
            <a:r>
              <a:rPr b="1" lang="en-GB" sz="2800"/>
              <a:t>Notas para maestros  -</a:t>
            </a:r>
            <a:r>
              <a:rPr b="1" lang="en-GB" sz="2800"/>
              <a:t>2</a:t>
            </a:r>
            <a:endParaRPr b="1" i="0" sz="2800" u="none" cap="none" strike="noStrike">
              <a:solidFill>
                <a:schemeClr val="dk1"/>
              </a:solidFill>
              <a:latin typeface="Calibri"/>
              <a:ea typeface="Calibri"/>
              <a:cs typeface="Calibri"/>
              <a:sym typeface="Calibri"/>
            </a:endParaRPr>
          </a:p>
        </p:txBody>
      </p:sp>
      <p:sp>
        <p:nvSpPr>
          <p:cNvPr id="356" name="Google Shape;356;p49"/>
          <p:cNvSpPr txBox="1"/>
          <p:nvPr>
            <p:ph idx="2" type="body"/>
          </p:nvPr>
        </p:nvSpPr>
        <p:spPr>
          <a:xfrm>
            <a:off x="729920" y="1520818"/>
            <a:ext cx="5582933" cy="7768747"/>
          </a:xfrm>
          <a:prstGeom prst="rect">
            <a:avLst/>
          </a:prstGeom>
          <a:noFill/>
          <a:ln>
            <a:noFill/>
          </a:ln>
        </p:spPr>
        <p:txBody>
          <a:bodyPr anchorCtr="0" anchor="t" bIns="130025" lIns="130025" spcFirstLastPara="1" rIns="130025" wrap="square" tIns="130025">
            <a:noAutofit/>
          </a:bodyPr>
          <a:lstStyle/>
          <a:p>
            <a:pPr indent="0" lvl="0" marL="0" rtl="0" algn="l">
              <a:lnSpc>
                <a:spcPct val="100000"/>
              </a:lnSpc>
              <a:spcBef>
                <a:spcPts val="0"/>
              </a:spcBef>
              <a:spcAft>
                <a:spcPts val="0"/>
              </a:spcAft>
              <a:buSzPts val="2300"/>
              <a:buNone/>
            </a:pPr>
            <a:r>
              <a:rPr lang="en-GB" sz="1600"/>
              <a:t>9. Más tarde, Pablo trató de llevar al grupo a Bitinia, pero otra vez el Espíritu Santo lo detuvo. Pablo era un misionero y quería ir a donde Dios lo enviara, pero el Espíritu seguía diciendo “no”.</a:t>
            </a:r>
            <a:endParaRPr sz="1600"/>
          </a:p>
          <a:p>
            <a:pPr indent="0" lvl="0" marL="0" rtl="0" algn="l">
              <a:lnSpc>
                <a:spcPct val="100000"/>
              </a:lnSpc>
              <a:spcBef>
                <a:spcPts val="0"/>
              </a:spcBef>
              <a:spcAft>
                <a:spcPts val="0"/>
              </a:spcAft>
              <a:buSzPts val="2300"/>
              <a:buNone/>
            </a:pPr>
            <a:r>
              <a:t/>
            </a:r>
            <a:endParaRPr sz="1600"/>
          </a:p>
          <a:p>
            <a:pPr indent="0" lvl="0" marL="0" rtl="0" algn="l">
              <a:lnSpc>
                <a:spcPct val="100000"/>
              </a:lnSpc>
              <a:spcBef>
                <a:spcPts val="0"/>
              </a:spcBef>
              <a:spcAft>
                <a:spcPts val="0"/>
              </a:spcAft>
              <a:buSzPts val="2300"/>
              <a:buNone/>
            </a:pPr>
            <a:r>
              <a:rPr lang="en-GB" sz="1600"/>
              <a:t>10.Pablo se detuvo en Troas para decidir qué hacer a continuación. Pero Dios tenía una forma especial de mostrarle sus planes a Pablo.</a:t>
            </a:r>
            <a:endParaRPr sz="1600"/>
          </a:p>
          <a:p>
            <a:pPr indent="0" lvl="0" marL="0" rtl="0" algn="l">
              <a:lnSpc>
                <a:spcPct val="100000"/>
              </a:lnSpc>
              <a:spcBef>
                <a:spcPts val="0"/>
              </a:spcBef>
              <a:spcAft>
                <a:spcPts val="0"/>
              </a:spcAft>
              <a:buSzPts val="2300"/>
              <a:buNone/>
            </a:pPr>
            <a:r>
              <a:rPr lang="en-GB" sz="1600"/>
              <a:t> </a:t>
            </a:r>
            <a:endParaRPr sz="1600"/>
          </a:p>
          <a:p>
            <a:pPr indent="0" lvl="0" marL="0" rtl="0" algn="l">
              <a:lnSpc>
                <a:spcPct val="100000"/>
              </a:lnSpc>
              <a:spcBef>
                <a:spcPts val="0"/>
              </a:spcBef>
              <a:spcAft>
                <a:spcPts val="0"/>
              </a:spcAft>
              <a:buSzPts val="2300"/>
              <a:buNone/>
            </a:pPr>
            <a:r>
              <a:rPr lang="en-GB" sz="1600"/>
              <a:t>11. Una noche en Troas, Pablo recibió una respuesta de parte de Dios.</a:t>
            </a:r>
            <a:endParaRPr sz="1600"/>
          </a:p>
          <a:p>
            <a:pPr indent="0" lvl="0" marL="0" rtl="0" algn="l">
              <a:lnSpc>
                <a:spcPct val="100000"/>
              </a:lnSpc>
              <a:spcBef>
                <a:spcPts val="0"/>
              </a:spcBef>
              <a:spcAft>
                <a:spcPts val="0"/>
              </a:spcAft>
              <a:buSzPts val="2300"/>
              <a:buNone/>
            </a:pPr>
            <a:r>
              <a:t/>
            </a:r>
            <a:endParaRPr sz="1600"/>
          </a:p>
          <a:p>
            <a:pPr indent="0" lvl="0" marL="0" rtl="0" algn="l">
              <a:lnSpc>
                <a:spcPct val="100000"/>
              </a:lnSpc>
              <a:spcBef>
                <a:spcPts val="0"/>
              </a:spcBef>
              <a:spcAft>
                <a:spcPts val="0"/>
              </a:spcAft>
              <a:buSzPts val="2300"/>
              <a:buNone/>
            </a:pPr>
            <a:r>
              <a:rPr lang="en-GB" sz="1600"/>
              <a:t>Un hombre vino a él en una visión. El hombre en la visión era de Macedonia, y estaba de pie rogándole a Pablo: —Ven a Macedonia y ayúdanos.</a:t>
            </a:r>
            <a:endParaRPr sz="1600"/>
          </a:p>
          <a:p>
            <a:pPr indent="0" lvl="0" marL="0" rtl="0" algn="l">
              <a:lnSpc>
                <a:spcPct val="100000"/>
              </a:lnSpc>
              <a:spcBef>
                <a:spcPts val="0"/>
              </a:spcBef>
              <a:spcAft>
                <a:spcPts val="0"/>
              </a:spcAft>
              <a:buSzPts val="2300"/>
              <a:buNone/>
            </a:pPr>
            <a:r>
              <a:t/>
            </a:r>
            <a:endParaRPr sz="1600"/>
          </a:p>
          <a:p>
            <a:pPr indent="0" lvl="0" marL="0" rtl="0" algn="l">
              <a:lnSpc>
                <a:spcPct val="100000"/>
              </a:lnSpc>
              <a:spcBef>
                <a:spcPts val="0"/>
              </a:spcBef>
              <a:spcAft>
                <a:spcPts val="0"/>
              </a:spcAft>
              <a:buSzPts val="2300"/>
              <a:buNone/>
            </a:pPr>
            <a:r>
              <a:rPr lang="en-GB" sz="1600"/>
              <a:t>12. ¡Ahora Pablo sabía a dónde quería Dios que fueran! A la mañana siguiente, Pablo les dijo a sus compañeros de viaje que irían a Macedonia. Todos se prepararon para el viaje. Les esperaban muchas aventuras.</a:t>
            </a:r>
            <a:endParaRPr sz="1600"/>
          </a:p>
          <a:p>
            <a:pPr indent="0" lvl="0" marL="0" rtl="0" algn="l">
              <a:lnSpc>
                <a:spcPct val="100000"/>
              </a:lnSpc>
              <a:spcBef>
                <a:spcPts val="0"/>
              </a:spcBef>
              <a:spcAft>
                <a:spcPts val="0"/>
              </a:spcAft>
              <a:buSzPts val="2300"/>
              <a:buNone/>
            </a:pPr>
            <a:r>
              <a:t/>
            </a:r>
            <a:endParaRPr sz="1600"/>
          </a:p>
          <a:p>
            <a:pPr indent="0" lvl="0" marL="0" rtl="0" algn="l">
              <a:lnSpc>
                <a:spcPct val="100000"/>
              </a:lnSpc>
              <a:spcBef>
                <a:spcPts val="0"/>
              </a:spcBef>
              <a:spcAft>
                <a:spcPts val="0"/>
              </a:spcAft>
              <a:buSzPts val="2300"/>
              <a:buNone/>
            </a:pPr>
            <a:r>
              <a:rPr lang="en-GB" sz="1600"/>
              <a:t>13. Macedonia era parte de lo que hoy se conoce como Europa. Pablo fue el primer misionero registrado que llevó las Buenas Noticias de Jesús a Europa. Pablo fue un misionero dispuesto a ir a donde Dios quería que él fuera.</a:t>
            </a:r>
            <a:endParaRPr sz="1600"/>
          </a:p>
          <a:p>
            <a:pPr indent="0" lvl="0" marL="0" rtl="0" algn="l">
              <a:lnSpc>
                <a:spcPct val="100000"/>
              </a:lnSpc>
              <a:spcBef>
                <a:spcPts val="0"/>
              </a:spcBef>
              <a:spcAft>
                <a:spcPts val="0"/>
              </a:spcAft>
              <a:buSzPts val="2300"/>
              <a:buNone/>
            </a:pPr>
            <a:r>
              <a:t/>
            </a:r>
            <a:endParaRPr sz="1600"/>
          </a:p>
          <a:p>
            <a:pPr indent="0" lvl="0" marL="0" rtl="0" algn="l">
              <a:lnSpc>
                <a:spcPct val="100000"/>
              </a:lnSpc>
              <a:spcBef>
                <a:spcPts val="0"/>
              </a:spcBef>
              <a:spcAft>
                <a:spcPts val="0"/>
              </a:spcAft>
              <a:buSzPts val="2300"/>
              <a:buNone/>
            </a:pPr>
            <a:r>
              <a:rPr lang="en-GB" sz="1600"/>
              <a:t>¿Y tú? ¿Estás dispuesto a ir a donde Dios quiera que vayas? ¿Estás dispuesto a hacer lo que Dios quiera que hagas?</a:t>
            </a:r>
            <a:endParaRPr sz="1600"/>
          </a:p>
          <a:p>
            <a:pPr indent="0" lvl="0" marL="0" rtl="0" algn="l">
              <a:lnSpc>
                <a:spcPct val="100000"/>
              </a:lnSpc>
              <a:spcBef>
                <a:spcPts val="0"/>
              </a:spcBef>
              <a:spcAft>
                <a:spcPts val="0"/>
              </a:spcAft>
              <a:buSzPts val="2300"/>
              <a:buNone/>
            </a:pPr>
            <a:r>
              <a:t/>
            </a:r>
            <a:endParaRPr sz="1600"/>
          </a:p>
          <a:p>
            <a:pPr indent="0" lvl="0" marL="0" rtl="0" algn="l">
              <a:lnSpc>
                <a:spcPct val="100000"/>
              </a:lnSpc>
              <a:spcBef>
                <a:spcPts val="0"/>
              </a:spcBef>
              <a:spcAft>
                <a:spcPts val="0"/>
              </a:spcAft>
              <a:buSzPts val="2300"/>
              <a:buNone/>
            </a:pPr>
            <a:r>
              <a:t/>
            </a:r>
            <a:endParaRPr sz="1600"/>
          </a:p>
          <a:p>
            <a:pPr indent="0" lvl="0" marL="0" rtl="0" algn="l">
              <a:lnSpc>
                <a:spcPct val="100000"/>
              </a:lnSpc>
              <a:spcBef>
                <a:spcPts val="0"/>
              </a:spcBef>
              <a:spcAft>
                <a:spcPts val="0"/>
              </a:spcAft>
              <a:buSzPts val="2300"/>
              <a:buNone/>
            </a:pPr>
            <a:r>
              <a:t/>
            </a:r>
            <a:endParaRPr sz="1600"/>
          </a:p>
        </p:txBody>
      </p:sp>
      <p:sp>
        <p:nvSpPr>
          <p:cNvPr id="357" name="Google Shape;357;p49"/>
          <p:cNvSpPr txBox="1"/>
          <p:nvPr/>
        </p:nvSpPr>
        <p:spPr>
          <a:xfrm>
            <a:off x="6811716" y="1803965"/>
            <a:ext cx="4899413" cy="7021653"/>
          </a:xfrm>
          <a:prstGeom prst="rect">
            <a:avLst/>
          </a:prstGeom>
          <a:noFill/>
          <a:ln>
            <a:noFill/>
          </a:ln>
        </p:spPr>
        <p:txBody>
          <a:bodyPr anchorCtr="0" anchor="t" bIns="65000" lIns="130025" spcFirstLastPara="1" rIns="130025" wrap="square" tIns="65000">
            <a:noAutofit/>
          </a:bodyPr>
          <a:lstStyle/>
          <a:p>
            <a:pPr indent="0" lvl="0" marL="0" marR="0" rtl="0" algn="l">
              <a:lnSpc>
                <a:spcPct val="90000"/>
              </a:lnSpc>
              <a:spcBef>
                <a:spcPts val="0"/>
              </a:spcBef>
              <a:spcAft>
                <a:spcPts val="0"/>
              </a:spcAft>
              <a:buClr>
                <a:schemeClr val="dk1"/>
              </a:buClr>
              <a:buSzPts val="1700"/>
              <a:buFont typeface="Arial"/>
              <a:buNone/>
            </a:pPr>
            <a:r>
              <a:t/>
            </a:r>
            <a:endParaRPr b="0" i="0" sz="1700" u="none" cap="none" strike="noStrike">
              <a:solidFill>
                <a:srgbClr val="FF0000"/>
              </a:solidFill>
              <a:latin typeface="Calibri"/>
              <a:ea typeface="Calibri"/>
              <a:cs typeface="Calibri"/>
              <a:sym typeface="Calibri"/>
            </a:endParaRPr>
          </a:p>
        </p:txBody>
      </p:sp>
      <p:sp>
        <p:nvSpPr>
          <p:cNvPr id="358" name="Google Shape;358;p49"/>
          <p:cNvSpPr/>
          <p:nvPr/>
        </p:nvSpPr>
        <p:spPr>
          <a:xfrm>
            <a:off x="6904000" y="1520818"/>
            <a:ext cx="5450667" cy="759680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1700"/>
              </a:spcBef>
              <a:spcAft>
                <a:spcPts val="170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59" name="Google Shape;359;p49"/>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666666"/>
                </a:solidFill>
                <a:latin typeface="Calibri"/>
                <a:ea typeface="Calibri"/>
                <a:cs typeface="Calibri"/>
                <a:sym typeface="Calibri"/>
              </a:rPr>
              <a:t>    misionleccionesbiblicas.org    </a:t>
            </a:r>
            <a:r>
              <a:rPr lang="en-GB">
                <a:solidFill>
                  <a:srgbClr val="666666"/>
                </a:solidFill>
                <a:latin typeface="Calibri"/>
                <a:ea typeface="Calibri"/>
                <a:cs typeface="Calibri"/>
                <a:sym typeface="Calibri"/>
              </a:rPr>
              <a:t>La llamada a Macedonia</a:t>
            </a:r>
            <a:endParaRPr sz="1400">
              <a:solidFill>
                <a:srgbClr val="666666"/>
              </a:solidFill>
              <a:latin typeface="Calibri"/>
              <a:ea typeface="Calibri"/>
              <a:cs typeface="Calibri"/>
              <a:sym typeface="Calibri"/>
            </a:endParaRPr>
          </a:p>
        </p:txBody>
      </p:sp>
      <p:sp>
        <p:nvSpPr>
          <p:cNvPr id="360" name="Google Shape;360;p49"/>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50"/>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GB"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3"/>
              </a:rPr>
              <a:t>misionleccionesbiblicas.org</a:t>
            </a:r>
            <a:r>
              <a:rPr b="0" i="0" lang="en-GB"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GB" sz="1800" u="sng" cap="none" strike="noStrike">
                <a:solidFill>
                  <a:schemeClr val="hlink"/>
                </a:solidFill>
                <a:latin typeface="Calibri"/>
                <a:ea typeface="Calibri"/>
                <a:cs typeface="Calibri"/>
                <a:sym typeface="Calibri"/>
                <a:hlinkClick r:id="rId4"/>
              </a:rPr>
              <a:t>www.missionbibleclass.org</a:t>
            </a:r>
            <a:r>
              <a:rPr b="0" i="0" lang="en-GB"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67" name="Google Shape;367;p50"/>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68" name="Google Shape;368;p50"/>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GB" sz="2300"/>
              <a:t>Atribución: </a:t>
            </a:r>
            <a:r>
              <a:rPr lang="en-GB" sz="2300"/>
              <a:t>Esta ayuda visual fue construida por Mary Nelson </a:t>
            </a:r>
            <a:r>
              <a:rPr lang="en-GB" sz="2300" u="sng">
                <a:solidFill>
                  <a:schemeClr val="hlink"/>
                </a:solidFill>
                <a:hlinkClick r:id="rId6"/>
              </a:rPr>
              <a:t>www.missionbibleclass.org</a:t>
            </a:r>
            <a:r>
              <a:rPr lang="en-GB" sz="2300"/>
              <a:t>  utilizando:</a:t>
            </a:r>
            <a:endParaRPr sz="2300"/>
          </a:p>
          <a:p>
            <a:pPr indent="-431800" lvl="0" marL="647700" rtl="0" algn="l">
              <a:lnSpc>
                <a:spcPct val="100000"/>
              </a:lnSpc>
              <a:spcBef>
                <a:spcPts val="1400"/>
              </a:spcBef>
              <a:spcAft>
                <a:spcPts val="0"/>
              </a:spcAft>
              <a:buSzPct val="86956"/>
              <a:buChar char="●"/>
            </a:pPr>
            <a:r>
              <a:rPr lang="en-GB"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GB" sz="2300"/>
              <a:t>Texto y diapositivas de Mary Nelson</a:t>
            </a:r>
            <a:endParaRPr sz="2300"/>
          </a:p>
          <a:p>
            <a:pPr indent="-431800" lvl="0" marL="647700" rtl="0" algn="l">
              <a:lnSpc>
                <a:spcPct val="100000"/>
              </a:lnSpc>
              <a:spcBef>
                <a:spcPts val="0"/>
              </a:spcBef>
              <a:spcAft>
                <a:spcPts val="0"/>
              </a:spcAft>
              <a:buSzPct val="86956"/>
              <a:buChar char="●"/>
            </a:pPr>
            <a:r>
              <a:rPr lang="en-GB" sz="2300"/>
              <a:t>Ilustraciones de Sweet Publishing </a:t>
            </a:r>
            <a:r>
              <a:rPr lang="en-GB" sz="2300" u="sng">
                <a:solidFill>
                  <a:schemeClr val="hlink"/>
                </a:solidFill>
                <a:hlinkClick r:id="rId7"/>
              </a:rPr>
              <a:t>http://sweetpublishing.com/</a:t>
            </a:r>
            <a:r>
              <a:rPr lang="en-GB" sz="2300"/>
              <a:t> </a:t>
            </a:r>
            <a:br>
              <a:rPr lang="en-GB" sz="2300"/>
            </a:br>
            <a:r>
              <a:rPr lang="en-GB" sz="2300"/>
              <a:t>Acceso a través de </a:t>
            </a:r>
            <a:r>
              <a:rPr lang="en-GB" sz="2300" u="sng">
                <a:solidFill>
                  <a:schemeClr val="hlink"/>
                </a:solidFill>
                <a:hlinkClick r:id="rId8"/>
              </a:rPr>
              <a:t>www.freebibleimages.org</a:t>
            </a:r>
            <a:r>
              <a:rPr lang="en-GB" sz="2300"/>
              <a:t>  </a:t>
            </a:r>
            <a:endParaRPr sz="2300"/>
          </a:p>
          <a:p>
            <a:pPr indent="0" lvl="0" marL="0" rtl="0" algn="l">
              <a:lnSpc>
                <a:spcPct val="100000"/>
              </a:lnSpc>
              <a:spcBef>
                <a:spcPts val="0"/>
              </a:spcBef>
              <a:spcAft>
                <a:spcPts val="0"/>
              </a:spcAft>
              <a:buNone/>
            </a:pPr>
            <a:r>
              <a:rPr b="1" lang="en-GB" sz="2300">
                <a:solidFill>
                  <a:srgbClr val="000000"/>
                </a:solidFill>
              </a:rPr>
              <a:t>A</a:t>
            </a:r>
            <a:r>
              <a:rPr b="1" lang="en-GB" sz="2300">
                <a:solidFill>
                  <a:srgbClr val="000000"/>
                </a:solidFill>
              </a:rPr>
              <a:t>lteración: </a:t>
            </a:r>
            <a:r>
              <a:rPr lang="en-GB" sz="2300">
                <a:solidFill>
                  <a:srgbClr val="000000"/>
                </a:solidFill>
              </a:rPr>
              <a:t>Texto añadido a la portada.</a:t>
            </a:r>
            <a:endParaRPr sz="2300">
              <a:solidFill>
                <a:srgbClr val="000000"/>
              </a:solidFill>
            </a:endParaRPr>
          </a:p>
          <a:p>
            <a:pPr indent="-360045" lvl="0" marL="457200" rtl="0" algn="l">
              <a:lnSpc>
                <a:spcPct val="100000"/>
              </a:lnSpc>
              <a:spcBef>
                <a:spcPts val="0"/>
              </a:spcBef>
              <a:spcAft>
                <a:spcPts val="0"/>
              </a:spcAft>
              <a:buClr>
                <a:srgbClr val="000000"/>
              </a:buClr>
              <a:buSzPct val="100000"/>
              <a:buChar char="●"/>
            </a:pPr>
            <a:r>
              <a:rPr lang="en-GB" sz="2300">
                <a:solidFill>
                  <a:srgbClr val="000000"/>
                </a:solidFill>
              </a:rPr>
              <a:t>Se añadieron textos y flechas en las diapositivas 5, 6, 8, 9 y 10.</a:t>
            </a:r>
            <a:endParaRPr sz="2300">
              <a:solidFill>
                <a:srgbClr val="000000"/>
              </a:solidFill>
            </a:endParaRPr>
          </a:p>
        </p:txBody>
      </p:sp>
      <p:pic>
        <p:nvPicPr>
          <p:cNvPr id="369" name="Google Shape;369;p50"/>
          <p:cNvPicPr preferRelativeResize="0"/>
          <p:nvPr/>
        </p:nvPicPr>
        <p:blipFill rotWithShape="1">
          <a:blip r:embed="rId9">
            <a:alphaModFix/>
          </a:blip>
          <a:srcRect b="0" l="0" r="0" t="0"/>
          <a:stretch/>
        </p:blipFill>
        <p:spPr>
          <a:xfrm>
            <a:off x="1002844" y="887360"/>
            <a:ext cx="3413760" cy="1194394"/>
          </a:xfrm>
          <a:prstGeom prst="rect">
            <a:avLst/>
          </a:prstGeom>
          <a:noFill/>
          <a:ln>
            <a:noFill/>
          </a:ln>
        </p:spPr>
      </p:pic>
      <p:sp>
        <p:nvSpPr>
          <p:cNvPr id="370" name="Google Shape;370;p50"/>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GB"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GB" sz="2000" u="sng" cap="none" strike="noStrike">
                <a:solidFill>
                  <a:schemeClr val="hlink"/>
                </a:solidFill>
                <a:latin typeface="Calibri"/>
                <a:ea typeface="Calibri"/>
                <a:cs typeface="Calibri"/>
                <a:sym typeface="Calibri"/>
                <a:hlinkClick r:id="rId10"/>
              </a:rPr>
              <a:t>https://creativecommons.org/licenses/by-sa/4.0/deed.es</a:t>
            </a:r>
            <a:r>
              <a:rPr b="0" i="0" lang="en-GB"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71" name="Google Shape;371;p50"/>
          <p:cNvSpPr txBox="1"/>
          <p:nvPr/>
        </p:nvSpPr>
        <p:spPr>
          <a:xfrm>
            <a:off x="5570300" y="1205101"/>
            <a:ext cx="6463800" cy="4842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GB" sz="1600" u="none" cap="none" strike="noStrike">
                <a:solidFill>
                  <a:srgbClr val="000000"/>
                </a:solidFill>
                <a:latin typeface="Calibri"/>
                <a:ea typeface="Calibri"/>
                <a:cs typeface="Calibri"/>
                <a:sym typeface="Calibri"/>
              </a:rPr>
              <a:t>Puede descargar este pase de diapositivas de</a:t>
            </a:r>
            <a:r>
              <a:rPr b="1" i="0" lang="en-GB" sz="1600" u="none" cap="none" strike="noStrike">
                <a:solidFill>
                  <a:srgbClr val="000000"/>
                </a:solidFill>
                <a:latin typeface="Calibri"/>
                <a:ea typeface="Calibri"/>
                <a:cs typeface="Calibri"/>
                <a:sym typeface="Calibri"/>
              </a:rPr>
              <a:t> </a:t>
            </a:r>
            <a:r>
              <a:rPr b="1" i="0" lang="en-GB" sz="1600" u="sng" cap="none" strike="noStrike">
                <a:solidFill>
                  <a:schemeClr val="hlink"/>
                </a:solidFill>
                <a:latin typeface="Calibri"/>
                <a:ea typeface="Calibri"/>
                <a:cs typeface="Calibri"/>
                <a:sym typeface="Calibri"/>
                <a:hlinkClick r:id="rId11"/>
              </a:rPr>
              <a:t>misionleccionesbiblicas.org</a:t>
            </a:r>
            <a:r>
              <a:rPr b="1" i="0" lang="en-GB"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72" name="Google Shape;372;p50"/>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a:t>
            </a:r>
            <a:r>
              <a:rPr lang="en-GB" sz="1400">
                <a:latin typeface="Calibri"/>
                <a:ea typeface="Calibri"/>
                <a:cs typeface="Calibri"/>
                <a:sym typeface="Calibri"/>
              </a:rPr>
              <a:t>    </a:t>
            </a:r>
            <a:r>
              <a:rPr lang="en-GB">
                <a:latin typeface="Calibri"/>
                <a:ea typeface="Calibri"/>
                <a:cs typeface="Calibri"/>
                <a:sym typeface="Calibri"/>
              </a:rPr>
              <a:t>La llamada a Macedonia</a:t>
            </a:r>
            <a:endParaRPr sz="1400">
              <a:latin typeface="Calibri"/>
              <a:ea typeface="Calibri"/>
              <a:cs typeface="Calibri"/>
              <a:sym typeface="Calibri"/>
            </a:endParaRPr>
          </a:p>
        </p:txBody>
      </p:sp>
      <p:sp>
        <p:nvSpPr>
          <p:cNvPr id="373" name="Google Shape;373;p50"/>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6"/>
          <p:cNvPicPr preferRelativeResize="0"/>
          <p:nvPr/>
        </p:nvPicPr>
        <p:blipFill rotWithShape="1">
          <a:blip r:embed="rId3">
            <a:alphaModFix/>
          </a:blip>
          <a:srcRect b="1792" l="0" r="0" t="1802"/>
          <a:stretch/>
        </p:blipFill>
        <p:spPr>
          <a:xfrm>
            <a:off x="0" y="0"/>
            <a:ext cx="13490480" cy="9753600"/>
          </a:xfrm>
          <a:prstGeom prst="rect">
            <a:avLst/>
          </a:prstGeom>
          <a:noFill/>
          <a:ln>
            <a:noFill/>
          </a:ln>
        </p:spPr>
      </p:pic>
      <p:sp>
        <p:nvSpPr>
          <p:cNvPr id="243" name="Google Shape;243;p36"/>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La llamada a Macedonia</a:t>
            </a:r>
            <a:endParaRPr sz="1400">
              <a:solidFill>
                <a:schemeClr val="lt1"/>
              </a:solidFill>
              <a:latin typeface="Calibri"/>
              <a:ea typeface="Calibri"/>
              <a:cs typeface="Calibri"/>
              <a:sym typeface="Calibri"/>
            </a:endParaRPr>
          </a:p>
        </p:txBody>
      </p:sp>
      <p:sp>
        <p:nvSpPr>
          <p:cNvPr id="244" name="Google Shape;244;p36"/>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7"/>
          <p:cNvPicPr preferRelativeResize="0"/>
          <p:nvPr/>
        </p:nvPicPr>
        <p:blipFill rotWithShape="1">
          <a:blip r:embed="rId3">
            <a:alphaModFix/>
          </a:blip>
          <a:srcRect b="1792" l="0" r="0" t="1802"/>
          <a:stretch/>
        </p:blipFill>
        <p:spPr>
          <a:xfrm>
            <a:off x="9" y="0"/>
            <a:ext cx="13490480" cy="9753600"/>
          </a:xfrm>
          <a:prstGeom prst="rect">
            <a:avLst/>
          </a:prstGeom>
          <a:noFill/>
          <a:ln>
            <a:noFill/>
          </a:ln>
        </p:spPr>
      </p:pic>
      <p:sp>
        <p:nvSpPr>
          <p:cNvPr id="251" name="Google Shape;251;p37"/>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chemeClr val="lt1"/>
                </a:solidFill>
                <a:latin typeface="Calibri"/>
                <a:ea typeface="Calibri"/>
                <a:cs typeface="Calibri"/>
                <a:sym typeface="Calibri"/>
              </a:rPr>
              <a:t>    misionleccionesbiblicas.org    </a:t>
            </a:r>
            <a:r>
              <a:rPr lang="en-GB">
                <a:solidFill>
                  <a:schemeClr val="lt1"/>
                </a:solidFill>
                <a:latin typeface="Calibri"/>
                <a:ea typeface="Calibri"/>
                <a:cs typeface="Calibri"/>
                <a:sym typeface="Calibri"/>
              </a:rPr>
              <a:t>La llamada a Macedonia</a:t>
            </a:r>
            <a:endParaRPr sz="1400">
              <a:solidFill>
                <a:schemeClr val="lt1"/>
              </a:solidFill>
              <a:latin typeface="Calibri"/>
              <a:ea typeface="Calibri"/>
              <a:cs typeface="Calibri"/>
              <a:sym typeface="Calibri"/>
            </a:endParaRPr>
          </a:p>
        </p:txBody>
      </p:sp>
      <p:sp>
        <p:nvSpPr>
          <p:cNvPr id="252" name="Google Shape;252;p37"/>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38"/>
          <p:cNvPicPr preferRelativeResize="0"/>
          <p:nvPr/>
        </p:nvPicPr>
        <p:blipFill rotWithShape="1">
          <a:blip r:embed="rId3">
            <a:alphaModFix/>
          </a:blip>
          <a:srcRect b="1792" l="0" r="0" t="1802"/>
          <a:stretch/>
        </p:blipFill>
        <p:spPr>
          <a:xfrm>
            <a:off x="-242833" y="0"/>
            <a:ext cx="13490480" cy="9753600"/>
          </a:xfrm>
          <a:prstGeom prst="rect">
            <a:avLst/>
          </a:prstGeom>
          <a:noFill/>
          <a:ln>
            <a:noFill/>
          </a:ln>
        </p:spPr>
      </p:pic>
      <p:sp>
        <p:nvSpPr>
          <p:cNvPr id="259" name="Google Shape;259;p38"/>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La llamada a Macedonia</a:t>
            </a:r>
            <a:endParaRPr sz="1400">
              <a:latin typeface="Calibri"/>
              <a:ea typeface="Calibri"/>
              <a:cs typeface="Calibri"/>
              <a:sym typeface="Calibri"/>
            </a:endParaRPr>
          </a:p>
        </p:txBody>
      </p:sp>
      <p:sp>
        <p:nvSpPr>
          <p:cNvPr id="260" name="Google Shape;260;p38"/>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3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67" name="Google Shape;267;p39"/>
          <p:cNvSpPr txBox="1"/>
          <p:nvPr/>
        </p:nvSpPr>
        <p:spPr>
          <a:xfrm>
            <a:off x="-314479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666666"/>
                </a:solidFill>
                <a:latin typeface="Calibri"/>
                <a:ea typeface="Calibri"/>
                <a:cs typeface="Calibri"/>
                <a:sym typeface="Calibri"/>
              </a:rPr>
              <a:t>    misionleccionesbiblicas.org    </a:t>
            </a:r>
            <a:r>
              <a:rPr lang="en-GB">
                <a:solidFill>
                  <a:srgbClr val="666666"/>
                </a:solidFill>
                <a:latin typeface="Calibri"/>
                <a:ea typeface="Calibri"/>
                <a:cs typeface="Calibri"/>
                <a:sym typeface="Calibri"/>
              </a:rPr>
              <a:t>La llamada a Macedonia</a:t>
            </a:r>
            <a:endParaRPr sz="1400">
              <a:solidFill>
                <a:srgbClr val="666666"/>
              </a:solidFill>
              <a:latin typeface="Calibri"/>
              <a:ea typeface="Calibri"/>
              <a:cs typeface="Calibri"/>
              <a:sym typeface="Calibri"/>
            </a:endParaRPr>
          </a:p>
        </p:txBody>
      </p:sp>
      <p:sp>
        <p:nvSpPr>
          <p:cNvPr id="268" name="Google Shape;268;p39"/>
          <p:cNvSpPr txBox="1"/>
          <p:nvPr/>
        </p:nvSpPr>
        <p:spPr>
          <a:xfrm>
            <a:off x="42073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4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75" name="Google Shape;275;p40"/>
          <p:cNvSpPr txBox="1"/>
          <p:nvPr/>
        </p:nvSpPr>
        <p:spPr>
          <a:xfrm>
            <a:off x="-2707415"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666666"/>
                </a:solidFill>
                <a:latin typeface="Calibri"/>
                <a:ea typeface="Calibri"/>
                <a:cs typeface="Calibri"/>
                <a:sym typeface="Calibri"/>
              </a:rPr>
              <a:t>    misionleccionesbiblicas.org    </a:t>
            </a:r>
            <a:r>
              <a:rPr lang="en-GB">
                <a:solidFill>
                  <a:srgbClr val="666666"/>
                </a:solidFill>
                <a:latin typeface="Calibri"/>
                <a:ea typeface="Calibri"/>
                <a:cs typeface="Calibri"/>
                <a:sym typeface="Calibri"/>
              </a:rPr>
              <a:t>La llamada a Macedonia</a:t>
            </a:r>
            <a:endParaRPr sz="1400">
              <a:solidFill>
                <a:srgbClr val="666666"/>
              </a:solidFill>
              <a:latin typeface="Calibri"/>
              <a:ea typeface="Calibri"/>
              <a:cs typeface="Calibri"/>
              <a:sym typeface="Calibri"/>
            </a:endParaRPr>
          </a:p>
        </p:txBody>
      </p:sp>
      <p:sp>
        <p:nvSpPr>
          <p:cNvPr id="276" name="Google Shape;276;p40"/>
          <p:cNvSpPr txBox="1"/>
          <p:nvPr/>
        </p:nvSpPr>
        <p:spPr>
          <a:xfrm>
            <a:off x="4644730"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1"/>
          <p:cNvPicPr preferRelativeResize="0"/>
          <p:nvPr/>
        </p:nvPicPr>
        <p:blipFill rotWithShape="1">
          <a:blip r:embed="rId3">
            <a:alphaModFix/>
          </a:blip>
          <a:srcRect b="1792" l="0" r="0" t="1802"/>
          <a:stretch/>
        </p:blipFill>
        <p:spPr>
          <a:xfrm>
            <a:off x="-6" y="-1"/>
            <a:ext cx="13490425" cy="9753600"/>
          </a:xfrm>
          <a:prstGeom prst="rect">
            <a:avLst/>
          </a:prstGeom>
          <a:noFill/>
          <a:ln>
            <a:noFill/>
          </a:ln>
        </p:spPr>
      </p:pic>
      <p:sp>
        <p:nvSpPr>
          <p:cNvPr id="283" name="Google Shape;283;p41"/>
          <p:cNvSpPr txBox="1"/>
          <p:nvPr/>
        </p:nvSpPr>
        <p:spPr>
          <a:xfrm>
            <a:off x="4684335" y="92256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latin typeface="Calibri"/>
                <a:ea typeface="Calibri"/>
                <a:cs typeface="Calibri"/>
                <a:sym typeface="Calibri"/>
              </a:rPr>
              <a:t>    misionleccionesbiblicas.org    </a:t>
            </a:r>
            <a:r>
              <a:rPr lang="en-GB">
                <a:latin typeface="Calibri"/>
                <a:ea typeface="Calibri"/>
                <a:cs typeface="Calibri"/>
                <a:sym typeface="Calibri"/>
              </a:rPr>
              <a:t>La llamada a Macedonia</a:t>
            </a:r>
            <a:endParaRPr sz="1400">
              <a:latin typeface="Calibri"/>
              <a:ea typeface="Calibri"/>
              <a:cs typeface="Calibri"/>
              <a:sym typeface="Calibri"/>
            </a:endParaRPr>
          </a:p>
        </p:txBody>
      </p:sp>
      <p:sp>
        <p:nvSpPr>
          <p:cNvPr id="284" name="Google Shape;284;p41"/>
          <p:cNvSpPr txBox="1"/>
          <p:nvPr/>
        </p:nvSpPr>
        <p:spPr>
          <a:xfrm>
            <a:off x="12036480" y="92343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4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1" name="Google Shape;291;p42"/>
          <p:cNvSpPr txBox="1"/>
          <p:nvPr/>
        </p:nvSpPr>
        <p:spPr>
          <a:xfrm>
            <a:off x="6369875" y="1302200"/>
            <a:ext cx="1552800" cy="7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2300">
                <a:solidFill>
                  <a:schemeClr val="lt1"/>
                </a:solidFill>
                <a:latin typeface="Spectral"/>
                <a:ea typeface="Spectral"/>
                <a:cs typeface="Spectral"/>
                <a:sym typeface="Spectral"/>
              </a:rPr>
              <a:t>BITINIA</a:t>
            </a:r>
            <a:endParaRPr b="1" i="1" sz="2300">
              <a:solidFill>
                <a:schemeClr val="lt1"/>
              </a:solidFill>
              <a:latin typeface="Spectral"/>
              <a:ea typeface="Spectral"/>
              <a:cs typeface="Spectral"/>
              <a:sym typeface="Spectral"/>
            </a:endParaRPr>
          </a:p>
        </p:txBody>
      </p:sp>
      <p:sp>
        <p:nvSpPr>
          <p:cNvPr id="292" name="Google Shape;292;p42"/>
          <p:cNvSpPr txBox="1"/>
          <p:nvPr/>
        </p:nvSpPr>
        <p:spPr>
          <a:xfrm>
            <a:off x="4664050" y="2658075"/>
            <a:ext cx="1377900" cy="69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200">
                <a:solidFill>
                  <a:schemeClr val="lt1"/>
                </a:solidFill>
                <a:latin typeface="Comfortaa"/>
                <a:ea typeface="Comfortaa"/>
                <a:cs typeface="Comfortaa"/>
                <a:sym typeface="Comfortaa"/>
              </a:rPr>
              <a:t>MISIA</a:t>
            </a:r>
            <a:endParaRPr b="1" sz="2200">
              <a:solidFill>
                <a:schemeClr val="lt1"/>
              </a:solidFill>
              <a:latin typeface="Comfortaa"/>
              <a:ea typeface="Comfortaa"/>
              <a:cs typeface="Comfortaa"/>
              <a:sym typeface="Comfortaa"/>
            </a:endParaRPr>
          </a:p>
        </p:txBody>
      </p:sp>
      <p:sp>
        <p:nvSpPr>
          <p:cNvPr id="293" name="Google Shape;293;p42"/>
          <p:cNvSpPr/>
          <p:nvPr/>
        </p:nvSpPr>
        <p:spPr>
          <a:xfrm rot="1080014">
            <a:off x="5268692" y="2011728"/>
            <a:ext cx="625200" cy="1773902"/>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 name="Google Shape;294;p42"/>
          <p:cNvSpPr txBox="1"/>
          <p:nvPr/>
        </p:nvSpPr>
        <p:spPr>
          <a:xfrm>
            <a:off x="4882775" y="3773400"/>
            <a:ext cx="1269600" cy="69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FF0000"/>
                </a:solidFill>
                <a:latin typeface="Impact"/>
                <a:ea typeface="Impact"/>
                <a:cs typeface="Impact"/>
                <a:sym typeface="Impact"/>
              </a:rPr>
              <a:t>¡NO!</a:t>
            </a:r>
            <a:endParaRPr sz="4800">
              <a:solidFill>
                <a:srgbClr val="FF0000"/>
              </a:solidFill>
              <a:latin typeface="Impact"/>
              <a:ea typeface="Impact"/>
              <a:cs typeface="Impact"/>
              <a:sym typeface="Impact"/>
            </a:endParaRPr>
          </a:p>
        </p:txBody>
      </p:sp>
      <p:sp>
        <p:nvSpPr>
          <p:cNvPr id="295" name="Google Shape;295;p42"/>
          <p:cNvSpPr txBox="1"/>
          <p:nvPr/>
        </p:nvSpPr>
        <p:spPr>
          <a:xfrm>
            <a:off x="-1446990" y="922564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666666"/>
                </a:solidFill>
                <a:latin typeface="Calibri"/>
                <a:ea typeface="Calibri"/>
                <a:cs typeface="Calibri"/>
                <a:sym typeface="Calibri"/>
              </a:rPr>
              <a:t>    misionleccionesbiblicas.org    </a:t>
            </a:r>
            <a:r>
              <a:rPr lang="en-GB">
                <a:solidFill>
                  <a:srgbClr val="666666"/>
                </a:solidFill>
                <a:latin typeface="Calibri"/>
                <a:ea typeface="Calibri"/>
                <a:cs typeface="Calibri"/>
                <a:sym typeface="Calibri"/>
              </a:rPr>
              <a:t>La llamada a Macedonia</a:t>
            </a:r>
            <a:endParaRPr sz="1400">
              <a:solidFill>
                <a:srgbClr val="666666"/>
              </a:solidFill>
              <a:latin typeface="Calibri"/>
              <a:ea typeface="Calibri"/>
              <a:cs typeface="Calibri"/>
              <a:sym typeface="Calibri"/>
            </a:endParaRPr>
          </a:p>
        </p:txBody>
      </p:sp>
      <p:sp>
        <p:nvSpPr>
          <p:cNvPr id="296" name="Google Shape;296;p42"/>
          <p:cNvSpPr txBox="1"/>
          <p:nvPr/>
        </p:nvSpPr>
        <p:spPr>
          <a:xfrm>
            <a:off x="59051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id="302" name="Google Shape;302;p4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03" name="Google Shape;303;p43"/>
          <p:cNvSpPr txBox="1"/>
          <p:nvPr/>
        </p:nvSpPr>
        <p:spPr>
          <a:xfrm>
            <a:off x="6369875" y="1302200"/>
            <a:ext cx="1552800" cy="7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GB" sz="2300">
                <a:solidFill>
                  <a:schemeClr val="lt1"/>
                </a:solidFill>
                <a:latin typeface="Spectral"/>
                <a:ea typeface="Spectral"/>
                <a:cs typeface="Spectral"/>
                <a:sym typeface="Spectral"/>
              </a:rPr>
              <a:t>BITINIA</a:t>
            </a:r>
            <a:endParaRPr b="1" i="1" sz="2300">
              <a:solidFill>
                <a:schemeClr val="lt1"/>
              </a:solidFill>
              <a:latin typeface="Spectral"/>
              <a:ea typeface="Spectral"/>
              <a:cs typeface="Spectral"/>
              <a:sym typeface="Spectral"/>
            </a:endParaRPr>
          </a:p>
        </p:txBody>
      </p:sp>
      <p:sp>
        <p:nvSpPr>
          <p:cNvPr id="304" name="Google Shape;304;p43"/>
          <p:cNvSpPr txBox="1"/>
          <p:nvPr/>
        </p:nvSpPr>
        <p:spPr>
          <a:xfrm>
            <a:off x="4664050" y="2658075"/>
            <a:ext cx="1377900" cy="69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200">
                <a:solidFill>
                  <a:schemeClr val="lt1"/>
                </a:solidFill>
                <a:latin typeface="Comfortaa"/>
                <a:ea typeface="Comfortaa"/>
                <a:cs typeface="Comfortaa"/>
                <a:sym typeface="Comfortaa"/>
              </a:rPr>
              <a:t>MISIA</a:t>
            </a:r>
            <a:endParaRPr b="1" sz="2200">
              <a:solidFill>
                <a:schemeClr val="lt1"/>
              </a:solidFill>
              <a:latin typeface="Comfortaa"/>
              <a:ea typeface="Comfortaa"/>
              <a:cs typeface="Comfortaa"/>
              <a:sym typeface="Comfortaa"/>
            </a:endParaRPr>
          </a:p>
        </p:txBody>
      </p:sp>
      <p:sp>
        <p:nvSpPr>
          <p:cNvPr id="305" name="Google Shape;305;p43"/>
          <p:cNvSpPr/>
          <p:nvPr/>
        </p:nvSpPr>
        <p:spPr>
          <a:xfrm>
            <a:off x="5691900" y="1980375"/>
            <a:ext cx="1968300" cy="1049400"/>
          </a:xfrm>
          <a:prstGeom prst="curvedUpArrow">
            <a:avLst>
              <a:gd fmla="val 25000" name="adj1"/>
              <a:gd fmla="val 50000" name="adj2"/>
              <a:gd fmla="val 25000" name="adj3"/>
            </a:avLst>
          </a:prstGeom>
          <a:solidFill>
            <a:srgbClr val="FE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6" name="Google Shape;306;p43"/>
          <p:cNvSpPr txBox="1"/>
          <p:nvPr/>
        </p:nvSpPr>
        <p:spPr>
          <a:xfrm>
            <a:off x="7725600" y="1236800"/>
            <a:ext cx="1552800" cy="104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4800">
                <a:solidFill>
                  <a:srgbClr val="FF0000"/>
                </a:solidFill>
                <a:latin typeface="Impact"/>
                <a:ea typeface="Impact"/>
                <a:cs typeface="Impact"/>
                <a:sym typeface="Impact"/>
              </a:rPr>
              <a:t>¡NO!</a:t>
            </a:r>
            <a:endParaRPr sz="4800"/>
          </a:p>
        </p:txBody>
      </p:sp>
      <p:sp>
        <p:nvSpPr>
          <p:cNvPr id="307" name="Google Shape;307;p43"/>
          <p:cNvSpPr txBox="1"/>
          <p:nvPr/>
        </p:nvSpPr>
        <p:spPr>
          <a:xfrm>
            <a:off x="-1512615" y="93349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GB" sz="1400">
                <a:solidFill>
                  <a:srgbClr val="666666"/>
                </a:solidFill>
                <a:latin typeface="Calibri"/>
                <a:ea typeface="Calibri"/>
                <a:cs typeface="Calibri"/>
                <a:sym typeface="Calibri"/>
              </a:rPr>
              <a:t>    misionleccionesbiblicas.org    </a:t>
            </a:r>
            <a:r>
              <a:rPr lang="en-GB">
                <a:solidFill>
                  <a:srgbClr val="666666"/>
                </a:solidFill>
                <a:latin typeface="Calibri"/>
                <a:ea typeface="Calibri"/>
                <a:cs typeface="Calibri"/>
                <a:sym typeface="Calibri"/>
              </a:rPr>
              <a:t>La llamada a Macedonia</a:t>
            </a:r>
            <a:endParaRPr sz="1400">
              <a:solidFill>
                <a:srgbClr val="666666"/>
              </a:solidFill>
              <a:latin typeface="Calibri"/>
              <a:ea typeface="Calibri"/>
              <a:cs typeface="Calibri"/>
              <a:sym typeface="Calibri"/>
            </a:endParaRPr>
          </a:p>
        </p:txBody>
      </p:sp>
      <p:sp>
        <p:nvSpPr>
          <p:cNvPr id="308" name="Google Shape;308;p43"/>
          <p:cNvSpPr txBox="1"/>
          <p:nvPr/>
        </p:nvSpPr>
        <p:spPr>
          <a:xfrm>
            <a:off x="5839530" y="934363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GB" sz="1400">
                <a:solidFill>
                  <a:srgbClr val="666666"/>
                </a:solidFill>
                <a:latin typeface="Calibri"/>
                <a:ea typeface="Calibri"/>
                <a:cs typeface="Calibri"/>
                <a:sym typeface="Calibri"/>
              </a:rPr>
              <a:t>‹#›</a:t>
            </a:fld>
            <a:endParaRPr sz="1400">
              <a:solidFill>
                <a:srgbClr val="66666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