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9" r:id="rId3"/>
    <p:sldMasterId id="2147483680" r:id="rId4"/>
    <p:sldMasterId id="214748368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9753600" cx="13004800"/>
  <p:notesSz cx="7559675" cy="106918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4.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3.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5" name="Google Shape;5;n"/>
          <p:cNvSpPr txBox="1"/>
          <p:nvPr>
            <p:ph idx="12" type="sldNum"/>
          </p:nvPr>
        </p:nvSpPr>
        <p:spPr>
          <a:xfrm>
            <a:off x="4278960" y="10157400"/>
            <a:ext cx="3280680" cy="534240"/>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37ccfb6c70c_2_75: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g37ccfb6c70c_2_75: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marR="0" rtl="0" algn="l">
              <a:lnSpc>
                <a:spcPct val="100000"/>
              </a:lnSpc>
              <a:spcBef>
                <a:spcPts val="0"/>
              </a:spcBef>
              <a:spcAft>
                <a:spcPts val="0"/>
              </a:spcAft>
              <a:buSzPts val="1600"/>
              <a:buNone/>
            </a:pPr>
            <a:r>
              <a:rPr lang="en-US" sz="1300">
                <a:solidFill>
                  <a:schemeClr val="dk1"/>
                </a:solidFill>
                <a:latin typeface="Calibri"/>
                <a:ea typeface="Calibri"/>
                <a:cs typeface="Calibri"/>
                <a:sym typeface="Calibri"/>
              </a:rPr>
              <a:t>1. Portada: Felipe enseña al hombre de Etiopía (Hechos 8:26-40)</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p:txBody>
      </p:sp>
      <p:sp>
        <p:nvSpPr>
          <p:cNvPr id="232" name="Google Shape;232;g37ccfb6c70c_2_75: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SzPts val="1300"/>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37ccfb6c70c_2_147: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1" name="Google Shape;311;g37ccfb6c70c_2_147: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marR="0" rtl="0" algn="l">
              <a:lnSpc>
                <a:spcPct val="100000"/>
              </a:lnSpc>
              <a:spcBef>
                <a:spcPts val="0"/>
              </a:spcBef>
              <a:spcAft>
                <a:spcPts val="0"/>
              </a:spcAft>
              <a:buSzPts val="1600"/>
              <a:buNone/>
            </a:pPr>
            <a:r>
              <a:rPr lang="en-US" sz="1300">
                <a:solidFill>
                  <a:schemeClr val="dk1"/>
                </a:solidFill>
                <a:latin typeface="Calibri"/>
                <a:ea typeface="Calibri"/>
                <a:cs typeface="Calibri"/>
                <a:sym typeface="Calibri"/>
              </a:rPr>
              <a:t>10. El etíope estaba tan emocionado. Quería que sus pecados fueran perdonados para poder ser seguidor de Jesús y parte del pueblo de Dios. Cuando el carruaje pasó cerca de un poco de agua, el etíope dijo: —Mira, aquí hay agua. ¿qué me impide ser bautizado?</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p:txBody>
      </p:sp>
      <p:sp>
        <p:nvSpPr>
          <p:cNvPr id="312" name="Google Shape;312;g37ccfb6c70c_2_147: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SzPts val="1300"/>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37ccfb6c70c_2_155: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0" name="Google Shape;320;g37ccfb6c70c_2_155: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marR="0" rtl="0" algn="l">
              <a:lnSpc>
                <a:spcPct val="100000"/>
              </a:lnSpc>
              <a:spcBef>
                <a:spcPts val="0"/>
              </a:spcBef>
              <a:spcAft>
                <a:spcPts val="0"/>
              </a:spcAft>
              <a:buSzPts val="1600"/>
              <a:buNone/>
            </a:pPr>
            <a:r>
              <a:rPr lang="en-US" sz="1300">
                <a:solidFill>
                  <a:schemeClr val="dk1"/>
                </a:solidFill>
                <a:latin typeface="Calibri"/>
                <a:ea typeface="Calibri"/>
                <a:cs typeface="Calibri"/>
                <a:sym typeface="Calibri"/>
              </a:rPr>
              <a:t>11. El etíope ordenó detener el carruaje, y él y Felipe bajaron al agua para que Felipe pudiera bautizarlo.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p:txBody>
      </p:sp>
      <p:sp>
        <p:nvSpPr>
          <p:cNvPr id="321" name="Google Shape;321;g37ccfb6c70c_2_155: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SzPts val="1300"/>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37ccfb6c70c_2_163: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9" name="Google Shape;329;g37ccfb6c70c_2_163: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marR="0" rtl="0" algn="l">
              <a:lnSpc>
                <a:spcPct val="100000"/>
              </a:lnSpc>
              <a:spcBef>
                <a:spcPts val="0"/>
              </a:spcBef>
              <a:spcAft>
                <a:spcPts val="0"/>
              </a:spcAft>
              <a:buSzPts val="1600"/>
              <a:buNone/>
            </a:pPr>
            <a:r>
              <a:rPr lang="en-US" sz="1300">
                <a:latin typeface="Calibri"/>
                <a:ea typeface="Calibri"/>
                <a:cs typeface="Calibri"/>
                <a:sym typeface="Calibri"/>
              </a:rPr>
              <a:t>12. Cuando salieron del agua, el Espíritu Santo llevó a Felipe a otro lugar. Después apareció en otra ciudad y enseñó a muchas otras personas sobre Jesús.</a:t>
            </a:r>
            <a:endParaRPr sz="1300">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latin typeface="Calibri"/>
              <a:ea typeface="Calibri"/>
              <a:cs typeface="Calibri"/>
              <a:sym typeface="Calibri"/>
            </a:endParaRPr>
          </a:p>
          <a:p>
            <a:pPr indent="0" lvl="0" marL="0" marR="0" rtl="0" algn="l">
              <a:lnSpc>
                <a:spcPct val="100000"/>
              </a:lnSpc>
              <a:spcBef>
                <a:spcPts val="0"/>
              </a:spcBef>
              <a:spcAft>
                <a:spcPts val="0"/>
              </a:spcAft>
              <a:buSzPts val="1600"/>
              <a:buNone/>
            </a:pPr>
            <a:r>
              <a:rPr lang="en-US" sz="1300">
                <a:latin typeface="Calibri"/>
                <a:ea typeface="Calibri"/>
                <a:cs typeface="Calibri"/>
                <a:sym typeface="Calibri"/>
              </a:rPr>
              <a:t>Aunque el etíope nunca volvió a ver a Felipe, la Biblia dice que «siguió su camino lleno de alegría». Ahora era seguidor de Jesús y parte del pueblo de Dios. Su vida nunca volvería a ser la misma.</a:t>
            </a:r>
            <a:endParaRPr sz="1300">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latin typeface="Calibri"/>
              <a:ea typeface="Calibri"/>
              <a:cs typeface="Calibri"/>
              <a:sym typeface="Calibri"/>
            </a:endParaRPr>
          </a:p>
          <a:p>
            <a:pPr indent="0" lvl="0" marL="0" marR="0" rtl="0" algn="l">
              <a:lnSpc>
                <a:spcPct val="100000"/>
              </a:lnSpc>
              <a:spcBef>
                <a:spcPts val="0"/>
              </a:spcBef>
              <a:spcAft>
                <a:spcPts val="0"/>
              </a:spcAft>
              <a:buSzPts val="1600"/>
              <a:buNone/>
            </a:pPr>
            <a:r>
              <a:rPr lang="en-US" sz="1300">
                <a:latin typeface="Calibri"/>
                <a:ea typeface="Calibri"/>
                <a:cs typeface="Calibri"/>
                <a:sym typeface="Calibri"/>
              </a:rPr>
              <a:t>El Espíritu Santo nos ayuda a entender la Biblia. Antes de leer la Biblia, intenta orar pidiendo al Espíritu Santo que te ayude a entender lo que lees.</a:t>
            </a:r>
            <a:endParaRPr sz="1300">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latin typeface="Calibri"/>
              <a:ea typeface="Calibri"/>
              <a:cs typeface="Calibri"/>
              <a:sym typeface="Calibri"/>
            </a:endParaRPr>
          </a:p>
          <a:p>
            <a:pPr indent="0" lvl="0" marL="0" marR="0" rtl="0" algn="l">
              <a:lnSpc>
                <a:spcPct val="100000"/>
              </a:lnSpc>
              <a:spcBef>
                <a:spcPts val="0"/>
              </a:spcBef>
              <a:spcAft>
                <a:spcPts val="0"/>
              </a:spcAft>
              <a:buSzPts val="1600"/>
              <a:buNone/>
            </a:pPr>
            <a:r>
              <a:rPr lang="en-US" sz="1300">
                <a:latin typeface="Calibri"/>
                <a:ea typeface="Calibri"/>
                <a:cs typeface="Calibri"/>
                <a:sym typeface="Calibri"/>
              </a:rPr>
              <a:t>Otros cristianos también pueden ayudarnos a entender la Biblia. Felipe ayudó a este hombre a entender las Escrituras. Cuando tengas preguntas sobre lo que lees en la Biblia, ¿quién puede ayudarte a entender?</a:t>
            </a:r>
            <a:endParaRPr sz="1300">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latin typeface="Calibri"/>
              <a:ea typeface="Calibri"/>
              <a:cs typeface="Calibri"/>
              <a:sym typeface="Calibri"/>
            </a:endParaRPr>
          </a:p>
        </p:txBody>
      </p:sp>
      <p:sp>
        <p:nvSpPr>
          <p:cNvPr id="330" name="Google Shape;330;g37ccfb6c70c_2_163: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SzPts val="1300"/>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37ccfb6c70c_2_171: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8" name="Google Shape;338;g37ccfb6c70c_2_171: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marR="0" rtl="0" algn="l">
              <a:lnSpc>
                <a:spcPct val="100000"/>
              </a:lnSpc>
              <a:spcBef>
                <a:spcPts val="0"/>
              </a:spcBef>
              <a:spcAft>
                <a:spcPts val="0"/>
              </a:spcAft>
              <a:buSzPts val="1600"/>
              <a:buNone/>
            </a:pPr>
            <a:r>
              <a:t/>
            </a:r>
            <a:endParaRPr b="0" i="0" sz="1300" u="none" cap="none" strike="noStrike">
              <a:solidFill>
                <a:schemeClr val="dk1"/>
              </a:solidFill>
              <a:latin typeface="Calibri"/>
              <a:ea typeface="Calibri"/>
              <a:cs typeface="Calibri"/>
              <a:sym typeface="Calibri"/>
            </a:endParaRPr>
          </a:p>
        </p:txBody>
      </p:sp>
      <p:sp>
        <p:nvSpPr>
          <p:cNvPr id="339" name="Google Shape;339;g37ccfb6c70c_2_171: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SzPts val="1300"/>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37ccfb6c70c_4_0:notes"/>
          <p:cNvSpPr/>
          <p:nvPr>
            <p:ph idx="2" type="sldImg"/>
          </p:nvPr>
        </p:nvSpPr>
        <p:spPr>
          <a:xfrm>
            <a:off x="1259946" y="801885"/>
            <a:ext cx="5039783"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349" name="Google Shape;349;g37ccfb6c70c_4_0:notes"/>
          <p:cNvSpPr txBox="1"/>
          <p:nvPr>
            <p:ph idx="1" type="body"/>
          </p:nvPr>
        </p:nvSpPr>
        <p:spPr>
          <a:xfrm>
            <a:off x="755968" y="5078605"/>
            <a:ext cx="6047740" cy="4811310"/>
          </a:xfrm>
          <a:prstGeom prst="rect">
            <a:avLst/>
          </a:prstGeom>
          <a:noFill/>
          <a:ln>
            <a:noFill/>
          </a:ln>
        </p:spPr>
        <p:txBody>
          <a:bodyPr anchorCtr="0" anchor="t" bIns="103100" lIns="103100" spcFirstLastPara="1" rIns="103100" wrap="square" tIns="1031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Arial"/>
              <a:ea typeface="Arial"/>
              <a:cs typeface="Arial"/>
              <a:sym typeface="Arial"/>
            </a:endParaRPr>
          </a:p>
        </p:txBody>
      </p:sp>
      <p:sp>
        <p:nvSpPr>
          <p:cNvPr id="350" name="Google Shape;350;g37ccfb6c70c_4_0:notes"/>
          <p:cNvSpPr txBox="1"/>
          <p:nvPr>
            <p:ph idx="12" type="sldNum"/>
          </p:nvPr>
        </p:nvSpPr>
        <p:spPr>
          <a:xfrm>
            <a:off x="0" y="0"/>
            <a:ext cx="3306944" cy="3507808"/>
          </a:xfrm>
          <a:prstGeom prst="rect">
            <a:avLst/>
          </a:prstGeom>
          <a:noFill/>
          <a:ln>
            <a:noFill/>
          </a:ln>
        </p:spPr>
        <p:txBody>
          <a:bodyPr anchorCtr="0" anchor="t" bIns="51575" lIns="103100" spcFirstLastPara="1" rIns="103100" wrap="square" tIns="51575">
            <a:noAutofit/>
          </a:bodyPr>
          <a:lstStyle/>
          <a:p>
            <a:pPr indent="0" lvl="0" marL="0" marR="0" rtl="0" algn="l">
              <a:lnSpc>
                <a:spcPct val="100000"/>
              </a:lnSpc>
              <a:spcBef>
                <a:spcPts val="0"/>
              </a:spcBef>
              <a:spcAft>
                <a:spcPts val="0"/>
              </a:spcAft>
              <a:buClr>
                <a:schemeClr val="dk1"/>
              </a:buClr>
              <a:buSzPts val="1600"/>
              <a:buFont typeface="Calibri"/>
              <a:buNone/>
            </a:pPr>
            <a:fld id="{00000000-1234-1234-1234-123412341234}" type="slidenum">
              <a:rPr b="0" i="0" lang="en-US" sz="1600" u="none" cap="none" strike="noStrike">
                <a:solidFill>
                  <a:schemeClr val="dk1"/>
                </a:solidFill>
                <a:latin typeface="Calibri"/>
                <a:ea typeface="Calibri"/>
                <a:cs typeface="Calibri"/>
                <a:sym typeface="Calibri"/>
              </a:rPr>
              <a:t>‹#›</a:t>
            </a:fld>
            <a:endParaRPr b="0" i="0" sz="16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37ccfb6c70c_2_83: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9" name="Google Shape;239;g37ccfb6c70c_2_83: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marR="0" rtl="0" algn="l">
              <a:lnSpc>
                <a:spcPct val="100000"/>
              </a:lnSpc>
              <a:spcBef>
                <a:spcPts val="0"/>
              </a:spcBef>
              <a:spcAft>
                <a:spcPts val="0"/>
              </a:spcAft>
              <a:buClr>
                <a:schemeClr val="dk1"/>
              </a:buClr>
              <a:buSzPts val="1600"/>
              <a:buFont typeface="Calibri"/>
              <a:buNone/>
            </a:pPr>
            <a:r>
              <a:rPr lang="en-US" sz="1300">
                <a:solidFill>
                  <a:schemeClr val="dk1"/>
                </a:solidFill>
                <a:latin typeface="Calibri"/>
                <a:ea typeface="Calibri"/>
                <a:cs typeface="Calibri"/>
                <a:sym typeface="Calibri"/>
              </a:rPr>
              <a:t>2. Perseguir a alguien significa hacerle daño a propósito para que sufra. Un hombre llamado Saulo era uno de los líderes judíos que perseguía a los seguidores de Jesús. Incluso iba de casa en casa, sacaba a hombres y mujeres a la fuerza y los metía en la cárcel. Pronto, muchos seguidores de Jesús comenzaron a salir de Jerusalén y mudarse a otros lugares.</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Calibri"/>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Calibri"/>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Calibri"/>
              <a:buNone/>
            </a:pPr>
            <a:r>
              <a:t/>
            </a:r>
            <a:endParaRPr sz="1300">
              <a:solidFill>
                <a:schemeClr val="dk1"/>
              </a:solidFill>
              <a:latin typeface="Calibri"/>
              <a:ea typeface="Calibri"/>
              <a:cs typeface="Calibri"/>
              <a:sym typeface="Calibri"/>
            </a:endParaRPr>
          </a:p>
        </p:txBody>
      </p:sp>
      <p:sp>
        <p:nvSpPr>
          <p:cNvPr id="240" name="Google Shape;240;g37ccfb6c70c_2_83: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SzPts val="1300"/>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37ccfb6c70c_2_91: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8" name="Google Shape;248;g37ccfb6c70c_2_91: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rtl="0" algn="l">
              <a:lnSpc>
                <a:spcPct val="107916"/>
              </a:lnSpc>
              <a:spcBef>
                <a:spcPts val="1300"/>
              </a:spcBef>
              <a:spcAft>
                <a:spcPts val="0"/>
              </a:spcAft>
              <a:buClr>
                <a:schemeClr val="dk1"/>
              </a:buClr>
              <a:buSzPts val="1200"/>
              <a:buFont typeface="Arial"/>
              <a:buNone/>
            </a:pPr>
            <a:r>
              <a:rPr lang="en-US" sz="1200"/>
              <a:t>3. Era triste que tuvieran que dejar Jerusalén, pero lo bueno fue que dondequiera que iban los seguidores de Jesús, hablaban sobre el Rey Jesús. Gracias a eso, muchas más personas escucharon las buenas noticias. Uno de esos seguidores de Jesús se llamaba Felipe. Era un hombre sabio que vivía según el Espíritu Santo. Felipe viajó a Samaria y les habló a las personas allí sobre Jesús.</a:t>
            </a:r>
            <a:endParaRPr sz="1200"/>
          </a:p>
          <a:p>
            <a:pPr indent="0" lvl="0" marL="0" rtl="0" algn="l">
              <a:lnSpc>
                <a:spcPct val="107916"/>
              </a:lnSpc>
              <a:spcBef>
                <a:spcPts val="1300"/>
              </a:spcBef>
              <a:spcAft>
                <a:spcPts val="0"/>
              </a:spcAft>
              <a:buClr>
                <a:schemeClr val="dk1"/>
              </a:buClr>
              <a:buSzPts val="1200"/>
              <a:buFont typeface="Arial"/>
              <a:buNone/>
            </a:pPr>
            <a:r>
              <a:t/>
            </a:r>
            <a:endParaRPr sz="1200"/>
          </a:p>
          <a:p>
            <a:pPr indent="0" lvl="0" marL="0" rtl="0" algn="l">
              <a:lnSpc>
                <a:spcPct val="107916"/>
              </a:lnSpc>
              <a:spcBef>
                <a:spcPts val="1300"/>
              </a:spcBef>
              <a:spcAft>
                <a:spcPts val="0"/>
              </a:spcAft>
              <a:buClr>
                <a:schemeClr val="dk1"/>
              </a:buClr>
              <a:buSzPts val="1200"/>
              <a:buFont typeface="Arial"/>
              <a:buNone/>
            </a:pPr>
            <a:r>
              <a:t/>
            </a:r>
            <a:endParaRPr sz="1200"/>
          </a:p>
          <a:p>
            <a:pPr indent="0" lvl="0" marL="0" rtl="0" algn="l">
              <a:lnSpc>
                <a:spcPct val="107916"/>
              </a:lnSpc>
              <a:spcBef>
                <a:spcPts val="1300"/>
              </a:spcBef>
              <a:spcAft>
                <a:spcPts val="0"/>
              </a:spcAft>
              <a:buClr>
                <a:schemeClr val="dk1"/>
              </a:buClr>
              <a:buSzPts val="1200"/>
              <a:buFont typeface="Arial"/>
              <a:buNone/>
            </a:pPr>
            <a:r>
              <a:t/>
            </a:r>
            <a:endParaRPr sz="1200"/>
          </a:p>
          <a:p>
            <a:pPr indent="0" lvl="0" marL="0" rtl="0" algn="l">
              <a:lnSpc>
                <a:spcPct val="107916"/>
              </a:lnSpc>
              <a:spcBef>
                <a:spcPts val="1300"/>
              </a:spcBef>
              <a:spcAft>
                <a:spcPts val="0"/>
              </a:spcAft>
              <a:buClr>
                <a:schemeClr val="dk1"/>
              </a:buClr>
              <a:buSzPts val="1200"/>
              <a:buFont typeface="Arial"/>
              <a:buNone/>
            </a:pPr>
            <a:r>
              <a:t/>
            </a:r>
            <a:endParaRPr sz="1200"/>
          </a:p>
        </p:txBody>
      </p:sp>
      <p:sp>
        <p:nvSpPr>
          <p:cNvPr id="249" name="Google Shape;249;g37ccfb6c70c_2_91: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SzPts val="1300"/>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37ccfb6c70c_2_99: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7" name="Google Shape;257;g37ccfb6c70c_2_99: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marR="0" rtl="0" algn="l">
              <a:lnSpc>
                <a:spcPct val="100000"/>
              </a:lnSpc>
              <a:spcBef>
                <a:spcPts val="0"/>
              </a:spcBef>
              <a:spcAft>
                <a:spcPts val="0"/>
              </a:spcAft>
              <a:buSzPts val="1600"/>
              <a:buNone/>
            </a:pPr>
            <a:r>
              <a:rPr lang="en-US" sz="1300">
                <a:solidFill>
                  <a:schemeClr val="dk1"/>
                </a:solidFill>
                <a:latin typeface="Calibri"/>
                <a:ea typeface="Calibri"/>
                <a:cs typeface="Calibri"/>
                <a:sym typeface="Calibri"/>
              </a:rPr>
              <a:t>4. Después de esto, un ángel de Dios le dio instrucciones especiales a Felipe para que fuera por el camino que va de Jerusalén a Gaza. Felipe sabía que los ángeles son siervos de Dios que a veces llevan mensajes de parte de Él. Así que hizo exactamente lo que el ángel le dijo. Cuando llegó al camino, Felipe vio a un hombre muy importante viajando en un carruaje.</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p:txBody>
      </p:sp>
      <p:sp>
        <p:nvSpPr>
          <p:cNvPr id="258" name="Google Shape;258;g37ccfb6c70c_2_99: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SzPts val="1300"/>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37ccfb6c70c_2_107: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6" name="Google Shape;266;g37ccfb6c70c_2_107: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marR="0" rtl="0" algn="l">
              <a:lnSpc>
                <a:spcPct val="100000"/>
              </a:lnSpc>
              <a:spcBef>
                <a:spcPts val="0"/>
              </a:spcBef>
              <a:spcAft>
                <a:spcPts val="0"/>
              </a:spcAft>
              <a:buSzPts val="1600"/>
              <a:buNone/>
            </a:pPr>
            <a:r>
              <a:rPr lang="en-US" sz="1300">
                <a:solidFill>
                  <a:schemeClr val="dk1"/>
                </a:solidFill>
                <a:latin typeface="Calibri"/>
                <a:ea typeface="Calibri"/>
                <a:cs typeface="Calibri"/>
                <a:sym typeface="Calibri"/>
              </a:rPr>
              <a:t>5. El hombre venía de Etiopía. En ese tiempo, ese país era muy rico y poderoso. El hombre era un funcionario importante que estaba a cargo de los tesoros de la reina. Iba de regreso a su casa después de haber estado en Jerusalén para adorar. Estaba leyendo un rollo del profeta Isaías. Leía sobre un cordero que sufría y era sacrificado por otros, pero no entendía lo que eso significaba.</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p:txBody>
      </p:sp>
      <p:sp>
        <p:nvSpPr>
          <p:cNvPr id="267" name="Google Shape;267;g37ccfb6c70c_2_107: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SzPts val="1300"/>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37ccfb6c70c_2_115: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5" name="Google Shape;275;g37ccfb6c70c_2_115: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marR="0" rtl="0" algn="l">
              <a:lnSpc>
                <a:spcPct val="100000"/>
              </a:lnSpc>
              <a:spcBef>
                <a:spcPts val="0"/>
              </a:spcBef>
              <a:spcAft>
                <a:spcPts val="0"/>
              </a:spcAft>
              <a:buSzPts val="1600"/>
              <a:buNone/>
            </a:pPr>
            <a:r>
              <a:rPr lang="en-US" sz="1300">
                <a:solidFill>
                  <a:schemeClr val="dk1"/>
                </a:solidFill>
                <a:latin typeface="Calibri"/>
                <a:ea typeface="Calibri"/>
                <a:cs typeface="Calibri"/>
                <a:sym typeface="Calibri"/>
              </a:rPr>
              <a:t>6. El Espíritu Santo de Dios le dijo a Felipe que se acercara al carruaje, así que Felipe corrió hasta allí. Felipe le preguntó al etíope: —¿Entiendes lo que estás leyendo?</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p:txBody>
      </p:sp>
      <p:sp>
        <p:nvSpPr>
          <p:cNvPr id="276" name="Google Shape;276;g37ccfb6c70c_2_115: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SzPts val="1300"/>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37ccfb6c70c_2_123: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4" name="Google Shape;284;g37ccfb6c70c_2_123: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marR="0" rtl="0" algn="l">
              <a:lnSpc>
                <a:spcPct val="100000"/>
              </a:lnSpc>
              <a:spcBef>
                <a:spcPts val="0"/>
              </a:spcBef>
              <a:spcAft>
                <a:spcPts val="0"/>
              </a:spcAft>
              <a:buSzPts val="1600"/>
              <a:buNone/>
            </a:pPr>
            <a:r>
              <a:rPr lang="en-US" sz="1300">
                <a:solidFill>
                  <a:schemeClr val="dk1"/>
                </a:solidFill>
                <a:latin typeface="Calibri"/>
                <a:ea typeface="Calibri"/>
                <a:cs typeface="Calibri"/>
                <a:sym typeface="Calibri"/>
              </a:rPr>
              <a:t>7. A veces es difícil entender lo que leemos en la Palabra de Dios. A veces necesitamos ayuda de personas que entienden la Biblia mejor que nosotros. El hombre tenía muchas preguntas y le pidió a Felipe que lo ayudara a entender.</a:t>
            </a:r>
            <a:endParaRPr b="0" i="0" sz="1300" u="none" cap="none" strike="noStrike">
              <a:solidFill>
                <a:schemeClr val="dk1"/>
              </a:solidFill>
              <a:latin typeface="Calibri"/>
              <a:ea typeface="Calibri"/>
              <a:cs typeface="Calibri"/>
              <a:sym typeface="Calibri"/>
            </a:endParaRPr>
          </a:p>
        </p:txBody>
      </p:sp>
      <p:sp>
        <p:nvSpPr>
          <p:cNvPr id="285" name="Google Shape;285;g37ccfb6c70c_2_123: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SzPts val="1300"/>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37ccfb6c70c_2_131: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3" name="Google Shape;293;g37ccfb6c70c_2_131: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marR="0" rtl="0" algn="l">
              <a:lnSpc>
                <a:spcPct val="100000"/>
              </a:lnSpc>
              <a:spcBef>
                <a:spcPts val="0"/>
              </a:spcBef>
              <a:spcAft>
                <a:spcPts val="0"/>
              </a:spcAft>
              <a:buSzPts val="1600"/>
              <a:buNone/>
            </a:pPr>
            <a:r>
              <a:rPr lang="en-US" sz="1300">
                <a:solidFill>
                  <a:schemeClr val="dk1"/>
                </a:solidFill>
                <a:latin typeface="Calibri"/>
                <a:ea typeface="Calibri"/>
                <a:cs typeface="Calibri"/>
                <a:sym typeface="Calibri"/>
              </a:rPr>
              <a:t>8. El etíope le mostró a Felipe la Escritura que estaba leyendo y se la explicó.</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p:txBody>
      </p:sp>
      <p:sp>
        <p:nvSpPr>
          <p:cNvPr id="294" name="Google Shape;294;g37ccfb6c70c_2_131: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SzPts val="1300"/>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37ccfb6c70c_2_139: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2" name="Google Shape;302;g37ccfb6c70c_2_139: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marR="0" rtl="0" algn="l">
              <a:lnSpc>
                <a:spcPct val="100000"/>
              </a:lnSpc>
              <a:spcBef>
                <a:spcPts val="0"/>
              </a:spcBef>
              <a:spcAft>
                <a:spcPts val="0"/>
              </a:spcAft>
              <a:buSzPts val="1600"/>
              <a:buNone/>
            </a:pPr>
            <a:r>
              <a:rPr lang="en-US" sz="1300">
                <a:solidFill>
                  <a:schemeClr val="dk1"/>
                </a:solidFill>
                <a:latin typeface="Calibri"/>
                <a:ea typeface="Calibri"/>
                <a:cs typeface="Calibri"/>
                <a:sym typeface="Calibri"/>
              </a:rPr>
              <a:t>9. Entonces Felipe le contó más y más acerca de Jesucristo para que el hombre pudiera entender que Jesús era el Cordero de Dios. El hombre seguramente pensó: «Ah, ya entiendo; ahora sé de qué hablaba Isaías.» El etíope estaba muy feliz al escuchar las buenas noticias de Jesús.</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p:txBody>
      </p:sp>
      <p:sp>
        <p:nvSpPr>
          <p:cNvPr id="303" name="Google Shape;303;g37ccfb6c70c_2_139: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SzPts val="1300"/>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2" name="Shape 12"/>
        <p:cNvGrpSpPr/>
        <p:nvPr/>
      </p:nvGrpSpPr>
      <p:grpSpPr>
        <a:xfrm>
          <a:off x="0" y="0"/>
          <a:ext cx="0" cy="0"/>
          <a:chOff x="0" y="0"/>
          <a:chExt cx="0" cy="0"/>
        </a:xfrm>
      </p:grpSpPr>
      <p:sp>
        <p:nvSpPr>
          <p:cNvPr id="13" name="Google Shape;13;p2"/>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15" name="Google Shape;15;p2"/>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69" name="Shape 69"/>
        <p:cNvGrpSpPr/>
        <p:nvPr/>
      </p:nvGrpSpPr>
      <p:grpSpPr>
        <a:xfrm>
          <a:off x="0" y="0"/>
          <a:ext cx="0" cy="0"/>
          <a:chOff x="0" y="0"/>
          <a:chExt cx="0" cy="0"/>
        </a:xfrm>
      </p:grpSpPr>
      <p:sp>
        <p:nvSpPr>
          <p:cNvPr id="70" name="Google Shape;70;p11"/>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1"/>
          <p:cNvSpPr txBox="1"/>
          <p:nvPr>
            <p:ph idx="1" type="body"/>
          </p:nvPr>
        </p:nvSpPr>
        <p:spPr>
          <a:xfrm>
            <a:off x="504000" y="1326600"/>
            <a:ext cx="907164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2" name="Google Shape;72;p11"/>
          <p:cNvSpPr txBox="1"/>
          <p:nvPr>
            <p:ph idx="2" type="body"/>
          </p:nvPr>
        </p:nvSpPr>
        <p:spPr>
          <a:xfrm>
            <a:off x="504000" y="3044160"/>
            <a:ext cx="907164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3" name="Google Shape;73;p11"/>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1"/>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75" name="Google Shape;75;p11"/>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76" name="Shape 76"/>
        <p:cNvGrpSpPr/>
        <p:nvPr/>
      </p:nvGrpSpPr>
      <p:grpSpPr>
        <a:xfrm>
          <a:off x="0" y="0"/>
          <a:ext cx="0" cy="0"/>
          <a:chOff x="0" y="0"/>
          <a:chExt cx="0" cy="0"/>
        </a:xfrm>
      </p:grpSpPr>
      <p:sp>
        <p:nvSpPr>
          <p:cNvPr id="77" name="Google Shape;77;p12"/>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 type="body"/>
          </p:nvPr>
        </p:nvSpPr>
        <p:spPr>
          <a:xfrm>
            <a:off x="50400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9" name="Google Shape;79;p12"/>
          <p:cNvSpPr txBox="1"/>
          <p:nvPr>
            <p:ph idx="2" type="body"/>
          </p:nvPr>
        </p:nvSpPr>
        <p:spPr>
          <a:xfrm>
            <a:off x="515268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0" name="Google Shape;80;p12"/>
          <p:cNvSpPr txBox="1"/>
          <p:nvPr>
            <p:ph idx="3" type="body"/>
          </p:nvPr>
        </p:nvSpPr>
        <p:spPr>
          <a:xfrm>
            <a:off x="504000" y="304416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1" name="Google Shape;81;p12"/>
          <p:cNvSpPr txBox="1"/>
          <p:nvPr>
            <p:ph idx="4" type="body"/>
          </p:nvPr>
        </p:nvSpPr>
        <p:spPr>
          <a:xfrm>
            <a:off x="5152680" y="304416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2" name="Google Shape;82;p12"/>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84" name="Google Shape;84;p12"/>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85" name="Shape 85"/>
        <p:cNvGrpSpPr/>
        <p:nvPr/>
      </p:nvGrpSpPr>
      <p:grpSpPr>
        <a:xfrm>
          <a:off x="0" y="0"/>
          <a:ext cx="0" cy="0"/>
          <a:chOff x="0" y="0"/>
          <a:chExt cx="0" cy="0"/>
        </a:xfrm>
      </p:grpSpPr>
      <p:sp>
        <p:nvSpPr>
          <p:cNvPr id="86" name="Google Shape;86;p13"/>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3"/>
          <p:cNvSpPr txBox="1"/>
          <p:nvPr>
            <p:ph idx="1" type="body"/>
          </p:nvPr>
        </p:nvSpPr>
        <p:spPr>
          <a:xfrm>
            <a:off x="504000" y="132660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8" name="Google Shape;88;p13"/>
          <p:cNvSpPr txBox="1"/>
          <p:nvPr>
            <p:ph idx="2" type="body"/>
          </p:nvPr>
        </p:nvSpPr>
        <p:spPr>
          <a:xfrm>
            <a:off x="3571200" y="132660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9" name="Google Shape;89;p13"/>
          <p:cNvSpPr txBox="1"/>
          <p:nvPr>
            <p:ph idx="3" type="body"/>
          </p:nvPr>
        </p:nvSpPr>
        <p:spPr>
          <a:xfrm>
            <a:off x="6638040" y="132660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0" name="Google Shape;90;p13"/>
          <p:cNvSpPr txBox="1"/>
          <p:nvPr>
            <p:ph idx="4" type="body"/>
          </p:nvPr>
        </p:nvSpPr>
        <p:spPr>
          <a:xfrm>
            <a:off x="504000" y="304416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1" name="Google Shape;91;p13"/>
          <p:cNvSpPr txBox="1"/>
          <p:nvPr>
            <p:ph idx="5" type="body"/>
          </p:nvPr>
        </p:nvSpPr>
        <p:spPr>
          <a:xfrm>
            <a:off x="3571200" y="304416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2" name="Google Shape;92;p13"/>
          <p:cNvSpPr txBox="1"/>
          <p:nvPr>
            <p:ph idx="6" type="body"/>
          </p:nvPr>
        </p:nvSpPr>
        <p:spPr>
          <a:xfrm>
            <a:off x="6638040" y="304416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3" name="Google Shape;93;p13"/>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3"/>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95" name="Google Shape;95;p13"/>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2" name="Shape 102"/>
        <p:cNvGrpSpPr/>
        <p:nvPr/>
      </p:nvGrpSpPr>
      <p:grpSpPr>
        <a:xfrm>
          <a:off x="0" y="0"/>
          <a:ext cx="0" cy="0"/>
          <a:chOff x="0" y="0"/>
          <a:chExt cx="0" cy="0"/>
        </a:xfrm>
      </p:grpSpPr>
      <p:sp>
        <p:nvSpPr>
          <p:cNvPr id="103" name="Google Shape;103;p15"/>
          <p:cNvSpPr txBox="1"/>
          <p:nvPr>
            <p:ph type="ctrTitle"/>
          </p:nvPr>
        </p:nvSpPr>
        <p:spPr>
          <a:xfrm>
            <a:off x="975360" y="1596250"/>
            <a:ext cx="11054080" cy="3395698"/>
          </a:xfrm>
          <a:prstGeom prst="rect">
            <a:avLst/>
          </a:prstGeom>
          <a:noFill/>
          <a:ln>
            <a:noFill/>
          </a:ln>
        </p:spPr>
        <p:txBody>
          <a:bodyPr anchorCtr="0" anchor="b" bIns="130025" lIns="130025" spcFirstLastPara="1" rIns="130025" wrap="square" tIns="130025">
            <a:noAutofit/>
          </a:bodyPr>
          <a:lstStyle>
            <a:lvl1pPr lvl="0" marR="0" algn="ctr">
              <a:lnSpc>
                <a:spcPct val="90000"/>
              </a:lnSpc>
              <a:spcBef>
                <a:spcPts val="0"/>
              </a:spcBef>
              <a:spcAft>
                <a:spcPts val="0"/>
              </a:spcAft>
              <a:buClr>
                <a:schemeClr val="dk1"/>
              </a:buClr>
              <a:buSzPts val="2000"/>
              <a:buFont typeface="Calibri"/>
              <a:buNone/>
              <a:defRPr b="0" i="0" sz="85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2000"/>
              <a:buChar char="○"/>
              <a:defRPr/>
            </a:lvl2pPr>
            <a:lvl3pPr lvl="2" marR="0" algn="l">
              <a:lnSpc>
                <a:spcPct val="100000"/>
              </a:lnSpc>
              <a:spcBef>
                <a:spcPts val="0"/>
              </a:spcBef>
              <a:spcAft>
                <a:spcPts val="0"/>
              </a:spcAft>
              <a:buSzPts val="2000"/>
              <a:buChar char="■"/>
              <a:defRPr/>
            </a:lvl3pPr>
            <a:lvl4pPr lvl="3" marR="0" algn="l">
              <a:lnSpc>
                <a:spcPct val="100000"/>
              </a:lnSpc>
              <a:spcBef>
                <a:spcPts val="0"/>
              </a:spcBef>
              <a:spcAft>
                <a:spcPts val="0"/>
              </a:spcAft>
              <a:buSzPts val="2000"/>
              <a:buChar char="●"/>
              <a:defRPr/>
            </a:lvl4pPr>
            <a:lvl5pPr lvl="4" marR="0" algn="l">
              <a:lnSpc>
                <a:spcPct val="100000"/>
              </a:lnSpc>
              <a:spcBef>
                <a:spcPts val="0"/>
              </a:spcBef>
              <a:spcAft>
                <a:spcPts val="0"/>
              </a:spcAft>
              <a:buSzPts val="2000"/>
              <a:buChar char="○"/>
              <a:defRPr/>
            </a:lvl5pPr>
            <a:lvl6pPr lvl="5" marR="0" algn="l">
              <a:lnSpc>
                <a:spcPct val="100000"/>
              </a:lnSpc>
              <a:spcBef>
                <a:spcPts val="0"/>
              </a:spcBef>
              <a:spcAft>
                <a:spcPts val="0"/>
              </a:spcAft>
              <a:buSzPts val="2000"/>
              <a:buChar char="■"/>
              <a:defRPr/>
            </a:lvl6pPr>
            <a:lvl7pPr lvl="6" marR="0" algn="l">
              <a:lnSpc>
                <a:spcPct val="100000"/>
              </a:lnSpc>
              <a:spcBef>
                <a:spcPts val="0"/>
              </a:spcBef>
              <a:spcAft>
                <a:spcPts val="0"/>
              </a:spcAft>
              <a:buSzPts val="2000"/>
              <a:buChar char="●"/>
              <a:defRPr/>
            </a:lvl7pPr>
            <a:lvl8pPr lvl="7" marR="0" algn="l">
              <a:lnSpc>
                <a:spcPct val="100000"/>
              </a:lnSpc>
              <a:spcBef>
                <a:spcPts val="0"/>
              </a:spcBef>
              <a:spcAft>
                <a:spcPts val="0"/>
              </a:spcAft>
              <a:buSzPts val="2000"/>
              <a:buChar char="○"/>
              <a:defRPr/>
            </a:lvl8pPr>
            <a:lvl9pPr lvl="8" marR="0" algn="l">
              <a:lnSpc>
                <a:spcPct val="100000"/>
              </a:lnSpc>
              <a:spcBef>
                <a:spcPts val="0"/>
              </a:spcBef>
              <a:spcAft>
                <a:spcPts val="0"/>
              </a:spcAft>
              <a:buSzPts val="2000"/>
              <a:buChar char="■"/>
              <a:defRPr/>
            </a:lvl9pPr>
          </a:lstStyle>
          <a:p/>
        </p:txBody>
      </p:sp>
      <p:sp>
        <p:nvSpPr>
          <p:cNvPr id="104" name="Google Shape;104;p15"/>
          <p:cNvSpPr txBox="1"/>
          <p:nvPr>
            <p:ph idx="1" type="subTitle"/>
          </p:nvPr>
        </p:nvSpPr>
        <p:spPr>
          <a:xfrm>
            <a:off x="1625600" y="5122898"/>
            <a:ext cx="9753600" cy="2354862"/>
          </a:xfrm>
          <a:prstGeom prst="rect">
            <a:avLst/>
          </a:prstGeom>
          <a:noFill/>
          <a:ln>
            <a:noFill/>
          </a:ln>
        </p:spPr>
        <p:txBody>
          <a:bodyPr anchorCtr="0" anchor="t" bIns="130025" lIns="130025" spcFirstLastPara="1" rIns="130025" wrap="square" tIns="130025">
            <a:noAutofit/>
          </a:bodyPr>
          <a:lstStyle>
            <a:lvl1pPr lvl="0" marR="0" algn="ctr">
              <a:lnSpc>
                <a:spcPct val="90000"/>
              </a:lnSpc>
              <a:spcBef>
                <a:spcPts val="1400"/>
              </a:spcBef>
              <a:spcAft>
                <a:spcPts val="0"/>
              </a:spcAft>
              <a:buClr>
                <a:schemeClr val="dk1"/>
              </a:buClr>
              <a:buSzPts val="2000"/>
              <a:buFont typeface="Arial"/>
              <a:buNone/>
              <a:defRPr b="0" i="0" sz="3400" u="none" cap="none" strike="noStrike">
                <a:solidFill>
                  <a:schemeClr val="dk1"/>
                </a:solidFill>
                <a:latin typeface="Calibri"/>
                <a:ea typeface="Calibri"/>
                <a:cs typeface="Calibri"/>
                <a:sym typeface="Calibri"/>
              </a:defRPr>
            </a:lvl1pPr>
            <a:lvl2pPr lvl="1" marR="0" algn="ctr">
              <a:lnSpc>
                <a:spcPct val="90000"/>
              </a:lnSpc>
              <a:spcBef>
                <a:spcPts val="700"/>
              </a:spcBef>
              <a:spcAft>
                <a:spcPts val="0"/>
              </a:spcAft>
              <a:buClr>
                <a:schemeClr val="dk1"/>
              </a:buClr>
              <a:buSzPts val="2000"/>
              <a:buFont typeface="Arial"/>
              <a:buNone/>
              <a:defRPr b="0" i="0" sz="2800" u="none" cap="none" strike="noStrike">
                <a:solidFill>
                  <a:schemeClr val="dk1"/>
                </a:solidFill>
                <a:latin typeface="Calibri"/>
                <a:ea typeface="Calibri"/>
                <a:cs typeface="Calibri"/>
                <a:sym typeface="Calibri"/>
              </a:defRPr>
            </a:lvl2pPr>
            <a:lvl3pPr lvl="2" marR="0" algn="ctr">
              <a:lnSpc>
                <a:spcPct val="90000"/>
              </a:lnSpc>
              <a:spcBef>
                <a:spcPts val="700"/>
              </a:spcBef>
              <a:spcAft>
                <a:spcPts val="0"/>
              </a:spcAft>
              <a:buClr>
                <a:schemeClr val="dk1"/>
              </a:buClr>
              <a:buSzPts val="2000"/>
              <a:buFont typeface="Arial"/>
              <a:buNone/>
              <a:defRPr b="0" i="0" sz="2600" u="none" cap="none" strike="noStrike">
                <a:solidFill>
                  <a:schemeClr val="dk1"/>
                </a:solidFill>
                <a:latin typeface="Calibri"/>
                <a:ea typeface="Calibri"/>
                <a:cs typeface="Calibri"/>
                <a:sym typeface="Calibri"/>
              </a:defRPr>
            </a:lvl3pPr>
            <a:lvl4pPr lvl="3" marR="0" algn="ctr">
              <a:lnSpc>
                <a:spcPct val="90000"/>
              </a:lnSpc>
              <a:spcBef>
                <a:spcPts val="700"/>
              </a:spcBef>
              <a:spcAft>
                <a:spcPts val="0"/>
              </a:spcAft>
              <a:buClr>
                <a:schemeClr val="dk1"/>
              </a:buClr>
              <a:buSzPts val="2000"/>
              <a:buFont typeface="Arial"/>
              <a:buNone/>
              <a:defRPr b="0" i="0" sz="2300" u="none" cap="none" strike="noStrike">
                <a:solidFill>
                  <a:schemeClr val="dk1"/>
                </a:solidFill>
                <a:latin typeface="Calibri"/>
                <a:ea typeface="Calibri"/>
                <a:cs typeface="Calibri"/>
                <a:sym typeface="Calibri"/>
              </a:defRPr>
            </a:lvl4pPr>
            <a:lvl5pPr lvl="4" marR="0" algn="ctr">
              <a:lnSpc>
                <a:spcPct val="90000"/>
              </a:lnSpc>
              <a:spcBef>
                <a:spcPts val="700"/>
              </a:spcBef>
              <a:spcAft>
                <a:spcPts val="0"/>
              </a:spcAft>
              <a:buClr>
                <a:schemeClr val="dk1"/>
              </a:buClr>
              <a:buSzPts val="2000"/>
              <a:buFont typeface="Arial"/>
              <a:buNone/>
              <a:defRPr b="0" i="0" sz="2300" u="none" cap="none" strike="noStrike">
                <a:solidFill>
                  <a:schemeClr val="dk1"/>
                </a:solidFill>
                <a:latin typeface="Calibri"/>
                <a:ea typeface="Calibri"/>
                <a:cs typeface="Calibri"/>
                <a:sym typeface="Calibri"/>
              </a:defRPr>
            </a:lvl5pPr>
            <a:lvl6pPr lvl="5" marR="0" algn="ctr">
              <a:lnSpc>
                <a:spcPct val="90000"/>
              </a:lnSpc>
              <a:spcBef>
                <a:spcPts val="700"/>
              </a:spcBef>
              <a:spcAft>
                <a:spcPts val="0"/>
              </a:spcAft>
              <a:buClr>
                <a:schemeClr val="dk1"/>
              </a:buClr>
              <a:buSzPts val="2000"/>
              <a:buFont typeface="Arial"/>
              <a:buNone/>
              <a:defRPr b="0" i="0" sz="2300" u="none" cap="none" strike="noStrike">
                <a:solidFill>
                  <a:schemeClr val="dk1"/>
                </a:solidFill>
                <a:latin typeface="Calibri"/>
                <a:ea typeface="Calibri"/>
                <a:cs typeface="Calibri"/>
                <a:sym typeface="Calibri"/>
              </a:defRPr>
            </a:lvl6pPr>
            <a:lvl7pPr lvl="6" marR="0" algn="ctr">
              <a:lnSpc>
                <a:spcPct val="90000"/>
              </a:lnSpc>
              <a:spcBef>
                <a:spcPts val="700"/>
              </a:spcBef>
              <a:spcAft>
                <a:spcPts val="0"/>
              </a:spcAft>
              <a:buClr>
                <a:schemeClr val="dk1"/>
              </a:buClr>
              <a:buSzPts val="2000"/>
              <a:buFont typeface="Arial"/>
              <a:buNone/>
              <a:defRPr b="0" i="0" sz="2300" u="none" cap="none" strike="noStrike">
                <a:solidFill>
                  <a:schemeClr val="dk1"/>
                </a:solidFill>
                <a:latin typeface="Calibri"/>
                <a:ea typeface="Calibri"/>
                <a:cs typeface="Calibri"/>
                <a:sym typeface="Calibri"/>
              </a:defRPr>
            </a:lvl7pPr>
            <a:lvl8pPr lvl="7" marR="0" algn="ctr">
              <a:lnSpc>
                <a:spcPct val="90000"/>
              </a:lnSpc>
              <a:spcBef>
                <a:spcPts val="700"/>
              </a:spcBef>
              <a:spcAft>
                <a:spcPts val="0"/>
              </a:spcAft>
              <a:buClr>
                <a:schemeClr val="dk1"/>
              </a:buClr>
              <a:buSzPts val="2000"/>
              <a:buFont typeface="Arial"/>
              <a:buNone/>
              <a:defRPr b="0" i="0" sz="2300" u="none" cap="none" strike="noStrike">
                <a:solidFill>
                  <a:schemeClr val="dk1"/>
                </a:solidFill>
                <a:latin typeface="Calibri"/>
                <a:ea typeface="Calibri"/>
                <a:cs typeface="Calibri"/>
                <a:sym typeface="Calibri"/>
              </a:defRPr>
            </a:lvl8pPr>
            <a:lvl9pPr lvl="8" marR="0" algn="ctr">
              <a:lnSpc>
                <a:spcPct val="90000"/>
              </a:lnSpc>
              <a:spcBef>
                <a:spcPts val="700"/>
              </a:spcBef>
              <a:spcAft>
                <a:spcPts val="0"/>
              </a:spcAft>
              <a:buClr>
                <a:schemeClr val="dk1"/>
              </a:buClr>
              <a:buSzPts val="2000"/>
              <a:buFont typeface="Arial"/>
              <a:buNone/>
              <a:defRPr b="0" i="0" sz="2300" u="none" cap="none" strike="noStrike">
                <a:solidFill>
                  <a:schemeClr val="dk1"/>
                </a:solidFill>
                <a:latin typeface="Calibri"/>
                <a:ea typeface="Calibri"/>
                <a:cs typeface="Calibri"/>
                <a:sym typeface="Calibri"/>
              </a:defRPr>
            </a:lvl9pPr>
          </a:lstStyle>
          <a:p/>
        </p:txBody>
      </p:sp>
      <p:sp>
        <p:nvSpPr>
          <p:cNvPr id="105" name="Google Shape;105;p15"/>
          <p:cNvSpPr txBox="1"/>
          <p:nvPr>
            <p:ph idx="10" type="dt"/>
          </p:nvPr>
        </p:nvSpPr>
        <p:spPr>
          <a:xfrm>
            <a:off x="894080" y="9040144"/>
            <a:ext cx="2926080"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Char char="●"/>
              <a:defRPr b="0" i="0" sz="17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9pPr>
          </a:lstStyle>
          <a:p/>
        </p:txBody>
      </p:sp>
      <p:sp>
        <p:nvSpPr>
          <p:cNvPr id="106" name="Google Shape;106;p15"/>
          <p:cNvSpPr txBox="1"/>
          <p:nvPr>
            <p:ph idx="11" type="ftr"/>
          </p:nvPr>
        </p:nvSpPr>
        <p:spPr>
          <a:xfrm>
            <a:off x="4307840" y="9040144"/>
            <a:ext cx="7071360" cy="519289"/>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Char char="●"/>
              <a:defRPr b="0" i="0" sz="17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9pPr>
          </a:lstStyle>
          <a:p/>
        </p:txBody>
      </p:sp>
      <p:sp>
        <p:nvSpPr>
          <p:cNvPr id="107" name="Google Shape;107;p15"/>
          <p:cNvSpPr txBox="1"/>
          <p:nvPr>
            <p:ph idx="12" type="sldNum"/>
          </p:nvPr>
        </p:nvSpPr>
        <p:spPr>
          <a:xfrm>
            <a:off x="11379200" y="9040144"/>
            <a:ext cx="731519"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8" name="Shape 108"/>
        <p:cNvGrpSpPr/>
        <p:nvPr/>
      </p:nvGrpSpPr>
      <p:grpSpPr>
        <a:xfrm>
          <a:off x="0" y="0"/>
          <a:ext cx="0" cy="0"/>
          <a:chOff x="0" y="0"/>
          <a:chExt cx="0" cy="0"/>
        </a:xfrm>
      </p:grpSpPr>
      <p:sp>
        <p:nvSpPr>
          <p:cNvPr id="109" name="Google Shape;109;p16"/>
          <p:cNvSpPr txBox="1"/>
          <p:nvPr>
            <p:ph type="title"/>
          </p:nvPr>
        </p:nvSpPr>
        <p:spPr>
          <a:xfrm>
            <a:off x="894080" y="519290"/>
            <a:ext cx="11216640" cy="1885245"/>
          </a:xfrm>
          <a:prstGeom prst="rect">
            <a:avLst/>
          </a:prstGeom>
          <a:noFill/>
          <a:ln>
            <a:noFill/>
          </a:ln>
        </p:spPr>
        <p:txBody>
          <a:bodyPr anchorCtr="0" anchor="ctr" bIns="130025" lIns="130025" spcFirstLastPara="1" rIns="130025" wrap="square" tIns="130025">
            <a:noAutofit/>
          </a:bodyPr>
          <a:lstStyle>
            <a:lvl1pPr lvl="0" algn="l">
              <a:lnSpc>
                <a:spcPct val="90000"/>
              </a:lnSpc>
              <a:spcBef>
                <a:spcPts val="0"/>
              </a:spcBef>
              <a:spcAft>
                <a:spcPts val="0"/>
              </a:spcAft>
              <a:buClr>
                <a:schemeClr val="dk1"/>
              </a:buClr>
              <a:buSzPts val="2000"/>
              <a:buFont typeface="Calibri"/>
              <a:buNone/>
              <a:defRPr sz="6300">
                <a:solidFill>
                  <a:schemeClr val="dk1"/>
                </a:solidFill>
                <a:latin typeface="Calibri"/>
                <a:ea typeface="Calibri"/>
                <a:cs typeface="Calibri"/>
                <a:sym typeface="Calibri"/>
              </a:defRPr>
            </a:lvl1pPr>
            <a:lvl2pPr lvl="1" algn="l">
              <a:lnSpc>
                <a:spcPct val="100000"/>
              </a:lnSpc>
              <a:spcBef>
                <a:spcPts val="0"/>
              </a:spcBef>
              <a:spcAft>
                <a:spcPts val="0"/>
              </a:spcAft>
              <a:buSzPts val="2000"/>
              <a:buChar char="○"/>
              <a:defRPr/>
            </a:lvl2pPr>
            <a:lvl3pPr lvl="2" algn="l">
              <a:lnSpc>
                <a:spcPct val="100000"/>
              </a:lnSpc>
              <a:spcBef>
                <a:spcPts val="0"/>
              </a:spcBef>
              <a:spcAft>
                <a:spcPts val="0"/>
              </a:spcAft>
              <a:buSzPts val="2000"/>
              <a:buChar char="■"/>
              <a:defRPr/>
            </a:lvl3pPr>
            <a:lvl4pPr lvl="3" algn="l">
              <a:lnSpc>
                <a:spcPct val="100000"/>
              </a:lnSpc>
              <a:spcBef>
                <a:spcPts val="0"/>
              </a:spcBef>
              <a:spcAft>
                <a:spcPts val="0"/>
              </a:spcAft>
              <a:buSzPts val="2000"/>
              <a:buChar char="●"/>
              <a:defRPr/>
            </a:lvl4pPr>
            <a:lvl5pPr lvl="4" algn="l">
              <a:lnSpc>
                <a:spcPct val="100000"/>
              </a:lnSpc>
              <a:spcBef>
                <a:spcPts val="0"/>
              </a:spcBef>
              <a:spcAft>
                <a:spcPts val="0"/>
              </a:spcAft>
              <a:buSzPts val="2000"/>
              <a:buChar char="○"/>
              <a:defRPr/>
            </a:lvl5pPr>
            <a:lvl6pPr lvl="5" algn="l">
              <a:lnSpc>
                <a:spcPct val="100000"/>
              </a:lnSpc>
              <a:spcBef>
                <a:spcPts val="0"/>
              </a:spcBef>
              <a:spcAft>
                <a:spcPts val="0"/>
              </a:spcAft>
              <a:buSzPts val="2000"/>
              <a:buChar char="■"/>
              <a:defRPr/>
            </a:lvl6pPr>
            <a:lvl7pPr lvl="6" algn="l">
              <a:lnSpc>
                <a:spcPct val="100000"/>
              </a:lnSpc>
              <a:spcBef>
                <a:spcPts val="0"/>
              </a:spcBef>
              <a:spcAft>
                <a:spcPts val="0"/>
              </a:spcAft>
              <a:buSzPts val="2000"/>
              <a:buChar char="●"/>
              <a:defRPr/>
            </a:lvl7pPr>
            <a:lvl8pPr lvl="7" algn="l">
              <a:lnSpc>
                <a:spcPct val="100000"/>
              </a:lnSpc>
              <a:spcBef>
                <a:spcPts val="0"/>
              </a:spcBef>
              <a:spcAft>
                <a:spcPts val="0"/>
              </a:spcAft>
              <a:buSzPts val="2000"/>
              <a:buChar char="○"/>
              <a:defRPr/>
            </a:lvl8pPr>
            <a:lvl9pPr lvl="8" algn="l">
              <a:lnSpc>
                <a:spcPct val="100000"/>
              </a:lnSpc>
              <a:spcBef>
                <a:spcPts val="0"/>
              </a:spcBef>
              <a:spcAft>
                <a:spcPts val="0"/>
              </a:spcAft>
              <a:buSzPts val="2000"/>
              <a:buChar char="■"/>
              <a:defRPr/>
            </a:lvl9pPr>
          </a:lstStyle>
          <a:p/>
        </p:txBody>
      </p:sp>
      <p:sp>
        <p:nvSpPr>
          <p:cNvPr id="110" name="Google Shape;110;p16"/>
          <p:cNvSpPr txBox="1"/>
          <p:nvPr>
            <p:ph idx="10" type="dt"/>
          </p:nvPr>
        </p:nvSpPr>
        <p:spPr>
          <a:xfrm>
            <a:off x="894080" y="9040144"/>
            <a:ext cx="2926080"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Char char="●"/>
              <a:defRPr b="0" i="0" sz="17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9pPr>
          </a:lstStyle>
          <a:p/>
        </p:txBody>
      </p:sp>
      <p:sp>
        <p:nvSpPr>
          <p:cNvPr id="111" name="Google Shape;111;p16"/>
          <p:cNvSpPr txBox="1"/>
          <p:nvPr>
            <p:ph idx="11" type="ftr"/>
          </p:nvPr>
        </p:nvSpPr>
        <p:spPr>
          <a:xfrm>
            <a:off x="4307840" y="9040144"/>
            <a:ext cx="7244297" cy="519289"/>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Char char="●"/>
              <a:defRPr b="0" i="0" sz="17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9pPr>
          </a:lstStyle>
          <a:p/>
        </p:txBody>
      </p:sp>
      <p:sp>
        <p:nvSpPr>
          <p:cNvPr id="112" name="Google Shape;112;p16"/>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13" name="Shape 113"/>
        <p:cNvGrpSpPr/>
        <p:nvPr/>
      </p:nvGrpSpPr>
      <p:grpSpPr>
        <a:xfrm>
          <a:off x="0" y="0"/>
          <a:ext cx="0" cy="0"/>
          <a:chOff x="0" y="0"/>
          <a:chExt cx="0" cy="0"/>
        </a:xfrm>
      </p:grpSpPr>
      <p:sp>
        <p:nvSpPr>
          <p:cNvPr id="114" name="Google Shape;114;p17"/>
          <p:cNvSpPr txBox="1"/>
          <p:nvPr>
            <p:ph type="title"/>
          </p:nvPr>
        </p:nvSpPr>
        <p:spPr>
          <a:xfrm>
            <a:off x="895774" y="650240"/>
            <a:ext cx="4194386" cy="2275840"/>
          </a:xfrm>
          <a:prstGeom prst="rect">
            <a:avLst/>
          </a:prstGeom>
          <a:noFill/>
          <a:ln>
            <a:noFill/>
          </a:ln>
        </p:spPr>
        <p:txBody>
          <a:bodyPr anchorCtr="0" anchor="b" bIns="130025" lIns="130025" spcFirstLastPara="1" rIns="130025" wrap="square" tIns="130025">
            <a:noAutofit/>
          </a:bodyPr>
          <a:lstStyle>
            <a:lvl1pPr lvl="0" algn="l">
              <a:lnSpc>
                <a:spcPct val="90000"/>
              </a:lnSpc>
              <a:spcBef>
                <a:spcPts val="0"/>
              </a:spcBef>
              <a:spcAft>
                <a:spcPts val="0"/>
              </a:spcAft>
              <a:buSzPts val="2000"/>
              <a:buNone/>
              <a:defRPr sz="4600"/>
            </a:lvl1pPr>
            <a:lvl2pPr lvl="1" algn="l">
              <a:lnSpc>
                <a:spcPct val="100000"/>
              </a:lnSpc>
              <a:spcBef>
                <a:spcPts val="0"/>
              </a:spcBef>
              <a:spcAft>
                <a:spcPts val="0"/>
              </a:spcAft>
              <a:buSzPts val="2000"/>
              <a:buChar char="○"/>
              <a:defRPr/>
            </a:lvl2pPr>
            <a:lvl3pPr lvl="2" algn="l">
              <a:lnSpc>
                <a:spcPct val="100000"/>
              </a:lnSpc>
              <a:spcBef>
                <a:spcPts val="0"/>
              </a:spcBef>
              <a:spcAft>
                <a:spcPts val="0"/>
              </a:spcAft>
              <a:buSzPts val="2000"/>
              <a:buChar char="■"/>
              <a:defRPr/>
            </a:lvl3pPr>
            <a:lvl4pPr lvl="3" algn="l">
              <a:lnSpc>
                <a:spcPct val="100000"/>
              </a:lnSpc>
              <a:spcBef>
                <a:spcPts val="0"/>
              </a:spcBef>
              <a:spcAft>
                <a:spcPts val="0"/>
              </a:spcAft>
              <a:buSzPts val="2000"/>
              <a:buChar char="●"/>
              <a:defRPr/>
            </a:lvl4pPr>
            <a:lvl5pPr lvl="4" algn="l">
              <a:lnSpc>
                <a:spcPct val="100000"/>
              </a:lnSpc>
              <a:spcBef>
                <a:spcPts val="0"/>
              </a:spcBef>
              <a:spcAft>
                <a:spcPts val="0"/>
              </a:spcAft>
              <a:buSzPts val="2000"/>
              <a:buChar char="○"/>
              <a:defRPr/>
            </a:lvl5pPr>
            <a:lvl6pPr lvl="5" algn="l">
              <a:lnSpc>
                <a:spcPct val="100000"/>
              </a:lnSpc>
              <a:spcBef>
                <a:spcPts val="0"/>
              </a:spcBef>
              <a:spcAft>
                <a:spcPts val="0"/>
              </a:spcAft>
              <a:buSzPts val="2000"/>
              <a:buChar char="■"/>
              <a:defRPr/>
            </a:lvl6pPr>
            <a:lvl7pPr lvl="6" algn="l">
              <a:lnSpc>
                <a:spcPct val="100000"/>
              </a:lnSpc>
              <a:spcBef>
                <a:spcPts val="0"/>
              </a:spcBef>
              <a:spcAft>
                <a:spcPts val="0"/>
              </a:spcAft>
              <a:buSzPts val="2000"/>
              <a:buChar char="●"/>
              <a:defRPr/>
            </a:lvl7pPr>
            <a:lvl8pPr lvl="7" algn="l">
              <a:lnSpc>
                <a:spcPct val="100000"/>
              </a:lnSpc>
              <a:spcBef>
                <a:spcPts val="0"/>
              </a:spcBef>
              <a:spcAft>
                <a:spcPts val="0"/>
              </a:spcAft>
              <a:buSzPts val="2000"/>
              <a:buChar char="○"/>
              <a:defRPr/>
            </a:lvl8pPr>
            <a:lvl9pPr lvl="8" algn="l">
              <a:lnSpc>
                <a:spcPct val="100000"/>
              </a:lnSpc>
              <a:spcBef>
                <a:spcPts val="0"/>
              </a:spcBef>
              <a:spcAft>
                <a:spcPts val="0"/>
              </a:spcAft>
              <a:buSzPts val="2000"/>
              <a:buChar char="■"/>
              <a:defRPr/>
            </a:lvl9pPr>
          </a:lstStyle>
          <a:p/>
        </p:txBody>
      </p:sp>
      <p:sp>
        <p:nvSpPr>
          <p:cNvPr id="115" name="Google Shape;115;p17"/>
          <p:cNvSpPr txBox="1"/>
          <p:nvPr>
            <p:ph idx="1" type="body"/>
          </p:nvPr>
        </p:nvSpPr>
        <p:spPr>
          <a:xfrm>
            <a:off x="5528734" y="1404339"/>
            <a:ext cx="6583680" cy="6931378"/>
          </a:xfrm>
          <a:prstGeom prst="rect">
            <a:avLst/>
          </a:prstGeom>
          <a:noFill/>
          <a:ln>
            <a:noFill/>
          </a:ln>
        </p:spPr>
        <p:txBody>
          <a:bodyPr anchorCtr="0" anchor="t" bIns="130025" lIns="130025" spcFirstLastPara="1" rIns="130025" wrap="square" tIns="130025">
            <a:noAutofit/>
          </a:bodyPr>
          <a:lstStyle>
            <a:lvl1pPr indent="-355600" lvl="0" marL="457200" algn="l">
              <a:lnSpc>
                <a:spcPct val="90000"/>
              </a:lnSpc>
              <a:spcBef>
                <a:spcPts val="1400"/>
              </a:spcBef>
              <a:spcAft>
                <a:spcPts val="0"/>
              </a:spcAft>
              <a:buSzPts val="2000"/>
              <a:buChar char="•"/>
              <a:defRPr sz="4600"/>
            </a:lvl1pPr>
            <a:lvl2pPr indent="-355600" lvl="1" marL="914400" algn="l">
              <a:lnSpc>
                <a:spcPct val="90000"/>
              </a:lnSpc>
              <a:spcBef>
                <a:spcPts val="700"/>
              </a:spcBef>
              <a:spcAft>
                <a:spcPts val="0"/>
              </a:spcAft>
              <a:buSzPts val="2000"/>
              <a:buChar char="•"/>
              <a:defRPr sz="4000"/>
            </a:lvl2pPr>
            <a:lvl3pPr indent="-355600" lvl="2" marL="1371600" algn="l">
              <a:lnSpc>
                <a:spcPct val="90000"/>
              </a:lnSpc>
              <a:spcBef>
                <a:spcPts val="700"/>
              </a:spcBef>
              <a:spcAft>
                <a:spcPts val="0"/>
              </a:spcAft>
              <a:buSzPts val="2000"/>
              <a:buChar char="•"/>
              <a:defRPr sz="3400"/>
            </a:lvl3pPr>
            <a:lvl4pPr indent="-355600" lvl="3" marL="1828800" algn="l">
              <a:lnSpc>
                <a:spcPct val="90000"/>
              </a:lnSpc>
              <a:spcBef>
                <a:spcPts val="700"/>
              </a:spcBef>
              <a:spcAft>
                <a:spcPts val="0"/>
              </a:spcAft>
              <a:buSzPts val="2000"/>
              <a:buChar char="•"/>
              <a:defRPr sz="2800"/>
            </a:lvl4pPr>
            <a:lvl5pPr indent="-355600" lvl="4" marL="2286000" algn="l">
              <a:lnSpc>
                <a:spcPct val="90000"/>
              </a:lnSpc>
              <a:spcBef>
                <a:spcPts val="700"/>
              </a:spcBef>
              <a:spcAft>
                <a:spcPts val="0"/>
              </a:spcAft>
              <a:buSzPts val="2000"/>
              <a:buChar char="•"/>
              <a:defRPr sz="2800"/>
            </a:lvl5pPr>
            <a:lvl6pPr indent="-355600" lvl="5" marL="2743200" algn="l">
              <a:lnSpc>
                <a:spcPct val="90000"/>
              </a:lnSpc>
              <a:spcBef>
                <a:spcPts val="700"/>
              </a:spcBef>
              <a:spcAft>
                <a:spcPts val="0"/>
              </a:spcAft>
              <a:buSzPts val="2000"/>
              <a:buChar char="•"/>
              <a:defRPr sz="2800"/>
            </a:lvl6pPr>
            <a:lvl7pPr indent="-355600" lvl="6" marL="3200400" algn="l">
              <a:lnSpc>
                <a:spcPct val="90000"/>
              </a:lnSpc>
              <a:spcBef>
                <a:spcPts val="700"/>
              </a:spcBef>
              <a:spcAft>
                <a:spcPts val="0"/>
              </a:spcAft>
              <a:buSzPts val="2000"/>
              <a:buChar char="•"/>
              <a:defRPr sz="2800"/>
            </a:lvl7pPr>
            <a:lvl8pPr indent="-355600" lvl="7" marL="3657600" algn="l">
              <a:lnSpc>
                <a:spcPct val="90000"/>
              </a:lnSpc>
              <a:spcBef>
                <a:spcPts val="700"/>
              </a:spcBef>
              <a:spcAft>
                <a:spcPts val="0"/>
              </a:spcAft>
              <a:buSzPts val="2000"/>
              <a:buChar char="•"/>
              <a:defRPr sz="2800"/>
            </a:lvl8pPr>
            <a:lvl9pPr indent="-355600" lvl="8" marL="4114800" algn="l">
              <a:lnSpc>
                <a:spcPct val="90000"/>
              </a:lnSpc>
              <a:spcBef>
                <a:spcPts val="700"/>
              </a:spcBef>
              <a:spcAft>
                <a:spcPts val="0"/>
              </a:spcAft>
              <a:buSzPts val="2000"/>
              <a:buChar char="•"/>
              <a:defRPr sz="2800"/>
            </a:lvl9pPr>
          </a:lstStyle>
          <a:p/>
        </p:txBody>
      </p:sp>
      <p:sp>
        <p:nvSpPr>
          <p:cNvPr id="116" name="Google Shape;116;p17"/>
          <p:cNvSpPr txBox="1"/>
          <p:nvPr>
            <p:ph idx="2" type="body"/>
          </p:nvPr>
        </p:nvSpPr>
        <p:spPr>
          <a:xfrm>
            <a:off x="895774" y="2926080"/>
            <a:ext cx="4194386" cy="5420925"/>
          </a:xfrm>
          <a:prstGeom prst="rect">
            <a:avLst/>
          </a:prstGeom>
          <a:noFill/>
          <a:ln>
            <a:noFill/>
          </a:ln>
        </p:spPr>
        <p:txBody>
          <a:bodyPr anchorCtr="0" anchor="t" bIns="130025" lIns="130025" spcFirstLastPara="1" rIns="130025" wrap="square" tIns="130025">
            <a:noAutofit/>
          </a:bodyPr>
          <a:lstStyle>
            <a:lvl1pPr indent="-228600" lvl="0" marL="457200" algn="l">
              <a:lnSpc>
                <a:spcPct val="90000"/>
              </a:lnSpc>
              <a:spcBef>
                <a:spcPts val="1400"/>
              </a:spcBef>
              <a:spcAft>
                <a:spcPts val="0"/>
              </a:spcAft>
              <a:buSzPts val="2000"/>
              <a:buFont typeface="Calibri"/>
              <a:buNone/>
              <a:defRPr sz="2300"/>
            </a:lvl1pPr>
            <a:lvl2pPr indent="-228600" lvl="1" marL="914400" algn="l">
              <a:lnSpc>
                <a:spcPct val="90000"/>
              </a:lnSpc>
              <a:spcBef>
                <a:spcPts val="700"/>
              </a:spcBef>
              <a:spcAft>
                <a:spcPts val="0"/>
              </a:spcAft>
              <a:buSzPts val="2000"/>
              <a:buFont typeface="Calibri"/>
              <a:buNone/>
              <a:defRPr sz="2000"/>
            </a:lvl2pPr>
            <a:lvl3pPr indent="-228600" lvl="2" marL="1371600" algn="l">
              <a:lnSpc>
                <a:spcPct val="90000"/>
              </a:lnSpc>
              <a:spcBef>
                <a:spcPts val="700"/>
              </a:spcBef>
              <a:spcAft>
                <a:spcPts val="0"/>
              </a:spcAft>
              <a:buSzPts val="2000"/>
              <a:buFont typeface="Calibri"/>
              <a:buNone/>
              <a:defRPr sz="1700"/>
            </a:lvl3pPr>
            <a:lvl4pPr indent="-228600" lvl="3" marL="1828800" algn="l">
              <a:lnSpc>
                <a:spcPct val="90000"/>
              </a:lnSpc>
              <a:spcBef>
                <a:spcPts val="700"/>
              </a:spcBef>
              <a:spcAft>
                <a:spcPts val="0"/>
              </a:spcAft>
              <a:buSzPts val="2000"/>
              <a:buFont typeface="Calibri"/>
              <a:buNone/>
              <a:defRPr sz="1400"/>
            </a:lvl4pPr>
            <a:lvl5pPr indent="-228600" lvl="4" marL="2286000" algn="l">
              <a:lnSpc>
                <a:spcPct val="90000"/>
              </a:lnSpc>
              <a:spcBef>
                <a:spcPts val="700"/>
              </a:spcBef>
              <a:spcAft>
                <a:spcPts val="0"/>
              </a:spcAft>
              <a:buSzPts val="2000"/>
              <a:buFont typeface="Calibri"/>
              <a:buNone/>
              <a:defRPr sz="1400"/>
            </a:lvl5pPr>
            <a:lvl6pPr indent="-228600" lvl="5" marL="2743200" algn="l">
              <a:lnSpc>
                <a:spcPct val="90000"/>
              </a:lnSpc>
              <a:spcBef>
                <a:spcPts val="700"/>
              </a:spcBef>
              <a:spcAft>
                <a:spcPts val="0"/>
              </a:spcAft>
              <a:buSzPts val="2000"/>
              <a:buFont typeface="Calibri"/>
              <a:buNone/>
              <a:defRPr sz="1400"/>
            </a:lvl6pPr>
            <a:lvl7pPr indent="-228600" lvl="6" marL="3200400" algn="l">
              <a:lnSpc>
                <a:spcPct val="90000"/>
              </a:lnSpc>
              <a:spcBef>
                <a:spcPts val="700"/>
              </a:spcBef>
              <a:spcAft>
                <a:spcPts val="0"/>
              </a:spcAft>
              <a:buSzPts val="2000"/>
              <a:buFont typeface="Calibri"/>
              <a:buNone/>
              <a:defRPr sz="1400"/>
            </a:lvl7pPr>
            <a:lvl8pPr indent="-228600" lvl="7" marL="3657600" algn="l">
              <a:lnSpc>
                <a:spcPct val="90000"/>
              </a:lnSpc>
              <a:spcBef>
                <a:spcPts val="700"/>
              </a:spcBef>
              <a:spcAft>
                <a:spcPts val="0"/>
              </a:spcAft>
              <a:buSzPts val="2000"/>
              <a:buFont typeface="Calibri"/>
              <a:buNone/>
              <a:defRPr sz="1400"/>
            </a:lvl8pPr>
            <a:lvl9pPr indent="-228600" lvl="8" marL="4114800" algn="l">
              <a:lnSpc>
                <a:spcPct val="90000"/>
              </a:lnSpc>
              <a:spcBef>
                <a:spcPts val="700"/>
              </a:spcBef>
              <a:spcAft>
                <a:spcPts val="0"/>
              </a:spcAft>
              <a:buSzPts val="2000"/>
              <a:buFont typeface="Calibri"/>
              <a:buNone/>
              <a:defRPr sz="1400"/>
            </a:lvl9pPr>
          </a:lstStyle>
          <a:p/>
        </p:txBody>
      </p:sp>
      <p:sp>
        <p:nvSpPr>
          <p:cNvPr id="117" name="Google Shape;117;p17"/>
          <p:cNvSpPr txBox="1"/>
          <p:nvPr>
            <p:ph idx="10" type="dt"/>
          </p:nvPr>
        </p:nvSpPr>
        <p:spPr>
          <a:xfrm>
            <a:off x="894080" y="9040144"/>
            <a:ext cx="2926080"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Char char="●"/>
              <a:defRPr b="0" i="0" sz="17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9pPr>
          </a:lstStyle>
          <a:p/>
        </p:txBody>
      </p:sp>
      <p:sp>
        <p:nvSpPr>
          <p:cNvPr id="118" name="Google Shape;118;p17"/>
          <p:cNvSpPr txBox="1"/>
          <p:nvPr>
            <p:ph idx="11" type="ftr"/>
          </p:nvPr>
        </p:nvSpPr>
        <p:spPr>
          <a:xfrm>
            <a:off x="4307840" y="9040144"/>
            <a:ext cx="7244297" cy="519289"/>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Char char="●"/>
              <a:defRPr b="0" i="0" sz="17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9pPr>
          </a:lstStyle>
          <a:p/>
        </p:txBody>
      </p:sp>
      <p:sp>
        <p:nvSpPr>
          <p:cNvPr id="119" name="Google Shape;119;p17"/>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0" name="Shape 120"/>
        <p:cNvGrpSpPr/>
        <p:nvPr/>
      </p:nvGrpSpPr>
      <p:grpSpPr>
        <a:xfrm>
          <a:off x="0" y="0"/>
          <a:ext cx="0" cy="0"/>
          <a:chOff x="0" y="0"/>
          <a:chExt cx="0" cy="0"/>
        </a:xfrm>
      </p:grpSpPr>
      <p:sp>
        <p:nvSpPr>
          <p:cNvPr id="121" name="Google Shape;121;p18"/>
          <p:cNvSpPr txBox="1"/>
          <p:nvPr>
            <p:ph type="title"/>
          </p:nvPr>
        </p:nvSpPr>
        <p:spPr>
          <a:xfrm>
            <a:off x="894080" y="519290"/>
            <a:ext cx="11216640" cy="1885245"/>
          </a:xfrm>
          <a:prstGeom prst="rect">
            <a:avLst/>
          </a:prstGeom>
          <a:noFill/>
          <a:ln>
            <a:noFill/>
          </a:ln>
        </p:spPr>
        <p:txBody>
          <a:bodyPr anchorCtr="0" anchor="ctr" bIns="130025" lIns="130025" spcFirstLastPara="1" rIns="130025" wrap="square" tIns="130025">
            <a:noAutofit/>
          </a:bodyPr>
          <a:lstStyle>
            <a:lvl1pPr lvl="0" algn="l">
              <a:lnSpc>
                <a:spcPct val="90000"/>
              </a:lnSpc>
              <a:spcBef>
                <a:spcPts val="0"/>
              </a:spcBef>
              <a:spcAft>
                <a:spcPts val="0"/>
              </a:spcAft>
              <a:buClr>
                <a:schemeClr val="dk1"/>
              </a:buClr>
              <a:buSzPts val="2000"/>
              <a:buFont typeface="Calibri"/>
              <a:buNone/>
              <a:defRPr sz="6300">
                <a:solidFill>
                  <a:schemeClr val="dk1"/>
                </a:solidFill>
                <a:latin typeface="Calibri"/>
                <a:ea typeface="Calibri"/>
                <a:cs typeface="Calibri"/>
                <a:sym typeface="Calibri"/>
              </a:defRPr>
            </a:lvl1pPr>
            <a:lvl2pPr lvl="1" algn="l">
              <a:lnSpc>
                <a:spcPct val="100000"/>
              </a:lnSpc>
              <a:spcBef>
                <a:spcPts val="0"/>
              </a:spcBef>
              <a:spcAft>
                <a:spcPts val="0"/>
              </a:spcAft>
              <a:buSzPts val="2000"/>
              <a:buChar char="○"/>
              <a:defRPr/>
            </a:lvl2pPr>
            <a:lvl3pPr lvl="2" algn="l">
              <a:lnSpc>
                <a:spcPct val="100000"/>
              </a:lnSpc>
              <a:spcBef>
                <a:spcPts val="0"/>
              </a:spcBef>
              <a:spcAft>
                <a:spcPts val="0"/>
              </a:spcAft>
              <a:buSzPts val="2000"/>
              <a:buChar char="■"/>
              <a:defRPr/>
            </a:lvl3pPr>
            <a:lvl4pPr lvl="3" algn="l">
              <a:lnSpc>
                <a:spcPct val="100000"/>
              </a:lnSpc>
              <a:spcBef>
                <a:spcPts val="0"/>
              </a:spcBef>
              <a:spcAft>
                <a:spcPts val="0"/>
              </a:spcAft>
              <a:buSzPts val="2000"/>
              <a:buChar char="●"/>
              <a:defRPr/>
            </a:lvl4pPr>
            <a:lvl5pPr lvl="4" algn="l">
              <a:lnSpc>
                <a:spcPct val="100000"/>
              </a:lnSpc>
              <a:spcBef>
                <a:spcPts val="0"/>
              </a:spcBef>
              <a:spcAft>
                <a:spcPts val="0"/>
              </a:spcAft>
              <a:buSzPts val="2000"/>
              <a:buChar char="○"/>
              <a:defRPr/>
            </a:lvl5pPr>
            <a:lvl6pPr lvl="5" algn="l">
              <a:lnSpc>
                <a:spcPct val="100000"/>
              </a:lnSpc>
              <a:spcBef>
                <a:spcPts val="0"/>
              </a:spcBef>
              <a:spcAft>
                <a:spcPts val="0"/>
              </a:spcAft>
              <a:buSzPts val="2000"/>
              <a:buChar char="■"/>
              <a:defRPr/>
            </a:lvl6pPr>
            <a:lvl7pPr lvl="6" algn="l">
              <a:lnSpc>
                <a:spcPct val="100000"/>
              </a:lnSpc>
              <a:spcBef>
                <a:spcPts val="0"/>
              </a:spcBef>
              <a:spcAft>
                <a:spcPts val="0"/>
              </a:spcAft>
              <a:buSzPts val="2000"/>
              <a:buChar char="●"/>
              <a:defRPr/>
            </a:lvl7pPr>
            <a:lvl8pPr lvl="7" algn="l">
              <a:lnSpc>
                <a:spcPct val="100000"/>
              </a:lnSpc>
              <a:spcBef>
                <a:spcPts val="0"/>
              </a:spcBef>
              <a:spcAft>
                <a:spcPts val="0"/>
              </a:spcAft>
              <a:buSzPts val="2000"/>
              <a:buChar char="○"/>
              <a:defRPr/>
            </a:lvl8pPr>
            <a:lvl9pPr lvl="8" algn="l">
              <a:lnSpc>
                <a:spcPct val="100000"/>
              </a:lnSpc>
              <a:spcBef>
                <a:spcPts val="0"/>
              </a:spcBef>
              <a:spcAft>
                <a:spcPts val="0"/>
              </a:spcAft>
              <a:buSzPts val="2000"/>
              <a:buChar char="■"/>
              <a:defRPr/>
            </a:lvl9pPr>
          </a:lstStyle>
          <a:p/>
        </p:txBody>
      </p:sp>
      <p:sp>
        <p:nvSpPr>
          <p:cNvPr id="122" name="Google Shape;122;p18"/>
          <p:cNvSpPr txBox="1"/>
          <p:nvPr>
            <p:ph idx="1" type="body"/>
          </p:nvPr>
        </p:nvSpPr>
        <p:spPr>
          <a:xfrm>
            <a:off x="894080" y="2596444"/>
            <a:ext cx="11216640" cy="6188570"/>
          </a:xfrm>
          <a:prstGeom prst="rect">
            <a:avLst/>
          </a:prstGeom>
          <a:noFill/>
          <a:ln>
            <a:noFill/>
          </a:ln>
        </p:spPr>
        <p:txBody>
          <a:bodyPr anchorCtr="0" anchor="t" bIns="130025" lIns="130025" spcFirstLastPara="1" rIns="130025" wrap="square" tIns="130025">
            <a:noAutofit/>
          </a:bodyPr>
          <a:lstStyle>
            <a:lvl1pPr indent="-355600" lvl="0" marL="457200" algn="l">
              <a:lnSpc>
                <a:spcPct val="90000"/>
              </a:lnSpc>
              <a:spcBef>
                <a:spcPts val="1400"/>
              </a:spcBef>
              <a:spcAft>
                <a:spcPts val="0"/>
              </a:spcAft>
              <a:buClr>
                <a:schemeClr val="dk1"/>
              </a:buClr>
              <a:buSzPts val="2000"/>
              <a:buFont typeface="Arial"/>
              <a:buChar char="•"/>
              <a:defRPr sz="4000">
                <a:solidFill>
                  <a:schemeClr val="dk1"/>
                </a:solidFill>
                <a:latin typeface="Calibri"/>
                <a:ea typeface="Calibri"/>
                <a:cs typeface="Calibri"/>
                <a:sym typeface="Calibri"/>
              </a:defRPr>
            </a:lvl1pPr>
            <a:lvl2pPr indent="-355600" lvl="1" marL="914400" algn="l">
              <a:lnSpc>
                <a:spcPct val="90000"/>
              </a:lnSpc>
              <a:spcBef>
                <a:spcPts val="700"/>
              </a:spcBef>
              <a:spcAft>
                <a:spcPts val="0"/>
              </a:spcAft>
              <a:buClr>
                <a:schemeClr val="dk1"/>
              </a:buClr>
              <a:buSzPts val="2000"/>
              <a:buFont typeface="Arial"/>
              <a:buChar char="•"/>
              <a:defRPr sz="3400">
                <a:solidFill>
                  <a:schemeClr val="dk1"/>
                </a:solidFill>
                <a:latin typeface="Calibri"/>
                <a:ea typeface="Calibri"/>
                <a:cs typeface="Calibri"/>
                <a:sym typeface="Calibri"/>
              </a:defRPr>
            </a:lvl2pPr>
            <a:lvl3pPr indent="-355600" lvl="2" marL="1371600" algn="l">
              <a:lnSpc>
                <a:spcPct val="90000"/>
              </a:lnSpc>
              <a:spcBef>
                <a:spcPts val="700"/>
              </a:spcBef>
              <a:spcAft>
                <a:spcPts val="0"/>
              </a:spcAft>
              <a:buClr>
                <a:schemeClr val="dk1"/>
              </a:buClr>
              <a:buSzPts val="2000"/>
              <a:buFont typeface="Arial"/>
              <a:buChar char="•"/>
              <a:defRPr sz="2800">
                <a:solidFill>
                  <a:schemeClr val="dk1"/>
                </a:solidFill>
                <a:latin typeface="Calibri"/>
                <a:ea typeface="Calibri"/>
                <a:cs typeface="Calibri"/>
                <a:sym typeface="Calibri"/>
              </a:defRPr>
            </a:lvl3pPr>
            <a:lvl4pPr indent="-355600" lvl="3" marL="1828800" algn="l">
              <a:lnSpc>
                <a:spcPct val="90000"/>
              </a:lnSpc>
              <a:spcBef>
                <a:spcPts val="700"/>
              </a:spcBef>
              <a:spcAft>
                <a:spcPts val="0"/>
              </a:spcAft>
              <a:buClr>
                <a:schemeClr val="dk1"/>
              </a:buClr>
              <a:buSzPts val="2000"/>
              <a:buFont typeface="Arial"/>
              <a:buChar char="•"/>
              <a:defRPr sz="2600">
                <a:solidFill>
                  <a:schemeClr val="dk1"/>
                </a:solidFill>
                <a:latin typeface="Calibri"/>
                <a:ea typeface="Calibri"/>
                <a:cs typeface="Calibri"/>
                <a:sym typeface="Calibri"/>
              </a:defRPr>
            </a:lvl4pPr>
            <a:lvl5pPr indent="-355600" lvl="4" marL="2286000" algn="l">
              <a:lnSpc>
                <a:spcPct val="90000"/>
              </a:lnSpc>
              <a:spcBef>
                <a:spcPts val="700"/>
              </a:spcBef>
              <a:spcAft>
                <a:spcPts val="0"/>
              </a:spcAft>
              <a:buClr>
                <a:schemeClr val="dk1"/>
              </a:buClr>
              <a:buSzPts val="2000"/>
              <a:buFont typeface="Arial"/>
              <a:buChar char="•"/>
              <a:defRPr sz="2600">
                <a:solidFill>
                  <a:schemeClr val="dk1"/>
                </a:solidFill>
                <a:latin typeface="Calibri"/>
                <a:ea typeface="Calibri"/>
                <a:cs typeface="Calibri"/>
                <a:sym typeface="Calibri"/>
              </a:defRPr>
            </a:lvl5pPr>
            <a:lvl6pPr indent="-355600" lvl="5" marL="2743200" algn="l">
              <a:lnSpc>
                <a:spcPct val="90000"/>
              </a:lnSpc>
              <a:spcBef>
                <a:spcPts val="700"/>
              </a:spcBef>
              <a:spcAft>
                <a:spcPts val="0"/>
              </a:spcAft>
              <a:buClr>
                <a:schemeClr val="dk1"/>
              </a:buClr>
              <a:buSzPts val="2000"/>
              <a:buFont typeface="Arial"/>
              <a:buChar char="•"/>
              <a:defRPr sz="2600">
                <a:solidFill>
                  <a:schemeClr val="dk1"/>
                </a:solidFill>
                <a:latin typeface="Calibri"/>
                <a:ea typeface="Calibri"/>
                <a:cs typeface="Calibri"/>
                <a:sym typeface="Calibri"/>
              </a:defRPr>
            </a:lvl6pPr>
            <a:lvl7pPr indent="-355600" lvl="6" marL="3200400" algn="l">
              <a:lnSpc>
                <a:spcPct val="90000"/>
              </a:lnSpc>
              <a:spcBef>
                <a:spcPts val="700"/>
              </a:spcBef>
              <a:spcAft>
                <a:spcPts val="0"/>
              </a:spcAft>
              <a:buClr>
                <a:schemeClr val="dk1"/>
              </a:buClr>
              <a:buSzPts val="2000"/>
              <a:buFont typeface="Arial"/>
              <a:buChar char="•"/>
              <a:defRPr sz="2600">
                <a:solidFill>
                  <a:schemeClr val="dk1"/>
                </a:solidFill>
                <a:latin typeface="Calibri"/>
                <a:ea typeface="Calibri"/>
                <a:cs typeface="Calibri"/>
                <a:sym typeface="Calibri"/>
              </a:defRPr>
            </a:lvl7pPr>
            <a:lvl8pPr indent="-355600" lvl="7" marL="3657600" algn="l">
              <a:lnSpc>
                <a:spcPct val="90000"/>
              </a:lnSpc>
              <a:spcBef>
                <a:spcPts val="700"/>
              </a:spcBef>
              <a:spcAft>
                <a:spcPts val="0"/>
              </a:spcAft>
              <a:buClr>
                <a:schemeClr val="dk1"/>
              </a:buClr>
              <a:buSzPts val="2000"/>
              <a:buFont typeface="Arial"/>
              <a:buChar char="•"/>
              <a:defRPr sz="2600">
                <a:solidFill>
                  <a:schemeClr val="dk1"/>
                </a:solidFill>
                <a:latin typeface="Calibri"/>
                <a:ea typeface="Calibri"/>
                <a:cs typeface="Calibri"/>
                <a:sym typeface="Calibri"/>
              </a:defRPr>
            </a:lvl8pPr>
            <a:lvl9pPr indent="-355600" lvl="8" marL="4114800" algn="l">
              <a:lnSpc>
                <a:spcPct val="90000"/>
              </a:lnSpc>
              <a:spcBef>
                <a:spcPts val="700"/>
              </a:spcBef>
              <a:spcAft>
                <a:spcPts val="0"/>
              </a:spcAft>
              <a:buClr>
                <a:schemeClr val="dk1"/>
              </a:buClr>
              <a:buSzPts val="2000"/>
              <a:buFont typeface="Arial"/>
              <a:buChar char="•"/>
              <a:defRPr sz="2600">
                <a:solidFill>
                  <a:schemeClr val="dk1"/>
                </a:solidFill>
                <a:latin typeface="Calibri"/>
                <a:ea typeface="Calibri"/>
                <a:cs typeface="Calibri"/>
                <a:sym typeface="Calibri"/>
              </a:defRPr>
            </a:lvl9pPr>
          </a:lstStyle>
          <a:p/>
        </p:txBody>
      </p:sp>
      <p:sp>
        <p:nvSpPr>
          <p:cNvPr id="123" name="Google Shape;123;p18"/>
          <p:cNvSpPr txBox="1"/>
          <p:nvPr>
            <p:ph idx="10" type="dt"/>
          </p:nvPr>
        </p:nvSpPr>
        <p:spPr>
          <a:xfrm>
            <a:off x="894080" y="9040144"/>
            <a:ext cx="2926080"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Char char="●"/>
              <a:defRPr b="0" i="0" sz="17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9pPr>
          </a:lstStyle>
          <a:p/>
        </p:txBody>
      </p:sp>
      <p:sp>
        <p:nvSpPr>
          <p:cNvPr id="124" name="Google Shape;124;p18"/>
          <p:cNvSpPr txBox="1"/>
          <p:nvPr>
            <p:ph idx="11" type="ftr"/>
          </p:nvPr>
        </p:nvSpPr>
        <p:spPr>
          <a:xfrm>
            <a:off x="4307840" y="9040144"/>
            <a:ext cx="7244297" cy="519289"/>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Char char="●"/>
              <a:defRPr b="0" i="0" sz="17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9pPr>
          </a:lstStyle>
          <a:p/>
        </p:txBody>
      </p:sp>
      <p:sp>
        <p:nvSpPr>
          <p:cNvPr id="125" name="Google Shape;125;p18"/>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6" name="Shape 126"/>
        <p:cNvGrpSpPr/>
        <p:nvPr/>
      </p:nvGrpSpPr>
      <p:grpSpPr>
        <a:xfrm>
          <a:off x="0" y="0"/>
          <a:ext cx="0" cy="0"/>
          <a:chOff x="0" y="0"/>
          <a:chExt cx="0" cy="0"/>
        </a:xfrm>
      </p:grpSpPr>
      <p:sp>
        <p:nvSpPr>
          <p:cNvPr id="127" name="Google Shape;127;p19"/>
          <p:cNvSpPr txBox="1"/>
          <p:nvPr>
            <p:ph type="title"/>
          </p:nvPr>
        </p:nvSpPr>
        <p:spPr>
          <a:xfrm>
            <a:off x="887307" y="2431629"/>
            <a:ext cx="11216640" cy="4057226"/>
          </a:xfrm>
          <a:prstGeom prst="rect">
            <a:avLst/>
          </a:prstGeom>
          <a:noFill/>
          <a:ln>
            <a:noFill/>
          </a:ln>
        </p:spPr>
        <p:txBody>
          <a:bodyPr anchorCtr="0" anchor="b" bIns="130025" lIns="130025" spcFirstLastPara="1" rIns="130025" wrap="square" tIns="130025">
            <a:noAutofit/>
          </a:bodyPr>
          <a:lstStyle>
            <a:lvl1pPr lvl="0" algn="l">
              <a:lnSpc>
                <a:spcPct val="90000"/>
              </a:lnSpc>
              <a:spcBef>
                <a:spcPts val="0"/>
              </a:spcBef>
              <a:spcAft>
                <a:spcPts val="0"/>
              </a:spcAft>
              <a:buSzPts val="2000"/>
              <a:buNone/>
              <a:defRPr sz="8500"/>
            </a:lvl1pPr>
            <a:lvl2pPr lvl="1" algn="l">
              <a:lnSpc>
                <a:spcPct val="100000"/>
              </a:lnSpc>
              <a:spcBef>
                <a:spcPts val="0"/>
              </a:spcBef>
              <a:spcAft>
                <a:spcPts val="0"/>
              </a:spcAft>
              <a:buSzPts val="2000"/>
              <a:buChar char="○"/>
              <a:defRPr/>
            </a:lvl2pPr>
            <a:lvl3pPr lvl="2" algn="l">
              <a:lnSpc>
                <a:spcPct val="100000"/>
              </a:lnSpc>
              <a:spcBef>
                <a:spcPts val="0"/>
              </a:spcBef>
              <a:spcAft>
                <a:spcPts val="0"/>
              </a:spcAft>
              <a:buSzPts val="2000"/>
              <a:buChar char="■"/>
              <a:defRPr/>
            </a:lvl3pPr>
            <a:lvl4pPr lvl="3" algn="l">
              <a:lnSpc>
                <a:spcPct val="100000"/>
              </a:lnSpc>
              <a:spcBef>
                <a:spcPts val="0"/>
              </a:spcBef>
              <a:spcAft>
                <a:spcPts val="0"/>
              </a:spcAft>
              <a:buSzPts val="2000"/>
              <a:buChar char="●"/>
              <a:defRPr/>
            </a:lvl4pPr>
            <a:lvl5pPr lvl="4" algn="l">
              <a:lnSpc>
                <a:spcPct val="100000"/>
              </a:lnSpc>
              <a:spcBef>
                <a:spcPts val="0"/>
              </a:spcBef>
              <a:spcAft>
                <a:spcPts val="0"/>
              </a:spcAft>
              <a:buSzPts val="2000"/>
              <a:buChar char="○"/>
              <a:defRPr/>
            </a:lvl5pPr>
            <a:lvl6pPr lvl="5" algn="l">
              <a:lnSpc>
                <a:spcPct val="100000"/>
              </a:lnSpc>
              <a:spcBef>
                <a:spcPts val="0"/>
              </a:spcBef>
              <a:spcAft>
                <a:spcPts val="0"/>
              </a:spcAft>
              <a:buSzPts val="2000"/>
              <a:buChar char="■"/>
              <a:defRPr/>
            </a:lvl6pPr>
            <a:lvl7pPr lvl="6" algn="l">
              <a:lnSpc>
                <a:spcPct val="100000"/>
              </a:lnSpc>
              <a:spcBef>
                <a:spcPts val="0"/>
              </a:spcBef>
              <a:spcAft>
                <a:spcPts val="0"/>
              </a:spcAft>
              <a:buSzPts val="2000"/>
              <a:buChar char="●"/>
              <a:defRPr/>
            </a:lvl7pPr>
            <a:lvl8pPr lvl="7" algn="l">
              <a:lnSpc>
                <a:spcPct val="100000"/>
              </a:lnSpc>
              <a:spcBef>
                <a:spcPts val="0"/>
              </a:spcBef>
              <a:spcAft>
                <a:spcPts val="0"/>
              </a:spcAft>
              <a:buSzPts val="2000"/>
              <a:buChar char="○"/>
              <a:defRPr/>
            </a:lvl8pPr>
            <a:lvl9pPr lvl="8" algn="l">
              <a:lnSpc>
                <a:spcPct val="100000"/>
              </a:lnSpc>
              <a:spcBef>
                <a:spcPts val="0"/>
              </a:spcBef>
              <a:spcAft>
                <a:spcPts val="0"/>
              </a:spcAft>
              <a:buSzPts val="2000"/>
              <a:buChar char="■"/>
              <a:defRPr/>
            </a:lvl9pPr>
          </a:lstStyle>
          <a:p/>
        </p:txBody>
      </p:sp>
      <p:sp>
        <p:nvSpPr>
          <p:cNvPr id="128" name="Google Shape;128;p19"/>
          <p:cNvSpPr txBox="1"/>
          <p:nvPr>
            <p:ph idx="1" type="body"/>
          </p:nvPr>
        </p:nvSpPr>
        <p:spPr>
          <a:xfrm>
            <a:off x="887307" y="6527238"/>
            <a:ext cx="11216640" cy="2133599"/>
          </a:xfrm>
          <a:prstGeom prst="rect">
            <a:avLst/>
          </a:prstGeom>
          <a:noFill/>
          <a:ln>
            <a:noFill/>
          </a:ln>
        </p:spPr>
        <p:txBody>
          <a:bodyPr anchorCtr="0" anchor="t" bIns="130025" lIns="130025" spcFirstLastPara="1" rIns="130025" wrap="square" tIns="130025">
            <a:noAutofit/>
          </a:bodyPr>
          <a:lstStyle>
            <a:lvl1pPr indent="-228600" lvl="0" marL="457200" algn="l">
              <a:lnSpc>
                <a:spcPct val="90000"/>
              </a:lnSpc>
              <a:spcBef>
                <a:spcPts val="1400"/>
              </a:spcBef>
              <a:spcAft>
                <a:spcPts val="0"/>
              </a:spcAft>
              <a:buClr>
                <a:schemeClr val="dk1"/>
              </a:buClr>
              <a:buSzPts val="2000"/>
              <a:buFont typeface="Calibri"/>
              <a:buNone/>
              <a:defRPr sz="3400">
                <a:solidFill>
                  <a:schemeClr val="dk1"/>
                </a:solidFill>
              </a:defRPr>
            </a:lvl1pPr>
            <a:lvl2pPr indent="-228600" lvl="1" marL="914400" algn="l">
              <a:lnSpc>
                <a:spcPct val="90000"/>
              </a:lnSpc>
              <a:spcBef>
                <a:spcPts val="700"/>
              </a:spcBef>
              <a:spcAft>
                <a:spcPts val="0"/>
              </a:spcAft>
              <a:buClr>
                <a:srgbClr val="888888"/>
              </a:buClr>
              <a:buSzPts val="2000"/>
              <a:buFont typeface="Calibri"/>
              <a:buNone/>
              <a:defRPr sz="2800">
                <a:solidFill>
                  <a:srgbClr val="888888"/>
                </a:solidFill>
              </a:defRPr>
            </a:lvl2pPr>
            <a:lvl3pPr indent="-228600" lvl="2" marL="1371600" algn="l">
              <a:lnSpc>
                <a:spcPct val="90000"/>
              </a:lnSpc>
              <a:spcBef>
                <a:spcPts val="700"/>
              </a:spcBef>
              <a:spcAft>
                <a:spcPts val="0"/>
              </a:spcAft>
              <a:buClr>
                <a:srgbClr val="888888"/>
              </a:buClr>
              <a:buSzPts val="2000"/>
              <a:buFont typeface="Calibri"/>
              <a:buNone/>
              <a:defRPr sz="2600">
                <a:solidFill>
                  <a:srgbClr val="888888"/>
                </a:solidFill>
              </a:defRPr>
            </a:lvl3pPr>
            <a:lvl4pPr indent="-228600" lvl="3" marL="1828800" algn="l">
              <a:lnSpc>
                <a:spcPct val="90000"/>
              </a:lnSpc>
              <a:spcBef>
                <a:spcPts val="700"/>
              </a:spcBef>
              <a:spcAft>
                <a:spcPts val="0"/>
              </a:spcAft>
              <a:buClr>
                <a:srgbClr val="888888"/>
              </a:buClr>
              <a:buSzPts val="2000"/>
              <a:buFont typeface="Calibri"/>
              <a:buNone/>
              <a:defRPr sz="2300">
                <a:solidFill>
                  <a:srgbClr val="888888"/>
                </a:solidFill>
              </a:defRPr>
            </a:lvl4pPr>
            <a:lvl5pPr indent="-228600" lvl="4" marL="2286000" algn="l">
              <a:lnSpc>
                <a:spcPct val="90000"/>
              </a:lnSpc>
              <a:spcBef>
                <a:spcPts val="700"/>
              </a:spcBef>
              <a:spcAft>
                <a:spcPts val="0"/>
              </a:spcAft>
              <a:buClr>
                <a:srgbClr val="888888"/>
              </a:buClr>
              <a:buSzPts val="2000"/>
              <a:buFont typeface="Calibri"/>
              <a:buNone/>
              <a:defRPr sz="2300">
                <a:solidFill>
                  <a:srgbClr val="888888"/>
                </a:solidFill>
              </a:defRPr>
            </a:lvl5pPr>
            <a:lvl6pPr indent="-228600" lvl="5" marL="2743200" algn="l">
              <a:lnSpc>
                <a:spcPct val="90000"/>
              </a:lnSpc>
              <a:spcBef>
                <a:spcPts val="700"/>
              </a:spcBef>
              <a:spcAft>
                <a:spcPts val="0"/>
              </a:spcAft>
              <a:buClr>
                <a:srgbClr val="888888"/>
              </a:buClr>
              <a:buSzPts val="2000"/>
              <a:buFont typeface="Calibri"/>
              <a:buNone/>
              <a:defRPr sz="2300">
                <a:solidFill>
                  <a:srgbClr val="888888"/>
                </a:solidFill>
              </a:defRPr>
            </a:lvl6pPr>
            <a:lvl7pPr indent="-228600" lvl="6" marL="3200400" algn="l">
              <a:lnSpc>
                <a:spcPct val="90000"/>
              </a:lnSpc>
              <a:spcBef>
                <a:spcPts val="700"/>
              </a:spcBef>
              <a:spcAft>
                <a:spcPts val="0"/>
              </a:spcAft>
              <a:buClr>
                <a:srgbClr val="888888"/>
              </a:buClr>
              <a:buSzPts val="2000"/>
              <a:buFont typeface="Calibri"/>
              <a:buNone/>
              <a:defRPr sz="2300">
                <a:solidFill>
                  <a:srgbClr val="888888"/>
                </a:solidFill>
              </a:defRPr>
            </a:lvl7pPr>
            <a:lvl8pPr indent="-228600" lvl="7" marL="3657600" algn="l">
              <a:lnSpc>
                <a:spcPct val="90000"/>
              </a:lnSpc>
              <a:spcBef>
                <a:spcPts val="700"/>
              </a:spcBef>
              <a:spcAft>
                <a:spcPts val="0"/>
              </a:spcAft>
              <a:buClr>
                <a:srgbClr val="888888"/>
              </a:buClr>
              <a:buSzPts val="2000"/>
              <a:buFont typeface="Calibri"/>
              <a:buNone/>
              <a:defRPr sz="2300">
                <a:solidFill>
                  <a:srgbClr val="888888"/>
                </a:solidFill>
              </a:defRPr>
            </a:lvl8pPr>
            <a:lvl9pPr indent="-228600" lvl="8" marL="4114800" algn="l">
              <a:lnSpc>
                <a:spcPct val="90000"/>
              </a:lnSpc>
              <a:spcBef>
                <a:spcPts val="700"/>
              </a:spcBef>
              <a:spcAft>
                <a:spcPts val="0"/>
              </a:spcAft>
              <a:buClr>
                <a:srgbClr val="888888"/>
              </a:buClr>
              <a:buSzPts val="2000"/>
              <a:buFont typeface="Calibri"/>
              <a:buNone/>
              <a:defRPr sz="2300">
                <a:solidFill>
                  <a:srgbClr val="888888"/>
                </a:solidFill>
              </a:defRPr>
            </a:lvl9pPr>
          </a:lstStyle>
          <a:p/>
        </p:txBody>
      </p:sp>
      <p:sp>
        <p:nvSpPr>
          <p:cNvPr id="129" name="Google Shape;129;p19"/>
          <p:cNvSpPr txBox="1"/>
          <p:nvPr>
            <p:ph idx="10" type="dt"/>
          </p:nvPr>
        </p:nvSpPr>
        <p:spPr>
          <a:xfrm>
            <a:off x="894080" y="9040144"/>
            <a:ext cx="2926080"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Char char="●"/>
              <a:defRPr b="0" i="0" sz="17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9pPr>
          </a:lstStyle>
          <a:p/>
        </p:txBody>
      </p:sp>
      <p:sp>
        <p:nvSpPr>
          <p:cNvPr id="130" name="Google Shape;130;p19"/>
          <p:cNvSpPr txBox="1"/>
          <p:nvPr>
            <p:ph idx="11" type="ftr"/>
          </p:nvPr>
        </p:nvSpPr>
        <p:spPr>
          <a:xfrm>
            <a:off x="4307840" y="9040144"/>
            <a:ext cx="7244297" cy="519289"/>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Char char="●"/>
              <a:defRPr b="0" i="0" sz="17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9pPr>
          </a:lstStyle>
          <a:p/>
        </p:txBody>
      </p:sp>
      <p:sp>
        <p:nvSpPr>
          <p:cNvPr id="131" name="Google Shape;131;p19"/>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32" name="Shape 132"/>
        <p:cNvGrpSpPr/>
        <p:nvPr/>
      </p:nvGrpSpPr>
      <p:grpSpPr>
        <a:xfrm>
          <a:off x="0" y="0"/>
          <a:ext cx="0" cy="0"/>
          <a:chOff x="0" y="0"/>
          <a:chExt cx="0" cy="0"/>
        </a:xfrm>
      </p:grpSpPr>
      <p:sp>
        <p:nvSpPr>
          <p:cNvPr id="133" name="Google Shape;133;p20"/>
          <p:cNvSpPr txBox="1"/>
          <p:nvPr>
            <p:ph type="title"/>
          </p:nvPr>
        </p:nvSpPr>
        <p:spPr>
          <a:xfrm>
            <a:off x="894080" y="519290"/>
            <a:ext cx="11216640" cy="1885245"/>
          </a:xfrm>
          <a:prstGeom prst="rect">
            <a:avLst/>
          </a:prstGeom>
          <a:noFill/>
          <a:ln>
            <a:noFill/>
          </a:ln>
        </p:spPr>
        <p:txBody>
          <a:bodyPr anchorCtr="0" anchor="ctr" bIns="130025" lIns="130025" spcFirstLastPara="1" rIns="130025" wrap="square" tIns="130025">
            <a:noAutofit/>
          </a:bodyPr>
          <a:lstStyle>
            <a:lvl1pPr lvl="0" algn="l">
              <a:lnSpc>
                <a:spcPct val="90000"/>
              </a:lnSpc>
              <a:spcBef>
                <a:spcPts val="0"/>
              </a:spcBef>
              <a:spcAft>
                <a:spcPts val="0"/>
              </a:spcAft>
              <a:buClr>
                <a:schemeClr val="dk1"/>
              </a:buClr>
              <a:buSzPts val="2000"/>
              <a:buFont typeface="Calibri"/>
              <a:buNone/>
              <a:defRPr sz="6300">
                <a:solidFill>
                  <a:schemeClr val="dk1"/>
                </a:solidFill>
                <a:latin typeface="Calibri"/>
                <a:ea typeface="Calibri"/>
                <a:cs typeface="Calibri"/>
                <a:sym typeface="Calibri"/>
              </a:defRPr>
            </a:lvl1pPr>
            <a:lvl2pPr lvl="1" algn="l">
              <a:lnSpc>
                <a:spcPct val="100000"/>
              </a:lnSpc>
              <a:spcBef>
                <a:spcPts val="0"/>
              </a:spcBef>
              <a:spcAft>
                <a:spcPts val="0"/>
              </a:spcAft>
              <a:buSzPts val="2000"/>
              <a:buChar char="○"/>
              <a:defRPr/>
            </a:lvl2pPr>
            <a:lvl3pPr lvl="2" algn="l">
              <a:lnSpc>
                <a:spcPct val="100000"/>
              </a:lnSpc>
              <a:spcBef>
                <a:spcPts val="0"/>
              </a:spcBef>
              <a:spcAft>
                <a:spcPts val="0"/>
              </a:spcAft>
              <a:buSzPts val="2000"/>
              <a:buChar char="■"/>
              <a:defRPr/>
            </a:lvl3pPr>
            <a:lvl4pPr lvl="3" algn="l">
              <a:lnSpc>
                <a:spcPct val="100000"/>
              </a:lnSpc>
              <a:spcBef>
                <a:spcPts val="0"/>
              </a:spcBef>
              <a:spcAft>
                <a:spcPts val="0"/>
              </a:spcAft>
              <a:buSzPts val="2000"/>
              <a:buChar char="●"/>
              <a:defRPr/>
            </a:lvl4pPr>
            <a:lvl5pPr lvl="4" algn="l">
              <a:lnSpc>
                <a:spcPct val="100000"/>
              </a:lnSpc>
              <a:spcBef>
                <a:spcPts val="0"/>
              </a:spcBef>
              <a:spcAft>
                <a:spcPts val="0"/>
              </a:spcAft>
              <a:buSzPts val="2000"/>
              <a:buChar char="○"/>
              <a:defRPr/>
            </a:lvl5pPr>
            <a:lvl6pPr lvl="5" algn="l">
              <a:lnSpc>
                <a:spcPct val="100000"/>
              </a:lnSpc>
              <a:spcBef>
                <a:spcPts val="0"/>
              </a:spcBef>
              <a:spcAft>
                <a:spcPts val="0"/>
              </a:spcAft>
              <a:buSzPts val="2000"/>
              <a:buChar char="■"/>
              <a:defRPr/>
            </a:lvl6pPr>
            <a:lvl7pPr lvl="6" algn="l">
              <a:lnSpc>
                <a:spcPct val="100000"/>
              </a:lnSpc>
              <a:spcBef>
                <a:spcPts val="0"/>
              </a:spcBef>
              <a:spcAft>
                <a:spcPts val="0"/>
              </a:spcAft>
              <a:buSzPts val="2000"/>
              <a:buChar char="●"/>
              <a:defRPr/>
            </a:lvl7pPr>
            <a:lvl8pPr lvl="7" algn="l">
              <a:lnSpc>
                <a:spcPct val="100000"/>
              </a:lnSpc>
              <a:spcBef>
                <a:spcPts val="0"/>
              </a:spcBef>
              <a:spcAft>
                <a:spcPts val="0"/>
              </a:spcAft>
              <a:buSzPts val="2000"/>
              <a:buChar char="○"/>
              <a:defRPr/>
            </a:lvl8pPr>
            <a:lvl9pPr lvl="8" algn="l">
              <a:lnSpc>
                <a:spcPct val="100000"/>
              </a:lnSpc>
              <a:spcBef>
                <a:spcPts val="0"/>
              </a:spcBef>
              <a:spcAft>
                <a:spcPts val="0"/>
              </a:spcAft>
              <a:buSzPts val="2000"/>
              <a:buChar char="■"/>
              <a:defRPr/>
            </a:lvl9pPr>
          </a:lstStyle>
          <a:p/>
        </p:txBody>
      </p:sp>
      <p:sp>
        <p:nvSpPr>
          <p:cNvPr id="134" name="Google Shape;134;p20"/>
          <p:cNvSpPr txBox="1"/>
          <p:nvPr>
            <p:ph idx="1" type="body"/>
          </p:nvPr>
        </p:nvSpPr>
        <p:spPr>
          <a:xfrm>
            <a:off x="894080" y="2596444"/>
            <a:ext cx="5527040" cy="6188570"/>
          </a:xfrm>
          <a:prstGeom prst="rect">
            <a:avLst/>
          </a:prstGeom>
          <a:noFill/>
          <a:ln>
            <a:noFill/>
          </a:ln>
        </p:spPr>
        <p:txBody>
          <a:bodyPr anchorCtr="0" anchor="t" bIns="130025" lIns="130025" spcFirstLastPara="1" rIns="130025" wrap="square" tIns="130025">
            <a:noAutofit/>
          </a:bodyPr>
          <a:lstStyle>
            <a:lvl1pPr indent="-355600" lvl="0" marL="457200" algn="l">
              <a:lnSpc>
                <a:spcPct val="90000"/>
              </a:lnSpc>
              <a:spcBef>
                <a:spcPts val="1400"/>
              </a:spcBef>
              <a:spcAft>
                <a:spcPts val="0"/>
              </a:spcAft>
              <a:buClr>
                <a:schemeClr val="dk1"/>
              </a:buClr>
              <a:buSzPts val="2000"/>
              <a:buFont typeface="Arial"/>
              <a:buChar char="•"/>
              <a:defRPr sz="4000">
                <a:solidFill>
                  <a:schemeClr val="dk1"/>
                </a:solidFill>
                <a:latin typeface="Calibri"/>
                <a:ea typeface="Calibri"/>
                <a:cs typeface="Calibri"/>
                <a:sym typeface="Calibri"/>
              </a:defRPr>
            </a:lvl1pPr>
            <a:lvl2pPr indent="-355600" lvl="1" marL="914400" algn="l">
              <a:lnSpc>
                <a:spcPct val="90000"/>
              </a:lnSpc>
              <a:spcBef>
                <a:spcPts val="700"/>
              </a:spcBef>
              <a:spcAft>
                <a:spcPts val="0"/>
              </a:spcAft>
              <a:buClr>
                <a:schemeClr val="dk1"/>
              </a:buClr>
              <a:buSzPts val="2000"/>
              <a:buFont typeface="Arial"/>
              <a:buChar char="•"/>
              <a:defRPr sz="3400">
                <a:solidFill>
                  <a:schemeClr val="dk1"/>
                </a:solidFill>
                <a:latin typeface="Calibri"/>
                <a:ea typeface="Calibri"/>
                <a:cs typeface="Calibri"/>
                <a:sym typeface="Calibri"/>
              </a:defRPr>
            </a:lvl2pPr>
            <a:lvl3pPr indent="-355600" lvl="2" marL="1371600" algn="l">
              <a:lnSpc>
                <a:spcPct val="90000"/>
              </a:lnSpc>
              <a:spcBef>
                <a:spcPts val="700"/>
              </a:spcBef>
              <a:spcAft>
                <a:spcPts val="0"/>
              </a:spcAft>
              <a:buClr>
                <a:schemeClr val="dk1"/>
              </a:buClr>
              <a:buSzPts val="2000"/>
              <a:buFont typeface="Arial"/>
              <a:buChar char="•"/>
              <a:defRPr sz="2800">
                <a:solidFill>
                  <a:schemeClr val="dk1"/>
                </a:solidFill>
                <a:latin typeface="Calibri"/>
                <a:ea typeface="Calibri"/>
                <a:cs typeface="Calibri"/>
                <a:sym typeface="Calibri"/>
              </a:defRPr>
            </a:lvl3pPr>
            <a:lvl4pPr indent="-355600" lvl="3" marL="1828800" algn="l">
              <a:lnSpc>
                <a:spcPct val="90000"/>
              </a:lnSpc>
              <a:spcBef>
                <a:spcPts val="700"/>
              </a:spcBef>
              <a:spcAft>
                <a:spcPts val="0"/>
              </a:spcAft>
              <a:buClr>
                <a:schemeClr val="dk1"/>
              </a:buClr>
              <a:buSzPts val="2000"/>
              <a:buFont typeface="Arial"/>
              <a:buChar char="•"/>
              <a:defRPr sz="2600">
                <a:solidFill>
                  <a:schemeClr val="dk1"/>
                </a:solidFill>
                <a:latin typeface="Calibri"/>
                <a:ea typeface="Calibri"/>
                <a:cs typeface="Calibri"/>
                <a:sym typeface="Calibri"/>
              </a:defRPr>
            </a:lvl4pPr>
            <a:lvl5pPr indent="-355600" lvl="4" marL="2286000" algn="l">
              <a:lnSpc>
                <a:spcPct val="90000"/>
              </a:lnSpc>
              <a:spcBef>
                <a:spcPts val="700"/>
              </a:spcBef>
              <a:spcAft>
                <a:spcPts val="0"/>
              </a:spcAft>
              <a:buClr>
                <a:schemeClr val="dk1"/>
              </a:buClr>
              <a:buSzPts val="2000"/>
              <a:buFont typeface="Arial"/>
              <a:buChar char="•"/>
              <a:defRPr sz="2600">
                <a:solidFill>
                  <a:schemeClr val="dk1"/>
                </a:solidFill>
                <a:latin typeface="Calibri"/>
                <a:ea typeface="Calibri"/>
                <a:cs typeface="Calibri"/>
                <a:sym typeface="Calibri"/>
              </a:defRPr>
            </a:lvl5pPr>
            <a:lvl6pPr indent="-355600" lvl="5" marL="2743200" algn="l">
              <a:lnSpc>
                <a:spcPct val="90000"/>
              </a:lnSpc>
              <a:spcBef>
                <a:spcPts val="700"/>
              </a:spcBef>
              <a:spcAft>
                <a:spcPts val="0"/>
              </a:spcAft>
              <a:buClr>
                <a:schemeClr val="dk1"/>
              </a:buClr>
              <a:buSzPts val="2000"/>
              <a:buFont typeface="Arial"/>
              <a:buChar char="•"/>
              <a:defRPr sz="2600">
                <a:solidFill>
                  <a:schemeClr val="dk1"/>
                </a:solidFill>
                <a:latin typeface="Calibri"/>
                <a:ea typeface="Calibri"/>
                <a:cs typeface="Calibri"/>
                <a:sym typeface="Calibri"/>
              </a:defRPr>
            </a:lvl6pPr>
            <a:lvl7pPr indent="-355600" lvl="6" marL="3200400" algn="l">
              <a:lnSpc>
                <a:spcPct val="90000"/>
              </a:lnSpc>
              <a:spcBef>
                <a:spcPts val="700"/>
              </a:spcBef>
              <a:spcAft>
                <a:spcPts val="0"/>
              </a:spcAft>
              <a:buClr>
                <a:schemeClr val="dk1"/>
              </a:buClr>
              <a:buSzPts val="2000"/>
              <a:buFont typeface="Arial"/>
              <a:buChar char="•"/>
              <a:defRPr sz="2600">
                <a:solidFill>
                  <a:schemeClr val="dk1"/>
                </a:solidFill>
                <a:latin typeface="Calibri"/>
                <a:ea typeface="Calibri"/>
                <a:cs typeface="Calibri"/>
                <a:sym typeface="Calibri"/>
              </a:defRPr>
            </a:lvl7pPr>
            <a:lvl8pPr indent="-355600" lvl="7" marL="3657600" algn="l">
              <a:lnSpc>
                <a:spcPct val="90000"/>
              </a:lnSpc>
              <a:spcBef>
                <a:spcPts val="700"/>
              </a:spcBef>
              <a:spcAft>
                <a:spcPts val="0"/>
              </a:spcAft>
              <a:buClr>
                <a:schemeClr val="dk1"/>
              </a:buClr>
              <a:buSzPts val="2000"/>
              <a:buFont typeface="Arial"/>
              <a:buChar char="•"/>
              <a:defRPr sz="2600">
                <a:solidFill>
                  <a:schemeClr val="dk1"/>
                </a:solidFill>
                <a:latin typeface="Calibri"/>
                <a:ea typeface="Calibri"/>
                <a:cs typeface="Calibri"/>
                <a:sym typeface="Calibri"/>
              </a:defRPr>
            </a:lvl8pPr>
            <a:lvl9pPr indent="-355600" lvl="8" marL="4114800" algn="l">
              <a:lnSpc>
                <a:spcPct val="90000"/>
              </a:lnSpc>
              <a:spcBef>
                <a:spcPts val="700"/>
              </a:spcBef>
              <a:spcAft>
                <a:spcPts val="0"/>
              </a:spcAft>
              <a:buClr>
                <a:schemeClr val="dk1"/>
              </a:buClr>
              <a:buSzPts val="2000"/>
              <a:buFont typeface="Arial"/>
              <a:buChar char="•"/>
              <a:defRPr sz="2600">
                <a:solidFill>
                  <a:schemeClr val="dk1"/>
                </a:solidFill>
                <a:latin typeface="Calibri"/>
                <a:ea typeface="Calibri"/>
                <a:cs typeface="Calibri"/>
                <a:sym typeface="Calibri"/>
              </a:defRPr>
            </a:lvl9pPr>
          </a:lstStyle>
          <a:p/>
        </p:txBody>
      </p:sp>
      <p:sp>
        <p:nvSpPr>
          <p:cNvPr id="135" name="Google Shape;135;p20"/>
          <p:cNvSpPr txBox="1"/>
          <p:nvPr>
            <p:ph idx="2" type="body"/>
          </p:nvPr>
        </p:nvSpPr>
        <p:spPr>
          <a:xfrm>
            <a:off x="6583680" y="2596444"/>
            <a:ext cx="5527040" cy="6188570"/>
          </a:xfrm>
          <a:prstGeom prst="rect">
            <a:avLst/>
          </a:prstGeom>
          <a:noFill/>
          <a:ln>
            <a:noFill/>
          </a:ln>
        </p:spPr>
        <p:txBody>
          <a:bodyPr anchorCtr="0" anchor="t" bIns="130025" lIns="130025" spcFirstLastPara="1" rIns="130025" wrap="square" tIns="130025">
            <a:noAutofit/>
          </a:bodyPr>
          <a:lstStyle>
            <a:lvl1pPr indent="-355600" lvl="0" marL="457200" algn="l">
              <a:lnSpc>
                <a:spcPct val="90000"/>
              </a:lnSpc>
              <a:spcBef>
                <a:spcPts val="1400"/>
              </a:spcBef>
              <a:spcAft>
                <a:spcPts val="0"/>
              </a:spcAft>
              <a:buClr>
                <a:schemeClr val="dk1"/>
              </a:buClr>
              <a:buSzPts val="2000"/>
              <a:buFont typeface="Arial"/>
              <a:buChar char="•"/>
              <a:defRPr sz="4000">
                <a:solidFill>
                  <a:schemeClr val="dk1"/>
                </a:solidFill>
                <a:latin typeface="Calibri"/>
                <a:ea typeface="Calibri"/>
                <a:cs typeface="Calibri"/>
                <a:sym typeface="Calibri"/>
              </a:defRPr>
            </a:lvl1pPr>
            <a:lvl2pPr indent="-355600" lvl="1" marL="914400" algn="l">
              <a:lnSpc>
                <a:spcPct val="90000"/>
              </a:lnSpc>
              <a:spcBef>
                <a:spcPts val="700"/>
              </a:spcBef>
              <a:spcAft>
                <a:spcPts val="0"/>
              </a:spcAft>
              <a:buClr>
                <a:schemeClr val="dk1"/>
              </a:buClr>
              <a:buSzPts val="2000"/>
              <a:buFont typeface="Arial"/>
              <a:buChar char="•"/>
              <a:defRPr sz="3400">
                <a:solidFill>
                  <a:schemeClr val="dk1"/>
                </a:solidFill>
                <a:latin typeface="Calibri"/>
                <a:ea typeface="Calibri"/>
                <a:cs typeface="Calibri"/>
                <a:sym typeface="Calibri"/>
              </a:defRPr>
            </a:lvl2pPr>
            <a:lvl3pPr indent="-355600" lvl="2" marL="1371600" algn="l">
              <a:lnSpc>
                <a:spcPct val="90000"/>
              </a:lnSpc>
              <a:spcBef>
                <a:spcPts val="700"/>
              </a:spcBef>
              <a:spcAft>
                <a:spcPts val="0"/>
              </a:spcAft>
              <a:buClr>
                <a:schemeClr val="dk1"/>
              </a:buClr>
              <a:buSzPts val="2000"/>
              <a:buFont typeface="Arial"/>
              <a:buChar char="•"/>
              <a:defRPr sz="2800">
                <a:solidFill>
                  <a:schemeClr val="dk1"/>
                </a:solidFill>
                <a:latin typeface="Calibri"/>
                <a:ea typeface="Calibri"/>
                <a:cs typeface="Calibri"/>
                <a:sym typeface="Calibri"/>
              </a:defRPr>
            </a:lvl3pPr>
            <a:lvl4pPr indent="-355600" lvl="3" marL="1828800" algn="l">
              <a:lnSpc>
                <a:spcPct val="90000"/>
              </a:lnSpc>
              <a:spcBef>
                <a:spcPts val="700"/>
              </a:spcBef>
              <a:spcAft>
                <a:spcPts val="0"/>
              </a:spcAft>
              <a:buClr>
                <a:schemeClr val="dk1"/>
              </a:buClr>
              <a:buSzPts val="2000"/>
              <a:buFont typeface="Arial"/>
              <a:buChar char="•"/>
              <a:defRPr sz="2600">
                <a:solidFill>
                  <a:schemeClr val="dk1"/>
                </a:solidFill>
                <a:latin typeface="Calibri"/>
                <a:ea typeface="Calibri"/>
                <a:cs typeface="Calibri"/>
                <a:sym typeface="Calibri"/>
              </a:defRPr>
            </a:lvl4pPr>
            <a:lvl5pPr indent="-355600" lvl="4" marL="2286000" algn="l">
              <a:lnSpc>
                <a:spcPct val="90000"/>
              </a:lnSpc>
              <a:spcBef>
                <a:spcPts val="700"/>
              </a:spcBef>
              <a:spcAft>
                <a:spcPts val="0"/>
              </a:spcAft>
              <a:buClr>
                <a:schemeClr val="dk1"/>
              </a:buClr>
              <a:buSzPts val="2000"/>
              <a:buFont typeface="Arial"/>
              <a:buChar char="•"/>
              <a:defRPr sz="2600">
                <a:solidFill>
                  <a:schemeClr val="dk1"/>
                </a:solidFill>
                <a:latin typeface="Calibri"/>
                <a:ea typeface="Calibri"/>
                <a:cs typeface="Calibri"/>
                <a:sym typeface="Calibri"/>
              </a:defRPr>
            </a:lvl5pPr>
            <a:lvl6pPr indent="-355600" lvl="5" marL="2743200" algn="l">
              <a:lnSpc>
                <a:spcPct val="90000"/>
              </a:lnSpc>
              <a:spcBef>
                <a:spcPts val="700"/>
              </a:spcBef>
              <a:spcAft>
                <a:spcPts val="0"/>
              </a:spcAft>
              <a:buClr>
                <a:schemeClr val="dk1"/>
              </a:buClr>
              <a:buSzPts val="2000"/>
              <a:buFont typeface="Arial"/>
              <a:buChar char="•"/>
              <a:defRPr sz="2600">
                <a:solidFill>
                  <a:schemeClr val="dk1"/>
                </a:solidFill>
                <a:latin typeface="Calibri"/>
                <a:ea typeface="Calibri"/>
                <a:cs typeface="Calibri"/>
                <a:sym typeface="Calibri"/>
              </a:defRPr>
            </a:lvl6pPr>
            <a:lvl7pPr indent="-355600" lvl="6" marL="3200400" algn="l">
              <a:lnSpc>
                <a:spcPct val="90000"/>
              </a:lnSpc>
              <a:spcBef>
                <a:spcPts val="700"/>
              </a:spcBef>
              <a:spcAft>
                <a:spcPts val="0"/>
              </a:spcAft>
              <a:buClr>
                <a:schemeClr val="dk1"/>
              </a:buClr>
              <a:buSzPts val="2000"/>
              <a:buFont typeface="Arial"/>
              <a:buChar char="•"/>
              <a:defRPr sz="2600">
                <a:solidFill>
                  <a:schemeClr val="dk1"/>
                </a:solidFill>
                <a:latin typeface="Calibri"/>
                <a:ea typeface="Calibri"/>
                <a:cs typeface="Calibri"/>
                <a:sym typeface="Calibri"/>
              </a:defRPr>
            </a:lvl7pPr>
            <a:lvl8pPr indent="-355600" lvl="7" marL="3657600" algn="l">
              <a:lnSpc>
                <a:spcPct val="90000"/>
              </a:lnSpc>
              <a:spcBef>
                <a:spcPts val="700"/>
              </a:spcBef>
              <a:spcAft>
                <a:spcPts val="0"/>
              </a:spcAft>
              <a:buClr>
                <a:schemeClr val="dk1"/>
              </a:buClr>
              <a:buSzPts val="2000"/>
              <a:buFont typeface="Arial"/>
              <a:buChar char="•"/>
              <a:defRPr sz="2600">
                <a:solidFill>
                  <a:schemeClr val="dk1"/>
                </a:solidFill>
                <a:latin typeface="Calibri"/>
                <a:ea typeface="Calibri"/>
                <a:cs typeface="Calibri"/>
                <a:sym typeface="Calibri"/>
              </a:defRPr>
            </a:lvl8pPr>
            <a:lvl9pPr indent="-355600" lvl="8" marL="4114800" algn="l">
              <a:lnSpc>
                <a:spcPct val="90000"/>
              </a:lnSpc>
              <a:spcBef>
                <a:spcPts val="700"/>
              </a:spcBef>
              <a:spcAft>
                <a:spcPts val="0"/>
              </a:spcAft>
              <a:buClr>
                <a:schemeClr val="dk1"/>
              </a:buClr>
              <a:buSzPts val="2000"/>
              <a:buFont typeface="Arial"/>
              <a:buChar char="•"/>
              <a:defRPr sz="2600">
                <a:solidFill>
                  <a:schemeClr val="dk1"/>
                </a:solidFill>
                <a:latin typeface="Calibri"/>
                <a:ea typeface="Calibri"/>
                <a:cs typeface="Calibri"/>
                <a:sym typeface="Calibri"/>
              </a:defRPr>
            </a:lvl9pPr>
          </a:lstStyle>
          <a:p/>
        </p:txBody>
      </p:sp>
      <p:sp>
        <p:nvSpPr>
          <p:cNvPr id="136" name="Google Shape;136;p20"/>
          <p:cNvSpPr txBox="1"/>
          <p:nvPr>
            <p:ph idx="10" type="dt"/>
          </p:nvPr>
        </p:nvSpPr>
        <p:spPr>
          <a:xfrm>
            <a:off x="894080" y="9040144"/>
            <a:ext cx="2926080"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Char char="●"/>
              <a:defRPr b="0" i="0" sz="17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9pPr>
          </a:lstStyle>
          <a:p/>
        </p:txBody>
      </p:sp>
      <p:sp>
        <p:nvSpPr>
          <p:cNvPr id="137" name="Google Shape;137;p20"/>
          <p:cNvSpPr txBox="1"/>
          <p:nvPr>
            <p:ph idx="11" type="ftr"/>
          </p:nvPr>
        </p:nvSpPr>
        <p:spPr>
          <a:xfrm>
            <a:off x="4307840" y="9040144"/>
            <a:ext cx="7244297" cy="519289"/>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Char char="●"/>
              <a:defRPr b="0" i="0" sz="17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9pPr>
          </a:lstStyle>
          <a:p/>
        </p:txBody>
      </p:sp>
      <p:sp>
        <p:nvSpPr>
          <p:cNvPr id="138" name="Google Shape;138;p20"/>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39" name="Shape 139"/>
        <p:cNvGrpSpPr/>
        <p:nvPr/>
      </p:nvGrpSpPr>
      <p:grpSpPr>
        <a:xfrm>
          <a:off x="0" y="0"/>
          <a:ext cx="0" cy="0"/>
          <a:chOff x="0" y="0"/>
          <a:chExt cx="0" cy="0"/>
        </a:xfrm>
      </p:grpSpPr>
      <p:sp>
        <p:nvSpPr>
          <p:cNvPr id="140" name="Google Shape;140;p21"/>
          <p:cNvSpPr txBox="1"/>
          <p:nvPr>
            <p:ph type="title"/>
          </p:nvPr>
        </p:nvSpPr>
        <p:spPr>
          <a:xfrm>
            <a:off x="895774" y="519290"/>
            <a:ext cx="11216640" cy="1885245"/>
          </a:xfrm>
          <a:prstGeom prst="rect">
            <a:avLst/>
          </a:prstGeom>
          <a:noFill/>
          <a:ln>
            <a:noFill/>
          </a:ln>
        </p:spPr>
        <p:txBody>
          <a:bodyPr anchorCtr="0" anchor="ctr" bIns="130025" lIns="130025" spcFirstLastPara="1" rIns="130025" wrap="square" tIns="130025">
            <a:noAutofit/>
          </a:bodyPr>
          <a:lstStyle>
            <a:lvl1pPr lvl="0" algn="l">
              <a:lnSpc>
                <a:spcPct val="90000"/>
              </a:lnSpc>
              <a:spcBef>
                <a:spcPts val="0"/>
              </a:spcBef>
              <a:spcAft>
                <a:spcPts val="0"/>
              </a:spcAft>
              <a:buClr>
                <a:schemeClr val="dk1"/>
              </a:buClr>
              <a:buSzPts val="2000"/>
              <a:buFont typeface="Calibri"/>
              <a:buNone/>
              <a:defRPr sz="6300">
                <a:solidFill>
                  <a:schemeClr val="dk1"/>
                </a:solidFill>
                <a:latin typeface="Calibri"/>
                <a:ea typeface="Calibri"/>
                <a:cs typeface="Calibri"/>
                <a:sym typeface="Calibri"/>
              </a:defRPr>
            </a:lvl1pPr>
            <a:lvl2pPr lvl="1" algn="l">
              <a:lnSpc>
                <a:spcPct val="100000"/>
              </a:lnSpc>
              <a:spcBef>
                <a:spcPts val="0"/>
              </a:spcBef>
              <a:spcAft>
                <a:spcPts val="0"/>
              </a:spcAft>
              <a:buSzPts val="2000"/>
              <a:buChar char="○"/>
              <a:defRPr/>
            </a:lvl2pPr>
            <a:lvl3pPr lvl="2" algn="l">
              <a:lnSpc>
                <a:spcPct val="100000"/>
              </a:lnSpc>
              <a:spcBef>
                <a:spcPts val="0"/>
              </a:spcBef>
              <a:spcAft>
                <a:spcPts val="0"/>
              </a:spcAft>
              <a:buSzPts val="2000"/>
              <a:buChar char="■"/>
              <a:defRPr/>
            </a:lvl3pPr>
            <a:lvl4pPr lvl="3" algn="l">
              <a:lnSpc>
                <a:spcPct val="100000"/>
              </a:lnSpc>
              <a:spcBef>
                <a:spcPts val="0"/>
              </a:spcBef>
              <a:spcAft>
                <a:spcPts val="0"/>
              </a:spcAft>
              <a:buSzPts val="2000"/>
              <a:buChar char="●"/>
              <a:defRPr/>
            </a:lvl4pPr>
            <a:lvl5pPr lvl="4" algn="l">
              <a:lnSpc>
                <a:spcPct val="100000"/>
              </a:lnSpc>
              <a:spcBef>
                <a:spcPts val="0"/>
              </a:spcBef>
              <a:spcAft>
                <a:spcPts val="0"/>
              </a:spcAft>
              <a:buSzPts val="2000"/>
              <a:buChar char="○"/>
              <a:defRPr/>
            </a:lvl5pPr>
            <a:lvl6pPr lvl="5" algn="l">
              <a:lnSpc>
                <a:spcPct val="100000"/>
              </a:lnSpc>
              <a:spcBef>
                <a:spcPts val="0"/>
              </a:spcBef>
              <a:spcAft>
                <a:spcPts val="0"/>
              </a:spcAft>
              <a:buSzPts val="2000"/>
              <a:buChar char="■"/>
              <a:defRPr/>
            </a:lvl6pPr>
            <a:lvl7pPr lvl="6" algn="l">
              <a:lnSpc>
                <a:spcPct val="100000"/>
              </a:lnSpc>
              <a:spcBef>
                <a:spcPts val="0"/>
              </a:spcBef>
              <a:spcAft>
                <a:spcPts val="0"/>
              </a:spcAft>
              <a:buSzPts val="2000"/>
              <a:buChar char="●"/>
              <a:defRPr/>
            </a:lvl7pPr>
            <a:lvl8pPr lvl="7" algn="l">
              <a:lnSpc>
                <a:spcPct val="100000"/>
              </a:lnSpc>
              <a:spcBef>
                <a:spcPts val="0"/>
              </a:spcBef>
              <a:spcAft>
                <a:spcPts val="0"/>
              </a:spcAft>
              <a:buSzPts val="2000"/>
              <a:buChar char="○"/>
              <a:defRPr/>
            </a:lvl8pPr>
            <a:lvl9pPr lvl="8" algn="l">
              <a:lnSpc>
                <a:spcPct val="100000"/>
              </a:lnSpc>
              <a:spcBef>
                <a:spcPts val="0"/>
              </a:spcBef>
              <a:spcAft>
                <a:spcPts val="0"/>
              </a:spcAft>
              <a:buSzPts val="2000"/>
              <a:buChar char="■"/>
              <a:defRPr/>
            </a:lvl9pPr>
          </a:lstStyle>
          <a:p/>
        </p:txBody>
      </p:sp>
      <p:sp>
        <p:nvSpPr>
          <p:cNvPr id="141" name="Google Shape;141;p21"/>
          <p:cNvSpPr txBox="1"/>
          <p:nvPr>
            <p:ph idx="1" type="body"/>
          </p:nvPr>
        </p:nvSpPr>
        <p:spPr>
          <a:xfrm>
            <a:off x="895775" y="2390987"/>
            <a:ext cx="5501639" cy="1171786"/>
          </a:xfrm>
          <a:prstGeom prst="rect">
            <a:avLst/>
          </a:prstGeom>
          <a:noFill/>
          <a:ln>
            <a:noFill/>
          </a:ln>
        </p:spPr>
        <p:txBody>
          <a:bodyPr anchorCtr="0" anchor="b" bIns="130025" lIns="130025" spcFirstLastPara="1" rIns="130025" wrap="square" tIns="130025">
            <a:noAutofit/>
          </a:bodyPr>
          <a:lstStyle>
            <a:lvl1pPr indent="-228600" lvl="0" marL="457200" algn="l">
              <a:lnSpc>
                <a:spcPct val="90000"/>
              </a:lnSpc>
              <a:spcBef>
                <a:spcPts val="1400"/>
              </a:spcBef>
              <a:spcAft>
                <a:spcPts val="0"/>
              </a:spcAft>
              <a:buSzPts val="2000"/>
              <a:buFont typeface="Calibri"/>
              <a:buNone/>
              <a:defRPr b="1" sz="3400"/>
            </a:lvl1pPr>
            <a:lvl2pPr indent="-228600" lvl="1" marL="914400" algn="l">
              <a:lnSpc>
                <a:spcPct val="90000"/>
              </a:lnSpc>
              <a:spcBef>
                <a:spcPts val="700"/>
              </a:spcBef>
              <a:spcAft>
                <a:spcPts val="0"/>
              </a:spcAft>
              <a:buSzPts val="2000"/>
              <a:buFont typeface="Calibri"/>
              <a:buNone/>
              <a:defRPr b="1" sz="2800"/>
            </a:lvl2pPr>
            <a:lvl3pPr indent="-228600" lvl="2" marL="1371600" algn="l">
              <a:lnSpc>
                <a:spcPct val="90000"/>
              </a:lnSpc>
              <a:spcBef>
                <a:spcPts val="700"/>
              </a:spcBef>
              <a:spcAft>
                <a:spcPts val="0"/>
              </a:spcAft>
              <a:buSzPts val="2000"/>
              <a:buFont typeface="Calibri"/>
              <a:buNone/>
              <a:defRPr b="1" sz="2600"/>
            </a:lvl3pPr>
            <a:lvl4pPr indent="-228600" lvl="3" marL="1828800" algn="l">
              <a:lnSpc>
                <a:spcPct val="90000"/>
              </a:lnSpc>
              <a:spcBef>
                <a:spcPts val="700"/>
              </a:spcBef>
              <a:spcAft>
                <a:spcPts val="0"/>
              </a:spcAft>
              <a:buSzPts val="2000"/>
              <a:buFont typeface="Calibri"/>
              <a:buNone/>
              <a:defRPr b="1" sz="2300"/>
            </a:lvl4pPr>
            <a:lvl5pPr indent="-228600" lvl="4" marL="2286000" algn="l">
              <a:lnSpc>
                <a:spcPct val="90000"/>
              </a:lnSpc>
              <a:spcBef>
                <a:spcPts val="700"/>
              </a:spcBef>
              <a:spcAft>
                <a:spcPts val="0"/>
              </a:spcAft>
              <a:buSzPts val="2000"/>
              <a:buFont typeface="Calibri"/>
              <a:buNone/>
              <a:defRPr b="1" sz="2300"/>
            </a:lvl5pPr>
            <a:lvl6pPr indent="-228600" lvl="5" marL="2743200" algn="l">
              <a:lnSpc>
                <a:spcPct val="90000"/>
              </a:lnSpc>
              <a:spcBef>
                <a:spcPts val="700"/>
              </a:spcBef>
              <a:spcAft>
                <a:spcPts val="0"/>
              </a:spcAft>
              <a:buSzPts val="2000"/>
              <a:buFont typeface="Calibri"/>
              <a:buNone/>
              <a:defRPr b="1" sz="2300"/>
            </a:lvl6pPr>
            <a:lvl7pPr indent="-228600" lvl="6" marL="3200400" algn="l">
              <a:lnSpc>
                <a:spcPct val="90000"/>
              </a:lnSpc>
              <a:spcBef>
                <a:spcPts val="700"/>
              </a:spcBef>
              <a:spcAft>
                <a:spcPts val="0"/>
              </a:spcAft>
              <a:buSzPts val="2000"/>
              <a:buFont typeface="Calibri"/>
              <a:buNone/>
              <a:defRPr b="1" sz="2300"/>
            </a:lvl7pPr>
            <a:lvl8pPr indent="-228600" lvl="7" marL="3657600" algn="l">
              <a:lnSpc>
                <a:spcPct val="90000"/>
              </a:lnSpc>
              <a:spcBef>
                <a:spcPts val="700"/>
              </a:spcBef>
              <a:spcAft>
                <a:spcPts val="0"/>
              </a:spcAft>
              <a:buSzPts val="2000"/>
              <a:buFont typeface="Calibri"/>
              <a:buNone/>
              <a:defRPr b="1" sz="2300"/>
            </a:lvl8pPr>
            <a:lvl9pPr indent="-228600" lvl="8" marL="4114800" algn="l">
              <a:lnSpc>
                <a:spcPct val="90000"/>
              </a:lnSpc>
              <a:spcBef>
                <a:spcPts val="700"/>
              </a:spcBef>
              <a:spcAft>
                <a:spcPts val="0"/>
              </a:spcAft>
              <a:buSzPts val="2000"/>
              <a:buFont typeface="Calibri"/>
              <a:buNone/>
              <a:defRPr b="1" sz="2300"/>
            </a:lvl9pPr>
          </a:lstStyle>
          <a:p/>
        </p:txBody>
      </p:sp>
      <p:sp>
        <p:nvSpPr>
          <p:cNvPr id="142" name="Google Shape;142;p21"/>
          <p:cNvSpPr txBox="1"/>
          <p:nvPr>
            <p:ph idx="2" type="body"/>
          </p:nvPr>
        </p:nvSpPr>
        <p:spPr>
          <a:xfrm>
            <a:off x="895775" y="3562773"/>
            <a:ext cx="5501639" cy="5240303"/>
          </a:xfrm>
          <a:prstGeom prst="rect">
            <a:avLst/>
          </a:prstGeom>
          <a:noFill/>
          <a:ln>
            <a:noFill/>
          </a:ln>
        </p:spPr>
        <p:txBody>
          <a:bodyPr anchorCtr="0" anchor="t" bIns="130025" lIns="130025" spcFirstLastPara="1" rIns="130025" wrap="square" tIns="130025">
            <a:noAutofit/>
          </a:bodyPr>
          <a:lstStyle>
            <a:lvl1pPr indent="-355600" lvl="0" marL="457200" algn="l">
              <a:lnSpc>
                <a:spcPct val="90000"/>
              </a:lnSpc>
              <a:spcBef>
                <a:spcPts val="1400"/>
              </a:spcBef>
              <a:spcAft>
                <a:spcPts val="0"/>
              </a:spcAft>
              <a:buClr>
                <a:schemeClr val="dk1"/>
              </a:buClr>
              <a:buSzPts val="2000"/>
              <a:buFont typeface="Arial"/>
              <a:buChar char="•"/>
              <a:defRPr sz="4000">
                <a:solidFill>
                  <a:schemeClr val="dk1"/>
                </a:solidFill>
                <a:latin typeface="Calibri"/>
                <a:ea typeface="Calibri"/>
                <a:cs typeface="Calibri"/>
                <a:sym typeface="Calibri"/>
              </a:defRPr>
            </a:lvl1pPr>
            <a:lvl2pPr indent="-355600" lvl="1" marL="914400" algn="l">
              <a:lnSpc>
                <a:spcPct val="90000"/>
              </a:lnSpc>
              <a:spcBef>
                <a:spcPts val="700"/>
              </a:spcBef>
              <a:spcAft>
                <a:spcPts val="0"/>
              </a:spcAft>
              <a:buClr>
                <a:schemeClr val="dk1"/>
              </a:buClr>
              <a:buSzPts val="2000"/>
              <a:buFont typeface="Arial"/>
              <a:buChar char="•"/>
              <a:defRPr sz="3400">
                <a:solidFill>
                  <a:schemeClr val="dk1"/>
                </a:solidFill>
                <a:latin typeface="Calibri"/>
                <a:ea typeface="Calibri"/>
                <a:cs typeface="Calibri"/>
                <a:sym typeface="Calibri"/>
              </a:defRPr>
            </a:lvl2pPr>
            <a:lvl3pPr indent="-355600" lvl="2" marL="1371600" algn="l">
              <a:lnSpc>
                <a:spcPct val="90000"/>
              </a:lnSpc>
              <a:spcBef>
                <a:spcPts val="700"/>
              </a:spcBef>
              <a:spcAft>
                <a:spcPts val="0"/>
              </a:spcAft>
              <a:buClr>
                <a:schemeClr val="dk1"/>
              </a:buClr>
              <a:buSzPts val="2000"/>
              <a:buFont typeface="Arial"/>
              <a:buChar char="•"/>
              <a:defRPr sz="2800">
                <a:solidFill>
                  <a:schemeClr val="dk1"/>
                </a:solidFill>
                <a:latin typeface="Calibri"/>
                <a:ea typeface="Calibri"/>
                <a:cs typeface="Calibri"/>
                <a:sym typeface="Calibri"/>
              </a:defRPr>
            </a:lvl3pPr>
            <a:lvl4pPr indent="-355600" lvl="3" marL="1828800" algn="l">
              <a:lnSpc>
                <a:spcPct val="90000"/>
              </a:lnSpc>
              <a:spcBef>
                <a:spcPts val="700"/>
              </a:spcBef>
              <a:spcAft>
                <a:spcPts val="0"/>
              </a:spcAft>
              <a:buClr>
                <a:schemeClr val="dk1"/>
              </a:buClr>
              <a:buSzPts val="2000"/>
              <a:buFont typeface="Arial"/>
              <a:buChar char="•"/>
              <a:defRPr sz="2600">
                <a:solidFill>
                  <a:schemeClr val="dk1"/>
                </a:solidFill>
                <a:latin typeface="Calibri"/>
                <a:ea typeface="Calibri"/>
                <a:cs typeface="Calibri"/>
                <a:sym typeface="Calibri"/>
              </a:defRPr>
            </a:lvl4pPr>
            <a:lvl5pPr indent="-355600" lvl="4" marL="2286000" algn="l">
              <a:lnSpc>
                <a:spcPct val="90000"/>
              </a:lnSpc>
              <a:spcBef>
                <a:spcPts val="700"/>
              </a:spcBef>
              <a:spcAft>
                <a:spcPts val="0"/>
              </a:spcAft>
              <a:buClr>
                <a:schemeClr val="dk1"/>
              </a:buClr>
              <a:buSzPts val="2000"/>
              <a:buFont typeface="Arial"/>
              <a:buChar char="•"/>
              <a:defRPr sz="2600">
                <a:solidFill>
                  <a:schemeClr val="dk1"/>
                </a:solidFill>
                <a:latin typeface="Calibri"/>
                <a:ea typeface="Calibri"/>
                <a:cs typeface="Calibri"/>
                <a:sym typeface="Calibri"/>
              </a:defRPr>
            </a:lvl5pPr>
            <a:lvl6pPr indent="-355600" lvl="5" marL="2743200" algn="l">
              <a:lnSpc>
                <a:spcPct val="90000"/>
              </a:lnSpc>
              <a:spcBef>
                <a:spcPts val="700"/>
              </a:spcBef>
              <a:spcAft>
                <a:spcPts val="0"/>
              </a:spcAft>
              <a:buClr>
                <a:schemeClr val="dk1"/>
              </a:buClr>
              <a:buSzPts val="2000"/>
              <a:buFont typeface="Arial"/>
              <a:buChar char="•"/>
              <a:defRPr sz="2600">
                <a:solidFill>
                  <a:schemeClr val="dk1"/>
                </a:solidFill>
                <a:latin typeface="Calibri"/>
                <a:ea typeface="Calibri"/>
                <a:cs typeface="Calibri"/>
                <a:sym typeface="Calibri"/>
              </a:defRPr>
            </a:lvl6pPr>
            <a:lvl7pPr indent="-355600" lvl="6" marL="3200400" algn="l">
              <a:lnSpc>
                <a:spcPct val="90000"/>
              </a:lnSpc>
              <a:spcBef>
                <a:spcPts val="700"/>
              </a:spcBef>
              <a:spcAft>
                <a:spcPts val="0"/>
              </a:spcAft>
              <a:buClr>
                <a:schemeClr val="dk1"/>
              </a:buClr>
              <a:buSzPts val="2000"/>
              <a:buFont typeface="Arial"/>
              <a:buChar char="•"/>
              <a:defRPr sz="2600">
                <a:solidFill>
                  <a:schemeClr val="dk1"/>
                </a:solidFill>
                <a:latin typeface="Calibri"/>
                <a:ea typeface="Calibri"/>
                <a:cs typeface="Calibri"/>
                <a:sym typeface="Calibri"/>
              </a:defRPr>
            </a:lvl7pPr>
            <a:lvl8pPr indent="-355600" lvl="7" marL="3657600" algn="l">
              <a:lnSpc>
                <a:spcPct val="90000"/>
              </a:lnSpc>
              <a:spcBef>
                <a:spcPts val="700"/>
              </a:spcBef>
              <a:spcAft>
                <a:spcPts val="0"/>
              </a:spcAft>
              <a:buClr>
                <a:schemeClr val="dk1"/>
              </a:buClr>
              <a:buSzPts val="2000"/>
              <a:buFont typeface="Arial"/>
              <a:buChar char="•"/>
              <a:defRPr sz="2600">
                <a:solidFill>
                  <a:schemeClr val="dk1"/>
                </a:solidFill>
                <a:latin typeface="Calibri"/>
                <a:ea typeface="Calibri"/>
                <a:cs typeface="Calibri"/>
                <a:sym typeface="Calibri"/>
              </a:defRPr>
            </a:lvl8pPr>
            <a:lvl9pPr indent="-355600" lvl="8" marL="4114800" algn="l">
              <a:lnSpc>
                <a:spcPct val="90000"/>
              </a:lnSpc>
              <a:spcBef>
                <a:spcPts val="700"/>
              </a:spcBef>
              <a:spcAft>
                <a:spcPts val="0"/>
              </a:spcAft>
              <a:buClr>
                <a:schemeClr val="dk1"/>
              </a:buClr>
              <a:buSzPts val="2000"/>
              <a:buFont typeface="Arial"/>
              <a:buChar char="•"/>
              <a:defRPr sz="2600">
                <a:solidFill>
                  <a:schemeClr val="dk1"/>
                </a:solidFill>
                <a:latin typeface="Calibri"/>
                <a:ea typeface="Calibri"/>
                <a:cs typeface="Calibri"/>
                <a:sym typeface="Calibri"/>
              </a:defRPr>
            </a:lvl9pPr>
          </a:lstStyle>
          <a:p/>
        </p:txBody>
      </p:sp>
      <p:sp>
        <p:nvSpPr>
          <p:cNvPr id="143" name="Google Shape;143;p21"/>
          <p:cNvSpPr txBox="1"/>
          <p:nvPr>
            <p:ph idx="3" type="body"/>
          </p:nvPr>
        </p:nvSpPr>
        <p:spPr>
          <a:xfrm>
            <a:off x="6583680" y="2390987"/>
            <a:ext cx="5528734" cy="1171786"/>
          </a:xfrm>
          <a:prstGeom prst="rect">
            <a:avLst/>
          </a:prstGeom>
          <a:noFill/>
          <a:ln>
            <a:noFill/>
          </a:ln>
        </p:spPr>
        <p:txBody>
          <a:bodyPr anchorCtr="0" anchor="b" bIns="130025" lIns="130025" spcFirstLastPara="1" rIns="130025" wrap="square" tIns="130025">
            <a:noAutofit/>
          </a:bodyPr>
          <a:lstStyle>
            <a:lvl1pPr indent="-228600" lvl="0" marL="457200" algn="l">
              <a:lnSpc>
                <a:spcPct val="90000"/>
              </a:lnSpc>
              <a:spcBef>
                <a:spcPts val="1400"/>
              </a:spcBef>
              <a:spcAft>
                <a:spcPts val="0"/>
              </a:spcAft>
              <a:buSzPts val="2000"/>
              <a:buFont typeface="Calibri"/>
              <a:buNone/>
              <a:defRPr b="1" sz="3400"/>
            </a:lvl1pPr>
            <a:lvl2pPr indent="-228600" lvl="1" marL="914400" algn="l">
              <a:lnSpc>
                <a:spcPct val="90000"/>
              </a:lnSpc>
              <a:spcBef>
                <a:spcPts val="700"/>
              </a:spcBef>
              <a:spcAft>
                <a:spcPts val="0"/>
              </a:spcAft>
              <a:buSzPts val="2000"/>
              <a:buFont typeface="Calibri"/>
              <a:buNone/>
              <a:defRPr b="1" sz="2800"/>
            </a:lvl2pPr>
            <a:lvl3pPr indent="-228600" lvl="2" marL="1371600" algn="l">
              <a:lnSpc>
                <a:spcPct val="90000"/>
              </a:lnSpc>
              <a:spcBef>
                <a:spcPts val="700"/>
              </a:spcBef>
              <a:spcAft>
                <a:spcPts val="0"/>
              </a:spcAft>
              <a:buSzPts val="2000"/>
              <a:buFont typeface="Calibri"/>
              <a:buNone/>
              <a:defRPr b="1" sz="2600"/>
            </a:lvl3pPr>
            <a:lvl4pPr indent="-228600" lvl="3" marL="1828800" algn="l">
              <a:lnSpc>
                <a:spcPct val="90000"/>
              </a:lnSpc>
              <a:spcBef>
                <a:spcPts val="700"/>
              </a:spcBef>
              <a:spcAft>
                <a:spcPts val="0"/>
              </a:spcAft>
              <a:buSzPts val="2000"/>
              <a:buFont typeface="Calibri"/>
              <a:buNone/>
              <a:defRPr b="1" sz="2300"/>
            </a:lvl4pPr>
            <a:lvl5pPr indent="-228600" lvl="4" marL="2286000" algn="l">
              <a:lnSpc>
                <a:spcPct val="90000"/>
              </a:lnSpc>
              <a:spcBef>
                <a:spcPts val="700"/>
              </a:spcBef>
              <a:spcAft>
                <a:spcPts val="0"/>
              </a:spcAft>
              <a:buSzPts val="2000"/>
              <a:buFont typeface="Calibri"/>
              <a:buNone/>
              <a:defRPr b="1" sz="2300"/>
            </a:lvl5pPr>
            <a:lvl6pPr indent="-228600" lvl="5" marL="2743200" algn="l">
              <a:lnSpc>
                <a:spcPct val="90000"/>
              </a:lnSpc>
              <a:spcBef>
                <a:spcPts val="700"/>
              </a:spcBef>
              <a:spcAft>
                <a:spcPts val="0"/>
              </a:spcAft>
              <a:buSzPts val="2000"/>
              <a:buFont typeface="Calibri"/>
              <a:buNone/>
              <a:defRPr b="1" sz="2300"/>
            </a:lvl6pPr>
            <a:lvl7pPr indent="-228600" lvl="6" marL="3200400" algn="l">
              <a:lnSpc>
                <a:spcPct val="90000"/>
              </a:lnSpc>
              <a:spcBef>
                <a:spcPts val="700"/>
              </a:spcBef>
              <a:spcAft>
                <a:spcPts val="0"/>
              </a:spcAft>
              <a:buSzPts val="2000"/>
              <a:buFont typeface="Calibri"/>
              <a:buNone/>
              <a:defRPr b="1" sz="2300"/>
            </a:lvl7pPr>
            <a:lvl8pPr indent="-228600" lvl="7" marL="3657600" algn="l">
              <a:lnSpc>
                <a:spcPct val="90000"/>
              </a:lnSpc>
              <a:spcBef>
                <a:spcPts val="700"/>
              </a:spcBef>
              <a:spcAft>
                <a:spcPts val="0"/>
              </a:spcAft>
              <a:buSzPts val="2000"/>
              <a:buFont typeface="Calibri"/>
              <a:buNone/>
              <a:defRPr b="1" sz="2300"/>
            </a:lvl8pPr>
            <a:lvl9pPr indent="-228600" lvl="8" marL="4114800" algn="l">
              <a:lnSpc>
                <a:spcPct val="90000"/>
              </a:lnSpc>
              <a:spcBef>
                <a:spcPts val="700"/>
              </a:spcBef>
              <a:spcAft>
                <a:spcPts val="0"/>
              </a:spcAft>
              <a:buSzPts val="2000"/>
              <a:buFont typeface="Calibri"/>
              <a:buNone/>
              <a:defRPr b="1" sz="2300"/>
            </a:lvl9pPr>
          </a:lstStyle>
          <a:p/>
        </p:txBody>
      </p:sp>
      <p:sp>
        <p:nvSpPr>
          <p:cNvPr id="144" name="Google Shape;144;p21"/>
          <p:cNvSpPr txBox="1"/>
          <p:nvPr>
            <p:ph idx="4" type="body"/>
          </p:nvPr>
        </p:nvSpPr>
        <p:spPr>
          <a:xfrm>
            <a:off x="6583680" y="3562773"/>
            <a:ext cx="5528734" cy="5240303"/>
          </a:xfrm>
          <a:prstGeom prst="rect">
            <a:avLst/>
          </a:prstGeom>
          <a:noFill/>
          <a:ln>
            <a:noFill/>
          </a:ln>
        </p:spPr>
        <p:txBody>
          <a:bodyPr anchorCtr="0" anchor="t" bIns="130025" lIns="130025" spcFirstLastPara="1" rIns="130025" wrap="square" tIns="130025">
            <a:noAutofit/>
          </a:bodyPr>
          <a:lstStyle>
            <a:lvl1pPr indent="-355600" lvl="0" marL="457200" algn="l">
              <a:lnSpc>
                <a:spcPct val="90000"/>
              </a:lnSpc>
              <a:spcBef>
                <a:spcPts val="1400"/>
              </a:spcBef>
              <a:spcAft>
                <a:spcPts val="0"/>
              </a:spcAft>
              <a:buClr>
                <a:schemeClr val="dk1"/>
              </a:buClr>
              <a:buSzPts val="2000"/>
              <a:buFont typeface="Arial"/>
              <a:buChar char="•"/>
              <a:defRPr sz="4000">
                <a:solidFill>
                  <a:schemeClr val="dk1"/>
                </a:solidFill>
                <a:latin typeface="Calibri"/>
                <a:ea typeface="Calibri"/>
                <a:cs typeface="Calibri"/>
                <a:sym typeface="Calibri"/>
              </a:defRPr>
            </a:lvl1pPr>
            <a:lvl2pPr indent="-355600" lvl="1" marL="914400" algn="l">
              <a:lnSpc>
                <a:spcPct val="90000"/>
              </a:lnSpc>
              <a:spcBef>
                <a:spcPts val="700"/>
              </a:spcBef>
              <a:spcAft>
                <a:spcPts val="0"/>
              </a:spcAft>
              <a:buClr>
                <a:schemeClr val="dk1"/>
              </a:buClr>
              <a:buSzPts val="2000"/>
              <a:buFont typeface="Arial"/>
              <a:buChar char="•"/>
              <a:defRPr sz="3400">
                <a:solidFill>
                  <a:schemeClr val="dk1"/>
                </a:solidFill>
                <a:latin typeface="Calibri"/>
                <a:ea typeface="Calibri"/>
                <a:cs typeface="Calibri"/>
                <a:sym typeface="Calibri"/>
              </a:defRPr>
            </a:lvl2pPr>
            <a:lvl3pPr indent="-355600" lvl="2" marL="1371600" algn="l">
              <a:lnSpc>
                <a:spcPct val="90000"/>
              </a:lnSpc>
              <a:spcBef>
                <a:spcPts val="700"/>
              </a:spcBef>
              <a:spcAft>
                <a:spcPts val="0"/>
              </a:spcAft>
              <a:buClr>
                <a:schemeClr val="dk1"/>
              </a:buClr>
              <a:buSzPts val="2000"/>
              <a:buFont typeface="Arial"/>
              <a:buChar char="•"/>
              <a:defRPr sz="2800">
                <a:solidFill>
                  <a:schemeClr val="dk1"/>
                </a:solidFill>
                <a:latin typeface="Calibri"/>
                <a:ea typeface="Calibri"/>
                <a:cs typeface="Calibri"/>
                <a:sym typeface="Calibri"/>
              </a:defRPr>
            </a:lvl3pPr>
            <a:lvl4pPr indent="-355600" lvl="3" marL="1828800" algn="l">
              <a:lnSpc>
                <a:spcPct val="90000"/>
              </a:lnSpc>
              <a:spcBef>
                <a:spcPts val="700"/>
              </a:spcBef>
              <a:spcAft>
                <a:spcPts val="0"/>
              </a:spcAft>
              <a:buClr>
                <a:schemeClr val="dk1"/>
              </a:buClr>
              <a:buSzPts val="2000"/>
              <a:buFont typeface="Arial"/>
              <a:buChar char="•"/>
              <a:defRPr sz="2600">
                <a:solidFill>
                  <a:schemeClr val="dk1"/>
                </a:solidFill>
                <a:latin typeface="Calibri"/>
                <a:ea typeface="Calibri"/>
                <a:cs typeface="Calibri"/>
                <a:sym typeface="Calibri"/>
              </a:defRPr>
            </a:lvl4pPr>
            <a:lvl5pPr indent="-355600" lvl="4" marL="2286000" algn="l">
              <a:lnSpc>
                <a:spcPct val="90000"/>
              </a:lnSpc>
              <a:spcBef>
                <a:spcPts val="700"/>
              </a:spcBef>
              <a:spcAft>
                <a:spcPts val="0"/>
              </a:spcAft>
              <a:buClr>
                <a:schemeClr val="dk1"/>
              </a:buClr>
              <a:buSzPts val="2000"/>
              <a:buFont typeface="Arial"/>
              <a:buChar char="•"/>
              <a:defRPr sz="2600">
                <a:solidFill>
                  <a:schemeClr val="dk1"/>
                </a:solidFill>
                <a:latin typeface="Calibri"/>
                <a:ea typeface="Calibri"/>
                <a:cs typeface="Calibri"/>
                <a:sym typeface="Calibri"/>
              </a:defRPr>
            </a:lvl5pPr>
            <a:lvl6pPr indent="-355600" lvl="5" marL="2743200" algn="l">
              <a:lnSpc>
                <a:spcPct val="90000"/>
              </a:lnSpc>
              <a:spcBef>
                <a:spcPts val="700"/>
              </a:spcBef>
              <a:spcAft>
                <a:spcPts val="0"/>
              </a:spcAft>
              <a:buClr>
                <a:schemeClr val="dk1"/>
              </a:buClr>
              <a:buSzPts val="2000"/>
              <a:buFont typeface="Arial"/>
              <a:buChar char="•"/>
              <a:defRPr sz="2600">
                <a:solidFill>
                  <a:schemeClr val="dk1"/>
                </a:solidFill>
                <a:latin typeface="Calibri"/>
                <a:ea typeface="Calibri"/>
                <a:cs typeface="Calibri"/>
                <a:sym typeface="Calibri"/>
              </a:defRPr>
            </a:lvl6pPr>
            <a:lvl7pPr indent="-355600" lvl="6" marL="3200400" algn="l">
              <a:lnSpc>
                <a:spcPct val="90000"/>
              </a:lnSpc>
              <a:spcBef>
                <a:spcPts val="700"/>
              </a:spcBef>
              <a:spcAft>
                <a:spcPts val="0"/>
              </a:spcAft>
              <a:buClr>
                <a:schemeClr val="dk1"/>
              </a:buClr>
              <a:buSzPts val="2000"/>
              <a:buFont typeface="Arial"/>
              <a:buChar char="•"/>
              <a:defRPr sz="2600">
                <a:solidFill>
                  <a:schemeClr val="dk1"/>
                </a:solidFill>
                <a:latin typeface="Calibri"/>
                <a:ea typeface="Calibri"/>
                <a:cs typeface="Calibri"/>
                <a:sym typeface="Calibri"/>
              </a:defRPr>
            </a:lvl7pPr>
            <a:lvl8pPr indent="-355600" lvl="7" marL="3657600" algn="l">
              <a:lnSpc>
                <a:spcPct val="90000"/>
              </a:lnSpc>
              <a:spcBef>
                <a:spcPts val="700"/>
              </a:spcBef>
              <a:spcAft>
                <a:spcPts val="0"/>
              </a:spcAft>
              <a:buClr>
                <a:schemeClr val="dk1"/>
              </a:buClr>
              <a:buSzPts val="2000"/>
              <a:buFont typeface="Arial"/>
              <a:buChar char="•"/>
              <a:defRPr sz="2600">
                <a:solidFill>
                  <a:schemeClr val="dk1"/>
                </a:solidFill>
                <a:latin typeface="Calibri"/>
                <a:ea typeface="Calibri"/>
                <a:cs typeface="Calibri"/>
                <a:sym typeface="Calibri"/>
              </a:defRPr>
            </a:lvl8pPr>
            <a:lvl9pPr indent="-355600" lvl="8" marL="4114800" algn="l">
              <a:lnSpc>
                <a:spcPct val="90000"/>
              </a:lnSpc>
              <a:spcBef>
                <a:spcPts val="700"/>
              </a:spcBef>
              <a:spcAft>
                <a:spcPts val="0"/>
              </a:spcAft>
              <a:buClr>
                <a:schemeClr val="dk1"/>
              </a:buClr>
              <a:buSzPts val="2000"/>
              <a:buFont typeface="Arial"/>
              <a:buChar char="•"/>
              <a:defRPr sz="2600">
                <a:solidFill>
                  <a:schemeClr val="dk1"/>
                </a:solidFill>
                <a:latin typeface="Calibri"/>
                <a:ea typeface="Calibri"/>
                <a:cs typeface="Calibri"/>
                <a:sym typeface="Calibri"/>
              </a:defRPr>
            </a:lvl9pPr>
          </a:lstStyle>
          <a:p/>
        </p:txBody>
      </p:sp>
      <p:sp>
        <p:nvSpPr>
          <p:cNvPr id="145" name="Google Shape;145;p21"/>
          <p:cNvSpPr txBox="1"/>
          <p:nvPr>
            <p:ph idx="10" type="dt"/>
          </p:nvPr>
        </p:nvSpPr>
        <p:spPr>
          <a:xfrm>
            <a:off x="894080" y="9040144"/>
            <a:ext cx="2926080"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Char char="●"/>
              <a:defRPr b="0" i="0" sz="17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9pPr>
          </a:lstStyle>
          <a:p/>
        </p:txBody>
      </p:sp>
      <p:sp>
        <p:nvSpPr>
          <p:cNvPr id="146" name="Google Shape;146;p21"/>
          <p:cNvSpPr txBox="1"/>
          <p:nvPr>
            <p:ph idx="11" type="ftr"/>
          </p:nvPr>
        </p:nvSpPr>
        <p:spPr>
          <a:xfrm>
            <a:off x="4307840" y="9040144"/>
            <a:ext cx="7244297" cy="519289"/>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Char char="●"/>
              <a:defRPr b="0" i="0" sz="17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9pPr>
          </a:lstStyle>
          <a:p/>
        </p:txBody>
      </p:sp>
      <p:sp>
        <p:nvSpPr>
          <p:cNvPr id="147" name="Google Shape;147;p21"/>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6" name="Shape 16"/>
        <p:cNvGrpSpPr/>
        <p:nvPr/>
      </p:nvGrpSpPr>
      <p:grpSpPr>
        <a:xfrm>
          <a:off x="0" y="0"/>
          <a:ext cx="0" cy="0"/>
          <a:chOff x="0" y="0"/>
          <a:chExt cx="0" cy="0"/>
        </a:xfrm>
      </p:grpSpPr>
      <p:sp>
        <p:nvSpPr>
          <p:cNvPr id="17" name="Google Shape;17;p3"/>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3"/>
          <p:cNvSpPr txBox="1"/>
          <p:nvPr>
            <p:ph idx="1" type="subTitle"/>
          </p:nvPr>
        </p:nvSpPr>
        <p:spPr>
          <a:xfrm>
            <a:off x="504000" y="1326600"/>
            <a:ext cx="9071640" cy="32882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21" name="Google Shape;21;p3"/>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8" name="Shape 148"/>
        <p:cNvGrpSpPr/>
        <p:nvPr/>
      </p:nvGrpSpPr>
      <p:grpSpPr>
        <a:xfrm>
          <a:off x="0" y="0"/>
          <a:ext cx="0" cy="0"/>
          <a:chOff x="0" y="0"/>
          <a:chExt cx="0" cy="0"/>
        </a:xfrm>
      </p:grpSpPr>
      <p:sp>
        <p:nvSpPr>
          <p:cNvPr id="149" name="Google Shape;149;p22"/>
          <p:cNvSpPr txBox="1"/>
          <p:nvPr>
            <p:ph idx="10" type="dt"/>
          </p:nvPr>
        </p:nvSpPr>
        <p:spPr>
          <a:xfrm>
            <a:off x="894080" y="9040144"/>
            <a:ext cx="2926080"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Char char="●"/>
              <a:defRPr b="0" i="0" sz="17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9pPr>
          </a:lstStyle>
          <a:p/>
        </p:txBody>
      </p:sp>
      <p:sp>
        <p:nvSpPr>
          <p:cNvPr id="150" name="Google Shape;150;p22"/>
          <p:cNvSpPr txBox="1"/>
          <p:nvPr>
            <p:ph idx="11" type="ftr"/>
          </p:nvPr>
        </p:nvSpPr>
        <p:spPr>
          <a:xfrm>
            <a:off x="4307840" y="9040144"/>
            <a:ext cx="7244297" cy="519289"/>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Char char="●"/>
              <a:defRPr b="0" i="0" sz="17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9pPr>
          </a:lstStyle>
          <a:p/>
        </p:txBody>
      </p:sp>
      <p:sp>
        <p:nvSpPr>
          <p:cNvPr id="151" name="Google Shape;151;p22"/>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52" name="Shape 152"/>
        <p:cNvGrpSpPr/>
        <p:nvPr/>
      </p:nvGrpSpPr>
      <p:grpSpPr>
        <a:xfrm>
          <a:off x="0" y="0"/>
          <a:ext cx="0" cy="0"/>
          <a:chOff x="0" y="0"/>
          <a:chExt cx="0" cy="0"/>
        </a:xfrm>
      </p:grpSpPr>
      <p:sp>
        <p:nvSpPr>
          <p:cNvPr id="153" name="Google Shape;153;p23"/>
          <p:cNvSpPr txBox="1"/>
          <p:nvPr>
            <p:ph type="title"/>
          </p:nvPr>
        </p:nvSpPr>
        <p:spPr>
          <a:xfrm>
            <a:off x="895774" y="650240"/>
            <a:ext cx="4194386" cy="2275840"/>
          </a:xfrm>
          <a:prstGeom prst="rect">
            <a:avLst/>
          </a:prstGeom>
          <a:noFill/>
          <a:ln>
            <a:noFill/>
          </a:ln>
        </p:spPr>
        <p:txBody>
          <a:bodyPr anchorCtr="0" anchor="b" bIns="130025" lIns="130025" spcFirstLastPara="1" rIns="130025" wrap="square" tIns="130025">
            <a:noAutofit/>
          </a:bodyPr>
          <a:lstStyle>
            <a:lvl1pPr lvl="0" algn="l">
              <a:lnSpc>
                <a:spcPct val="90000"/>
              </a:lnSpc>
              <a:spcBef>
                <a:spcPts val="0"/>
              </a:spcBef>
              <a:spcAft>
                <a:spcPts val="0"/>
              </a:spcAft>
              <a:buSzPts val="2000"/>
              <a:buNone/>
              <a:defRPr sz="4600"/>
            </a:lvl1pPr>
            <a:lvl2pPr lvl="1" algn="l">
              <a:lnSpc>
                <a:spcPct val="100000"/>
              </a:lnSpc>
              <a:spcBef>
                <a:spcPts val="0"/>
              </a:spcBef>
              <a:spcAft>
                <a:spcPts val="0"/>
              </a:spcAft>
              <a:buSzPts val="2000"/>
              <a:buChar char="○"/>
              <a:defRPr/>
            </a:lvl2pPr>
            <a:lvl3pPr lvl="2" algn="l">
              <a:lnSpc>
                <a:spcPct val="100000"/>
              </a:lnSpc>
              <a:spcBef>
                <a:spcPts val="0"/>
              </a:spcBef>
              <a:spcAft>
                <a:spcPts val="0"/>
              </a:spcAft>
              <a:buSzPts val="2000"/>
              <a:buChar char="■"/>
              <a:defRPr/>
            </a:lvl3pPr>
            <a:lvl4pPr lvl="3" algn="l">
              <a:lnSpc>
                <a:spcPct val="100000"/>
              </a:lnSpc>
              <a:spcBef>
                <a:spcPts val="0"/>
              </a:spcBef>
              <a:spcAft>
                <a:spcPts val="0"/>
              </a:spcAft>
              <a:buSzPts val="2000"/>
              <a:buChar char="●"/>
              <a:defRPr/>
            </a:lvl4pPr>
            <a:lvl5pPr lvl="4" algn="l">
              <a:lnSpc>
                <a:spcPct val="100000"/>
              </a:lnSpc>
              <a:spcBef>
                <a:spcPts val="0"/>
              </a:spcBef>
              <a:spcAft>
                <a:spcPts val="0"/>
              </a:spcAft>
              <a:buSzPts val="2000"/>
              <a:buChar char="○"/>
              <a:defRPr/>
            </a:lvl5pPr>
            <a:lvl6pPr lvl="5" algn="l">
              <a:lnSpc>
                <a:spcPct val="100000"/>
              </a:lnSpc>
              <a:spcBef>
                <a:spcPts val="0"/>
              </a:spcBef>
              <a:spcAft>
                <a:spcPts val="0"/>
              </a:spcAft>
              <a:buSzPts val="2000"/>
              <a:buChar char="■"/>
              <a:defRPr/>
            </a:lvl6pPr>
            <a:lvl7pPr lvl="6" algn="l">
              <a:lnSpc>
                <a:spcPct val="100000"/>
              </a:lnSpc>
              <a:spcBef>
                <a:spcPts val="0"/>
              </a:spcBef>
              <a:spcAft>
                <a:spcPts val="0"/>
              </a:spcAft>
              <a:buSzPts val="2000"/>
              <a:buChar char="●"/>
              <a:defRPr/>
            </a:lvl7pPr>
            <a:lvl8pPr lvl="7" algn="l">
              <a:lnSpc>
                <a:spcPct val="100000"/>
              </a:lnSpc>
              <a:spcBef>
                <a:spcPts val="0"/>
              </a:spcBef>
              <a:spcAft>
                <a:spcPts val="0"/>
              </a:spcAft>
              <a:buSzPts val="2000"/>
              <a:buChar char="○"/>
              <a:defRPr/>
            </a:lvl8pPr>
            <a:lvl9pPr lvl="8" algn="l">
              <a:lnSpc>
                <a:spcPct val="100000"/>
              </a:lnSpc>
              <a:spcBef>
                <a:spcPts val="0"/>
              </a:spcBef>
              <a:spcAft>
                <a:spcPts val="0"/>
              </a:spcAft>
              <a:buSzPts val="2000"/>
              <a:buChar char="■"/>
              <a:defRPr/>
            </a:lvl9pPr>
          </a:lstStyle>
          <a:p/>
        </p:txBody>
      </p:sp>
      <p:sp>
        <p:nvSpPr>
          <p:cNvPr id="154" name="Google Shape;154;p23"/>
          <p:cNvSpPr/>
          <p:nvPr>
            <p:ph idx="2" type="pic"/>
          </p:nvPr>
        </p:nvSpPr>
        <p:spPr>
          <a:xfrm>
            <a:off x="5528734" y="1404339"/>
            <a:ext cx="6583680" cy="6931378"/>
          </a:xfrm>
          <a:prstGeom prst="rect">
            <a:avLst/>
          </a:prstGeom>
          <a:noFill/>
          <a:ln>
            <a:noFill/>
          </a:ln>
        </p:spPr>
      </p:sp>
      <p:sp>
        <p:nvSpPr>
          <p:cNvPr id="155" name="Google Shape;155;p23"/>
          <p:cNvSpPr txBox="1"/>
          <p:nvPr>
            <p:ph idx="1" type="body"/>
          </p:nvPr>
        </p:nvSpPr>
        <p:spPr>
          <a:xfrm>
            <a:off x="895774" y="2926080"/>
            <a:ext cx="4194386" cy="5420925"/>
          </a:xfrm>
          <a:prstGeom prst="rect">
            <a:avLst/>
          </a:prstGeom>
          <a:noFill/>
          <a:ln>
            <a:noFill/>
          </a:ln>
        </p:spPr>
        <p:txBody>
          <a:bodyPr anchorCtr="0" anchor="t" bIns="130025" lIns="130025" spcFirstLastPara="1" rIns="130025" wrap="square" tIns="130025">
            <a:noAutofit/>
          </a:bodyPr>
          <a:lstStyle>
            <a:lvl1pPr indent="-228600" lvl="0" marL="457200" algn="l">
              <a:lnSpc>
                <a:spcPct val="90000"/>
              </a:lnSpc>
              <a:spcBef>
                <a:spcPts val="1400"/>
              </a:spcBef>
              <a:spcAft>
                <a:spcPts val="0"/>
              </a:spcAft>
              <a:buSzPts val="2000"/>
              <a:buFont typeface="Calibri"/>
              <a:buNone/>
              <a:defRPr sz="2300"/>
            </a:lvl1pPr>
            <a:lvl2pPr indent="-228600" lvl="1" marL="914400" algn="l">
              <a:lnSpc>
                <a:spcPct val="90000"/>
              </a:lnSpc>
              <a:spcBef>
                <a:spcPts val="700"/>
              </a:spcBef>
              <a:spcAft>
                <a:spcPts val="0"/>
              </a:spcAft>
              <a:buSzPts val="2000"/>
              <a:buFont typeface="Calibri"/>
              <a:buNone/>
              <a:defRPr sz="2000"/>
            </a:lvl2pPr>
            <a:lvl3pPr indent="-228600" lvl="2" marL="1371600" algn="l">
              <a:lnSpc>
                <a:spcPct val="90000"/>
              </a:lnSpc>
              <a:spcBef>
                <a:spcPts val="700"/>
              </a:spcBef>
              <a:spcAft>
                <a:spcPts val="0"/>
              </a:spcAft>
              <a:buSzPts val="2000"/>
              <a:buFont typeface="Calibri"/>
              <a:buNone/>
              <a:defRPr sz="1700"/>
            </a:lvl3pPr>
            <a:lvl4pPr indent="-228600" lvl="3" marL="1828800" algn="l">
              <a:lnSpc>
                <a:spcPct val="90000"/>
              </a:lnSpc>
              <a:spcBef>
                <a:spcPts val="700"/>
              </a:spcBef>
              <a:spcAft>
                <a:spcPts val="0"/>
              </a:spcAft>
              <a:buSzPts val="2000"/>
              <a:buFont typeface="Calibri"/>
              <a:buNone/>
              <a:defRPr sz="1400"/>
            </a:lvl4pPr>
            <a:lvl5pPr indent="-228600" lvl="4" marL="2286000" algn="l">
              <a:lnSpc>
                <a:spcPct val="90000"/>
              </a:lnSpc>
              <a:spcBef>
                <a:spcPts val="700"/>
              </a:spcBef>
              <a:spcAft>
                <a:spcPts val="0"/>
              </a:spcAft>
              <a:buSzPts val="2000"/>
              <a:buFont typeface="Calibri"/>
              <a:buNone/>
              <a:defRPr sz="1400"/>
            </a:lvl5pPr>
            <a:lvl6pPr indent="-228600" lvl="5" marL="2743200" algn="l">
              <a:lnSpc>
                <a:spcPct val="90000"/>
              </a:lnSpc>
              <a:spcBef>
                <a:spcPts val="700"/>
              </a:spcBef>
              <a:spcAft>
                <a:spcPts val="0"/>
              </a:spcAft>
              <a:buSzPts val="2000"/>
              <a:buFont typeface="Calibri"/>
              <a:buNone/>
              <a:defRPr sz="1400"/>
            </a:lvl6pPr>
            <a:lvl7pPr indent="-228600" lvl="6" marL="3200400" algn="l">
              <a:lnSpc>
                <a:spcPct val="90000"/>
              </a:lnSpc>
              <a:spcBef>
                <a:spcPts val="700"/>
              </a:spcBef>
              <a:spcAft>
                <a:spcPts val="0"/>
              </a:spcAft>
              <a:buSzPts val="2000"/>
              <a:buFont typeface="Calibri"/>
              <a:buNone/>
              <a:defRPr sz="1400"/>
            </a:lvl7pPr>
            <a:lvl8pPr indent="-228600" lvl="7" marL="3657600" algn="l">
              <a:lnSpc>
                <a:spcPct val="90000"/>
              </a:lnSpc>
              <a:spcBef>
                <a:spcPts val="700"/>
              </a:spcBef>
              <a:spcAft>
                <a:spcPts val="0"/>
              </a:spcAft>
              <a:buSzPts val="2000"/>
              <a:buFont typeface="Calibri"/>
              <a:buNone/>
              <a:defRPr sz="1400"/>
            </a:lvl8pPr>
            <a:lvl9pPr indent="-228600" lvl="8" marL="4114800" algn="l">
              <a:lnSpc>
                <a:spcPct val="90000"/>
              </a:lnSpc>
              <a:spcBef>
                <a:spcPts val="700"/>
              </a:spcBef>
              <a:spcAft>
                <a:spcPts val="0"/>
              </a:spcAft>
              <a:buSzPts val="2000"/>
              <a:buFont typeface="Calibri"/>
              <a:buNone/>
              <a:defRPr sz="1400"/>
            </a:lvl9pPr>
          </a:lstStyle>
          <a:p/>
        </p:txBody>
      </p:sp>
      <p:sp>
        <p:nvSpPr>
          <p:cNvPr id="156" name="Google Shape;156;p23"/>
          <p:cNvSpPr txBox="1"/>
          <p:nvPr>
            <p:ph idx="10" type="dt"/>
          </p:nvPr>
        </p:nvSpPr>
        <p:spPr>
          <a:xfrm>
            <a:off x="894080" y="9040144"/>
            <a:ext cx="2926080"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Char char="●"/>
              <a:defRPr b="0" i="0" sz="17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9pPr>
          </a:lstStyle>
          <a:p/>
        </p:txBody>
      </p:sp>
      <p:sp>
        <p:nvSpPr>
          <p:cNvPr id="157" name="Google Shape;157;p23"/>
          <p:cNvSpPr txBox="1"/>
          <p:nvPr>
            <p:ph idx="11" type="ftr"/>
          </p:nvPr>
        </p:nvSpPr>
        <p:spPr>
          <a:xfrm>
            <a:off x="4307840" y="9040144"/>
            <a:ext cx="7244297" cy="519289"/>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Char char="●"/>
              <a:defRPr b="0" i="0" sz="17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9pPr>
          </a:lstStyle>
          <a:p/>
        </p:txBody>
      </p:sp>
      <p:sp>
        <p:nvSpPr>
          <p:cNvPr id="158" name="Google Shape;158;p23"/>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59" name="Shape 159"/>
        <p:cNvGrpSpPr/>
        <p:nvPr/>
      </p:nvGrpSpPr>
      <p:grpSpPr>
        <a:xfrm>
          <a:off x="0" y="0"/>
          <a:ext cx="0" cy="0"/>
          <a:chOff x="0" y="0"/>
          <a:chExt cx="0" cy="0"/>
        </a:xfrm>
      </p:grpSpPr>
      <p:sp>
        <p:nvSpPr>
          <p:cNvPr id="160" name="Google Shape;160;p24"/>
          <p:cNvSpPr txBox="1"/>
          <p:nvPr>
            <p:ph type="title"/>
          </p:nvPr>
        </p:nvSpPr>
        <p:spPr>
          <a:xfrm>
            <a:off x="894080" y="519290"/>
            <a:ext cx="11216640" cy="1885245"/>
          </a:xfrm>
          <a:prstGeom prst="rect">
            <a:avLst/>
          </a:prstGeom>
          <a:noFill/>
          <a:ln>
            <a:noFill/>
          </a:ln>
        </p:spPr>
        <p:txBody>
          <a:bodyPr anchorCtr="0" anchor="ctr" bIns="130025" lIns="130025" spcFirstLastPara="1" rIns="130025" wrap="square" tIns="130025">
            <a:noAutofit/>
          </a:bodyPr>
          <a:lstStyle>
            <a:lvl1pPr lvl="0" algn="l">
              <a:lnSpc>
                <a:spcPct val="90000"/>
              </a:lnSpc>
              <a:spcBef>
                <a:spcPts val="0"/>
              </a:spcBef>
              <a:spcAft>
                <a:spcPts val="0"/>
              </a:spcAft>
              <a:buClr>
                <a:schemeClr val="dk1"/>
              </a:buClr>
              <a:buSzPts val="2000"/>
              <a:buFont typeface="Calibri"/>
              <a:buNone/>
              <a:defRPr sz="6300">
                <a:solidFill>
                  <a:schemeClr val="dk1"/>
                </a:solidFill>
                <a:latin typeface="Calibri"/>
                <a:ea typeface="Calibri"/>
                <a:cs typeface="Calibri"/>
                <a:sym typeface="Calibri"/>
              </a:defRPr>
            </a:lvl1pPr>
            <a:lvl2pPr lvl="1" algn="l">
              <a:lnSpc>
                <a:spcPct val="100000"/>
              </a:lnSpc>
              <a:spcBef>
                <a:spcPts val="0"/>
              </a:spcBef>
              <a:spcAft>
                <a:spcPts val="0"/>
              </a:spcAft>
              <a:buSzPts val="2000"/>
              <a:buChar char="○"/>
              <a:defRPr/>
            </a:lvl2pPr>
            <a:lvl3pPr lvl="2" algn="l">
              <a:lnSpc>
                <a:spcPct val="100000"/>
              </a:lnSpc>
              <a:spcBef>
                <a:spcPts val="0"/>
              </a:spcBef>
              <a:spcAft>
                <a:spcPts val="0"/>
              </a:spcAft>
              <a:buSzPts val="2000"/>
              <a:buChar char="■"/>
              <a:defRPr/>
            </a:lvl3pPr>
            <a:lvl4pPr lvl="3" algn="l">
              <a:lnSpc>
                <a:spcPct val="100000"/>
              </a:lnSpc>
              <a:spcBef>
                <a:spcPts val="0"/>
              </a:spcBef>
              <a:spcAft>
                <a:spcPts val="0"/>
              </a:spcAft>
              <a:buSzPts val="2000"/>
              <a:buChar char="●"/>
              <a:defRPr/>
            </a:lvl4pPr>
            <a:lvl5pPr lvl="4" algn="l">
              <a:lnSpc>
                <a:spcPct val="100000"/>
              </a:lnSpc>
              <a:spcBef>
                <a:spcPts val="0"/>
              </a:spcBef>
              <a:spcAft>
                <a:spcPts val="0"/>
              </a:spcAft>
              <a:buSzPts val="2000"/>
              <a:buChar char="○"/>
              <a:defRPr/>
            </a:lvl5pPr>
            <a:lvl6pPr lvl="5" algn="l">
              <a:lnSpc>
                <a:spcPct val="100000"/>
              </a:lnSpc>
              <a:spcBef>
                <a:spcPts val="0"/>
              </a:spcBef>
              <a:spcAft>
                <a:spcPts val="0"/>
              </a:spcAft>
              <a:buSzPts val="2000"/>
              <a:buChar char="■"/>
              <a:defRPr/>
            </a:lvl6pPr>
            <a:lvl7pPr lvl="6" algn="l">
              <a:lnSpc>
                <a:spcPct val="100000"/>
              </a:lnSpc>
              <a:spcBef>
                <a:spcPts val="0"/>
              </a:spcBef>
              <a:spcAft>
                <a:spcPts val="0"/>
              </a:spcAft>
              <a:buSzPts val="2000"/>
              <a:buChar char="●"/>
              <a:defRPr/>
            </a:lvl7pPr>
            <a:lvl8pPr lvl="7" algn="l">
              <a:lnSpc>
                <a:spcPct val="100000"/>
              </a:lnSpc>
              <a:spcBef>
                <a:spcPts val="0"/>
              </a:spcBef>
              <a:spcAft>
                <a:spcPts val="0"/>
              </a:spcAft>
              <a:buSzPts val="2000"/>
              <a:buChar char="○"/>
              <a:defRPr/>
            </a:lvl8pPr>
            <a:lvl9pPr lvl="8" algn="l">
              <a:lnSpc>
                <a:spcPct val="100000"/>
              </a:lnSpc>
              <a:spcBef>
                <a:spcPts val="0"/>
              </a:spcBef>
              <a:spcAft>
                <a:spcPts val="0"/>
              </a:spcAft>
              <a:buSzPts val="2000"/>
              <a:buChar char="■"/>
              <a:defRPr/>
            </a:lvl9pPr>
          </a:lstStyle>
          <a:p/>
        </p:txBody>
      </p:sp>
      <p:sp>
        <p:nvSpPr>
          <p:cNvPr id="161" name="Google Shape;161;p24"/>
          <p:cNvSpPr txBox="1"/>
          <p:nvPr>
            <p:ph idx="1" type="body"/>
          </p:nvPr>
        </p:nvSpPr>
        <p:spPr>
          <a:xfrm rot="5400000">
            <a:off x="3408115" y="82409"/>
            <a:ext cx="6188570" cy="11216640"/>
          </a:xfrm>
          <a:prstGeom prst="rect">
            <a:avLst/>
          </a:prstGeom>
          <a:noFill/>
          <a:ln>
            <a:noFill/>
          </a:ln>
        </p:spPr>
        <p:txBody>
          <a:bodyPr anchorCtr="0" anchor="t" bIns="130025" lIns="130025" spcFirstLastPara="1" rIns="130025" wrap="square" tIns="130025">
            <a:noAutofit/>
          </a:bodyPr>
          <a:lstStyle>
            <a:lvl1pPr indent="-355600" lvl="0" marL="457200" algn="l">
              <a:lnSpc>
                <a:spcPct val="90000"/>
              </a:lnSpc>
              <a:spcBef>
                <a:spcPts val="1400"/>
              </a:spcBef>
              <a:spcAft>
                <a:spcPts val="0"/>
              </a:spcAft>
              <a:buClr>
                <a:schemeClr val="dk1"/>
              </a:buClr>
              <a:buSzPts val="2000"/>
              <a:buFont typeface="Arial"/>
              <a:buChar char="•"/>
              <a:defRPr sz="4000">
                <a:solidFill>
                  <a:schemeClr val="dk1"/>
                </a:solidFill>
                <a:latin typeface="Calibri"/>
                <a:ea typeface="Calibri"/>
                <a:cs typeface="Calibri"/>
                <a:sym typeface="Calibri"/>
              </a:defRPr>
            </a:lvl1pPr>
            <a:lvl2pPr indent="-355600" lvl="1" marL="914400" algn="l">
              <a:lnSpc>
                <a:spcPct val="90000"/>
              </a:lnSpc>
              <a:spcBef>
                <a:spcPts val="700"/>
              </a:spcBef>
              <a:spcAft>
                <a:spcPts val="0"/>
              </a:spcAft>
              <a:buClr>
                <a:schemeClr val="dk1"/>
              </a:buClr>
              <a:buSzPts val="2000"/>
              <a:buFont typeface="Arial"/>
              <a:buChar char="•"/>
              <a:defRPr sz="3400">
                <a:solidFill>
                  <a:schemeClr val="dk1"/>
                </a:solidFill>
                <a:latin typeface="Calibri"/>
                <a:ea typeface="Calibri"/>
                <a:cs typeface="Calibri"/>
                <a:sym typeface="Calibri"/>
              </a:defRPr>
            </a:lvl2pPr>
            <a:lvl3pPr indent="-355600" lvl="2" marL="1371600" algn="l">
              <a:lnSpc>
                <a:spcPct val="90000"/>
              </a:lnSpc>
              <a:spcBef>
                <a:spcPts val="700"/>
              </a:spcBef>
              <a:spcAft>
                <a:spcPts val="0"/>
              </a:spcAft>
              <a:buClr>
                <a:schemeClr val="dk1"/>
              </a:buClr>
              <a:buSzPts val="2000"/>
              <a:buFont typeface="Arial"/>
              <a:buChar char="•"/>
              <a:defRPr sz="2800">
                <a:solidFill>
                  <a:schemeClr val="dk1"/>
                </a:solidFill>
                <a:latin typeface="Calibri"/>
                <a:ea typeface="Calibri"/>
                <a:cs typeface="Calibri"/>
                <a:sym typeface="Calibri"/>
              </a:defRPr>
            </a:lvl3pPr>
            <a:lvl4pPr indent="-355600" lvl="3" marL="1828800" algn="l">
              <a:lnSpc>
                <a:spcPct val="90000"/>
              </a:lnSpc>
              <a:spcBef>
                <a:spcPts val="700"/>
              </a:spcBef>
              <a:spcAft>
                <a:spcPts val="0"/>
              </a:spcAft>
              <a:buClr>
                <a:schemeClr val="dk1"/>
              </a:buClr>
              <a:buSzPts val="2000"/>
              <a:buFont typeface="Arial"/>
              <a:buChar char="•"/>
              <a:defRPr sz="2600">
                <a:solidFill>
                  <a:schemeClr val="dk1"/>
                </a:solidFill>
                <a:latin typeface="Calibri"/>
                <a:ea typeface="Calibri"/>
                <a:cs typeface="Calibri"/>
                <a:sym typeface="Calibri"/>
              </a:defRPr>
            </a:lvl4pPr>
            <a:lvl5pPr indent="-355600" lvl="4" marL="2286000" algn="l">
              <a:lnSpc>
                <a:spcPct val="90000"/>
              </a:lnSpc>
              <a:spcBef>
                <a:spcPts val="700"/>
              </a:spcBef>
              <a:spcAft>
                <a:spcPts val="0"/>
              </a:spcAft>
              <a:buClr>
                <a:schemeClr val="dk1"/>
              </a:buClr>
              <a:buSzPts val="2000"/>
              <a:buFont typeface="Arial"/>
              <a:buChar char="•"/>
              <a:defRPr sz="2600">
                <a:solidFill>
                  <a:schemeClr val="dk1"/>
                </a:solidFill>
                <a:latin typeface="Calibri"/>
                <a:ea typeface="Calibri"/>
                <a:cs typeface="Calibri"/>
                <a:sym typeface="Calibri"/>
              </a:defRPr>
            </a:lvl5pPr>
            <a:lvl6pPr indent="-355600" lvl="5" marL="2743200" algn="l">
              <a:lnSpc>
                <a:spcPct val="90000"/>
              </a:lnSpc>
              <a:spcBef>
                <a:spcPts val="700"/>
              </a:spcBef>
              <a:spcAft>
                <a:spcPts val="0"/>
              </a:spcAft>
              <a:buClr>
                <a:schemeClr val="dk1"/>
              </a:buClr>
              <a:buSzPts val="2000"/>
              <a:buFont typeface="Arial"/>
              <a:buChar char="•"/>
              <a:defRPr sz="2600">
                <a:solidFill>
                  <a:schemeClr val="dk1"/>
                </a:solidFill>
                <a:latin typeface="Calibri"/>
                <a:ea typeface="Calibri"/>
                <a:cs typeface="Calibri"/>
                <a:sym typeface="Calibri"/>
              </a:defRPr>
            </a:lvl6pPr>
            <a:lvl7pPr indent="-355600" lvl="6" marL="3200400" algn="l">
              <a:lnSpc>
                <a:spcPct val="90000"/>
              </a:lnSpc>
              <a:spcBef>
                <a:spcPts val="700"/>
              </a:spcBef>
              <a:spcAft>
                <a:spcPts val="0"/>
              </a:spcAft>
              <a:buClr>
                <a:schemeClr val="dk1"/>
              </a:buClr>
              <a:buSzPts val="2000"/>
              <a:buFont typeface="Arial"/>
              <a:buChar char="•"/>
              <a:defRPr sz="2600">
                <a:solidFill>
                  <a:schemeClr val="dk1"/>
                </a:solidFill>
                <a:latin typeface="Calibri"/>
                <a:ea typeface="Calibri"/>
                <a:cs typeface="Calibri"/>
                <a:sym typeface="Calibri"/>
              </a:defRPr>
            </a:lvl7pPr>
            <a:lvl8pPr indent="-355600" lvl="7" marL="3657600" algn="l">
              <a:lnSpc>
                <a:spcPct val="90000"/>
              </a:lnSpc>
              <a:spcBef>
                <a:spcPts val="700"/>
              </a:spcBef>
              <a:spcAft>
                <a:spcPts val="0"/>
              </a:spcAft>
              <a:buClr>
                <a:schemeClr val="dk1"/>
              </a:buClr>
              <a:buSzPts val="2000"/>
              <a:buFont typeface="Arial"/>
              <a:buChar char="•"/>
              <a:defRPr sz="2600">
                <a:solidFill>
                  <a:schemeClr val="dk1"/>
                </a:solidFill>
                <a:latin typeface="Calibri"/>
                <a:ea typeface="Calibri"/>
                <a:cs typeface="Calibri"/>
                <a:sym typeface="Calibri"/>
              </a:defRPr>
            </a:lvl8pPr>
            <a:lvl9pPr indent="-355600" lvl="8" marL="4114800" algn="l">
              <a:lnSpc>
                <a:spcPct val="90000"/>
              </a:lnSpc>
              <a:spcBef>
                <a:spcPts val="700"/>
              </a:spcBef>
              <a:spcAft>
                <a:spcPts val="0"/>
              </a:spcAft>
              <a:buClr>
                <a:schemeClr val="dk1"/>
              </a:buClr>
              <a:buSzPts val="2000"/>
              <a:buFont typeface="Arial"/>
              <a:buChar char="•"/>
              <a:defRPr sz="2600">
                <a:solidFill>
                  <a:schemeClr val="dk1"/>
                </a:solidFill>
                <a:latin typeface="Calibri"/>
                <a:ea typeface="Calibri"/>
                <a:cs typeface="Calibri"/>
                <a:sym typeface="Calibri"/>
              </a:defRPr>
            </a:lvl9pPr>
          </a:lstStyle>
          <a:p/>
        </p:txBody>
      </p:sp>
      <p:sp>
        <p:nvSpPr>
          <p:cNvPr id="162" name="Google Shape;162;p24"/>
          <p:cNvSpPr txBox="1"/>
          <p:nvPr>
            <p:ph idx="10" type="dt"/>
          </p:nvPr>
        </p:nvSpPr>
        <p:spPr>
          <a:xfrm>
            <a:off x="894080" y="9040144"/>
            <a:ext cx="2926080"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Char char="●"/>
              <a:defRPr b="0" i="0" sz="17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9pPr>
          </a:lstStyle>
          <a:p/>
        </p:txBody>
      </p:sp>
      <p:sp>
        <p:nvSpPr>
          <p:cNvPr id="163" name="Google Shape;163;p24"/>
          <p:cNvSpPr txBox="1"/>
          <p:nvPr>
            <p:ph idx="11" type="ftr"/>
          </p:nvPr>
        </p:nvSpPr>
        <p:spPr>
          <a:xfrm>
            <a:off x="4307840" y="9040144"/>
            <a:ext cx="7244297" cy="519289"/>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Char char="●"/>
              <a:defRPr b="0" i="0" sz="17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9pPr>
          </a:lstStyle>
          <a:p/>
        </p:txBody>
      </p:sp>
      <p:sp>
        <p:nvSpPr>
          <p:cNvPr id="164" name="Google Shape;164;p24"/>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65" name="Shape 165"/>
        <p:cNvGrpSpPr/>
        <p:nvPr/>
      </p:nvGrpSpPr>
      <p:grpSpPr>
        <a:xfrm>
          <a:off x="0" y="0"/>
          <a:ext cx="0" cy="0"/>
          <a:chOff x="0" y="0"/>
          <a:chExt cx="0" cy="0"/>
        </a:xfrm>
      </p:grpSpPr>
      <p:sp>
        <p:nvSpPr>
          <p:cNvPr id="166" name="Google Shape;166;p25"/>
          <p:cNvSpPr txBox="1"/>
          <p:nvPr>
            <p:ph type="title"/>
          </p:nvPr>
        </p:nvSpPr>
        <p:spPr>
          <a:xfrm rot="5400000">
            <a:off x="6575777" y="3250071"/>
            <a:ext cx="8265725" cy="2804160"/>
          </a:xfrm>
          <a:prstGeom prst="rect">
            <a:avLst/>
          </a:prstGeom>
          <a:noFill/>
          <a:ln>
            <a:noFill/>
          </a:ln>
        </p:spPr>
        <p:txBody>
          <a:bodyPr anchorCtr="0" anchor="ctr" bIns="130025" lIns="130025" spcFirstLastPara="1" rIns="130025" wrap="square" tIns="130025">
            <a:noAutofit/>
          </a:bodyPr>
          <a:lstStyle>
            <a:lvl1pPr lvl="0" algn="l">
              <a:lnSpc>
                <a:spcPct val="90000"/>
              </a:lnSpc>
              <a:spcBef>
                <a:spcPts val="0"/>
              </a:spcBef>
              <a:spcAft>
                <a:spcPts val="0"/>
              </a:spcAft>
              <a:buClr>
                <a:schemeClr val="dk1"/>
              </a:buClr>
              <a:buSzPts val="2000"/>
              <a:buFont typeface="Calibri"/>
              <a:buNone/>
              <a:defRPr sz="6300">
                <a:solidFill>
                  <a:schemeClr val="dk1"/>
                </a:solidFill>
                <a:latin typeface="Calibri"/>
                <a:ea typeface="Calibri"/>
                <a:cs typeface="Calibri"/>
                <a:sym typeface="Calibri"/>
              </a:defRPr>
            </a:lvl1pPr>
            <a:lvl2pPr lvl="1" algn="l">
              <a:lnSpc>
                <a:spcPct val="100000"/>
              </a:lnSpc>
              <a:spcBef>
                <a:spcPts val="0"/>
              </a:spcBef>
              <a:spcAft>
                <a:spcPts val="0"/>
              </a:spcAft>
              <a:buSzPts val="2000"/>
              <a:buChar char="○"/>
              <a:defRPr/>
            </a:lvl2pPr>
            <a:lvl3pPr lvl="2" algn="l">
              <a:lnSpc>
                <a:spcPct val="100000"/>
              </a:lnSpc>
              <a:spcBef>
                <a:spcPts val="0"/>
              </a:spcBef>
              <a:spcAft>
                <a:spcPts val="0"/>
              </a:spcAft>
              <a:buSzPts val="2000"/>
              <a:buChar char="■"/>
              <a:defRPr/>
            </a:lvl3pPr>
            <a:lvl4pPr lvl="3" algn="l">
              <a:lnSpc>
                <a:spcPct val="100000"/>
              </a:lnSpc>
              <a:spcBef>
                <a:spcPts val="0"/>
              </a:spcBef>
              <a:spcAft>
                <a:spcPts val="0"/>
              </a:spcAft>
              <a:buSzPts val="2000"/>
              <a:buChar char="●"/>
              <a:defRPr/>
            </a:lvl4pPr>
            <a:lvl5pPr lvl="4" algn="l">
              <a:lnSpc>
                <a:spcPct val="100000"/>
              </a:lnSpc>
              <a:spcBef>
                <a:spcPts val="0"/>
              </a:spcBef>
              <a:spcAft>
                <a:spcPts val="0"/>
              </a:spcAft>
              <a:buSzPts val="2000"/>
              <a:buChar char="○"/>
              <a:defRPr/>
            </a:lvl5pPr>
            <a:lvl6pPr lvl="5" algn="l">
              <a:lnSpc>
                <a:spcPct val="100000"/>
              </a:lnSpc>
              <a:spcBef>
                <a:spcPts val="0"/>
              </a:spcBef>
              <a:spcAft>
                <a:spcPts val="0"/>
              </a:spcAft>
              <a:buSzPts val="2000"/>
              <a:buChar char="■"/>
              <a:defRPr/>
            </a:lvl6pPr>
            <a:lvl7pPr lvl="6" algn="l">
              <a:lnSpc>
                <a:spcPct val="100000"/>
              </a:lnSpc>
              <a:spcBef>
                <a:spcPts val="0"/>
              </a:spcBef>
              <a:spcAft>
                <a:spcPts val="0"/>
              </a:spcAft>
              <a:buSzPts val="2000"/>
              <a:buChar char="●"/>
              <a:defRPr/>
            </a:lvl7pPr>
            <a:lvl8pPr lvl="7" algn="l">
              <a:lnSpc>
                <a:spcPct val="100000"/>
              </a:lnSpc>
              <a:spcBef>
                <a:spcPts val="0"/>
              </a:spcBef>
              <a:spcAft>
                <a:spcPts val="0"/>
              </a:spcAft>
              <a:buSzPts val="2000"/>
              <a:buChar char="○"/>
              <a:defRPr/>
            </a:lvl8pPr>
            <a:lvl9pPr lvl="8" algn="l">
              <a:lnSpc>
                <a:spcPct val="100000"/>
              </a:lnSpc>
              <a:spcBef>
                <a:spcPts val="0"/>
              </a:spcBef>
              <a:spcAft>
                <a:spcPts val="0"/>
              </a:spcAft>
              <a:buSzPts val="2000"/>
              <a:buChar char="■"/>
              <a:defRPr/>
            </a:lvl9pPr>
          </a:lstStyle>
          <a:p/>
        </p:txBody>
      </p:sp>
      <p:sp>
        <p:nvSpPr>
          <p:cNvPr id="167" name="Google Shape;167;p25"/>
          <p:cNvSpPr txBox="1"/>
          <p:nvPr>
            <p:ph idx="1" type="body"/>
          </p:nvPr>
        </p:nvSpPr>
        <p:spPr>
          <a:xfrm rot="5400000">
            <a:off x="886177" y="527191"/>
            <a:ext cx="8265725" cy="8249920"/>
          </a:xfrm>
          <a:prstGeom prst="rect">
            <a:avLst/>
          </a:prstGeom>
          <a:noFill/>
          <a:ln>
            <a:noFill/>
          </a:ln>
        </p:spPr>
        <p:txBody>
          <a:bodyPr anchorCtr="0" anchor="t" bIns="130025" lIns="130025" spcFirstLastPara="1" rIns="130025" wrap="square" tIns="130025">
            <a:noAutofit/>
          </a:bodyPr>
          <a:lstStyle>
            <a:lvl1pPr indent="-355600" lvl="0" marL="457200" algn="l">
              <a:lnSpc>
                <a:spcPct val="90000"/>
              </a:lnSpc>
              <a:spcBef>
                <a:spcPts val="1400"/>
              </a:spcBef>
              <a:spcAft>
                <a:spcPts val="0"/>
              </a:spcAft>
              <a:buClr>
                <a:schemeClr val="dk1"/>
              </a:buClr>
              <a:buSzPts val="2000"/>
              <a:buFont typeface="Arial"/>
              <a:buChar char="•"/>
              <a:defRPr sz="4000">
                <a:solidFill>
                  <a:schemeClr val="dk1"/>
                </a:solidFill>
                <a:latin typeface="Calibri"/>
                <a:ea typeface="Calibri"/>
                <a:cs typeface="Calibri"/>
                <a:sym typeface="Calibri"/>
              </a:defRPr>
            </a:lvl1pPr>
            <a:lvl2pPr indent="-355600" lvl="1" marL="914400" algn="l">
              <a:lnSpc>
                <a:spcPct val="90000"/>
              </a:lnSpc>
              <a:spcBef>
                <a:spcPts val="700"/>
              </a:spcBef>
              <a:spcAft>
                <a:spcPts val="0"/>
              </a:spcAft>
              <a:buClr>
                <a:schemeClr val="dk1"/>
              </a:buClr>
              <a:buSzPts val="2000"/>
              <a:buFont typeface="Arial"/>
              <a:buChar char="•"/>
              <a:defRPr sz="3400">
                <a:solidFill>
                  <a:schemeClr val="dk1"/>
                </a:solidFill>
                <a:latin typeface="Calibri"/>
                <a:ea typeface="Calibri"/>
                <a:cs typeface="Calibri"/>
                <a:sym typeface="Calibri"/>
              </a:defRPr>
            </a:lvl2pPr>
            <a:lvl3pPr indent="-355600" lvl="2" marL="1371600" algn="l">
              <a:lnSpc>
                <a:spcPct val="90000"/>
              </a:lnSpc>
              <a:spcBef>
                <a:spcPts val="700"/>
              </a:spcBef>
              <a:spcAft>
                <a:spcPts val="0"/>
              </a:spcAft>
              <a:buClr>
                <a:schemeClr val="dk1"/>
              </a:buClr>
              <a:buSzPts val="2000"/>
              <a:buFont typeface="Arial"/>
              <a:buChar char="•"/>
              <a:defRPr sz="2800">
                <a:solidFill>
                  <a:schemeClr val="dk1"/>
                </a:solidFill>
                <a:latin typeface="Calibri"/>
                <a:ea typeface="Calibri"/>
                <a:cs typeface="Calibri"/>
                <a:sym typeface="Calibri"/>
              </a:defRPr>
            </a:lvl3pPr>
            <a:lvl4pPr indent="-355600" lvl="3" marL="1828800" algn="l">
              <a:lnSpc>
                <a:spcPct val="90000"/>
              </a:lnSpc>
              <a:spcBef>
                <a:spcPts val="700"/>
              </a:spcBef>
              <a:spcAft>
                <a:spcPts val="0"/>
              </a:spcAft>
              <a:buClr>
                <a:schemeClr val="dk1"/>
              </a:buClr>
              <a:buSzPts val="2000"/>
              <a:buFont typeface="Arial"/>
              <a:buChar char="•"/>
              <a:defRPr sz="2600">
                <a:solidFill>
                  <a:schemeClr val="dk1"/>
                </a:solidFill>
                <a:latin typeface="Calibri"/>
                <a:ea typeface="Calibri"/>
                <a:cs typeface="Calibri"/>
                <a:sym typeface="Calibri"/>
              </a:defRPr>
            </a:lvl4pPr>
            <a:lvl5pPr indent="-355600" lvl="4" marL="2286000" algn="l">
              <a:lnSpc>
                <a:spcPct val="90000"/>
              </a:lnSpc>
              <a:spcBef>
                <a:spcPts val="700"/>
              </a:spcBef>
              <a:spcAft>
                <a:spcPts val="0"/>
              </a:spcAft>
              <a:buClr>
                <a:schemeClr val="dk1"/>
              </a:buClr>
              <a:buSzPts val="2000"/>
              <a:buFont typeface="Arial"/>
              <a:buChar char="•"/>
              <a:defRPr sz="2600">
                <a:solidFill>
                  <a:schemeClr val="dk1"/>
                </a:solidFill>
                <a:latin typeface="Calibri"/>
                <a:ea typeface="Calibri"/>
                <a:cs typeface="Calibri"/>
                <a:sym typeface="Calibri"/>
              </a:defRPr>
            </a:lvl5pPr>
            <a:lvl6pPr indent="-355600" lvl="5" marL="2743200" algn="l">
              <a:lnSpc>
                <a:spcPct val="90000"/>
              </a:lnSpc>
              <a:spcBef>
                <a:spcPts val="700"/>
              </a:spcBef>
              <a:spcAft>
                <a:spcPts val="0"/>
              </a:spcAft>
              <a:buClr>
                <a:schemeClr val="dk1"/>
              </a:buClr>
              <a:buSzPts val="2000"/>
              <a:buFont typeface="Arial"/>
              <a:buChar char="•"/>
              <a:defRPr sz="2600">
                <a:solidFill>
                  <a:schemeClr val="dk1"/>
                </a:solidFill>
                <a:latin typeface="Calibri"/>
                <a:ea typeface="Calibri"/>
                <a:cs typeface="Calibri"/>
                <a:sym typeface="Calibri"/>
              </a:defRPr>
            </a:lvl6pPr>
            <a:lvl7pPr indent="-355600" lvl="6" marL="3200400" algn="l">
              <a:lnSpc>
                <a:spcPct val="90000"/>
              </a:lnSpc>
              <a:spcBef>
                <a:spcPts val="700"/>
              </a:spcBef>
              <a:spcAft>
                <a:spcPts val="0"/>
              </a:spcAft>
              <a:buClr>
                <a:schemeClr val="dk1"/>
              </a:buClr>
              <a:buSzPts val="2000"/>
              <a:buFont typeface="Arial"/>
              <a:buChar char="•"/>
              <a:defRPr sz="2600">
                <a:solidFill>
                  <a:schemeClr val="dk1"/>
                </a:solidFill>
                <a:latin typeface="Calibri"/>
                <a:ea typeface="Calibri"/>
                <a:cs typeface="Calibri"/>
                <a:sym typeface="Calibri"/>
              </a:defRPr>
            </a:lvl7pPr>
            <a:lvl8pPr indent="-355600" lvl="7" marL="3657600" algn="l">
              <a:lnSpc>
                <a:spcPct val="90000"/>
              </a:lnSpc>
              <a:spcBef>
                <a:spcPts val="700"/>
              </a:spcBef>
              <a:spcAft>
                <a:spcPts val="0"/>
              </a:spcAft>
              <a:buClr>
                <a:schemeClr val="dk1"/>
              </a:buClr>
              <a:buSzPts val="2000"/>
              <a:buFont typeface="Arial"/>
              <a:buChar char="•"/>
              <a:defRPr sz="2600">
                <a:solidFill>
                  <a:schemeClr val="dk1"/>
                </a:solidFill>
                <a:latin typeface="Calibri"/>
                <a:ea typeface="Calibri"/>
                <a:cs typeface="Calibri"/>
                <a:sym typeface="Calibri"/>
              </a:defRPr>
            </a:lvl8pPr>
            <a:lvl9pPr indent="-355600" lvl="8" marL="4114800" algn="l">
              <a:lnSpc>
                <a:spcPct val="90000"/>
              </a:lnSpc>
              <a:spcBef>
                <a:spcPts val="700"/>
              </a:spcBef>
              <a:spcAft>
                <a:spcPts val="0"/>
              </a:spcAft>
              <a:buClr>
                <a:schemeClr val="dk1"/>
              </a:buClr>
              <a:buSzPts val="2000"/>
              <a:buFont typeface="Arial"/>
              <a:buChar char="•"/>
              <a:defRPr sz="2600">
                <a:solidFill>
                  <a:schemeClr val="dk1"/>
                </a:solidFill>
                <a:latin typeface="Calibri"/>
                <a:ea typeface="Calibri"/>
                <a:cs typeface="Calibri"/>
                <a:sym typeface="Calibri"/>
              </a:defRPr>
            </a:lvl9pPr>
          </a:lstStyle>
          <a:p/>
        </p:txBody>
      </p:sp>
      <p:sp>
        <p:nvSpPr>
          <p:cNvPr id="168" name="Google Shape;168;p25"/>
          <p:cNvSpPr txBox="1"/>
          <p:nvPr>
            <p:ph idx="10" type="dt"/>
          </p:nvPr>
        </p:nvSpPr>
        <p:spPr>
          <a:xfrm>
            <a:off x="894080" y="9040144"/>
            <a:ext cx="2926080"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Char char="●"/>
              <a:defRPr b="0" i="0" sz="17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9pPr>
          </a:lstStyle>
          <a:p/>
        </p:txBody>
      </p:sp>
      <p:sp>
        <p:nvSpPr>
          <p:cNvPr id="169" name="Google Shape;169;p25"/>
          <p:cNvSpPr txBox="1"/>
          <p:nvPr>
            <p:ph idx="11" type="ftr"/>
          </p:nvPr>
        </p:nvSpPr>
        <p:spPr>
          <a:xfrm>
            <a:off x="4307840" y="9040144"/>
            <a:ext cx="7244297" cy="519289"/>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Char char="●"/>
              <a:defRPr b="0" i="0" sz="17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Char char="■"/>
              <a:defRPr b="0" i="0" sz="2600" u="none" cap="none" strike="noStrike">
                <a:solidFill>
                  <a:schemeClr val="dk1"/>
                </a:solidFill>
                <a:latin typeface="Calibri"/>
                <a:ea typeface="Calibri"/>
                <a:cs typeface="Calibri"/>
                <a:sym typeface="Calibri"/>
              </a:defRPr>
            </a:lvl9pPr>
          </a:lstStyle>
          <a:p/>
        </p:txBody>
      </p:sp>
      <p:sp>
        <p:nvSpPr>
          <p:cNvPr id="170" name="Google Shape;170;p25"/>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77" name="Shape 177"/>
        <p:cNvGrpSpPr/>
        <p:nvPr/>
      </p:nvGrpSpPr>
      <p:grpSpPr>
        <a:xfrm>
          <a:off x="0" y="0"/>
          <a:ext cx="0" cy="0"/>
          <a:chOff x="0" y="0"/>
          <a:chExt cx="0" cy="0"/>
        </a:xfrm>
      </p:grpSpPr>
      <p:sp>
        <p:nvSpPr>
          <p:cNvPr id="178" name="Google Shape;178;p27"/>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79" name="Google Shape;179;p27"/>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80" name="Google Shape;180;p27"/>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81" name="Google Shape;181;p27"/>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2" name="Shape 182"/>
        <p:cNvGrpSpPr/>
        <p:nvPr/>
      </p:nvGrpSpPr>
      <p:grpSpPr>
        <a:xfrm>
          <a:off x="0" y="0"/>
          <a:ext cx="0" cy="0"/>
          <a:chOff x="0" y="0"/>
          <a:chExt cx="0" cy="0"/>
        </a:xfrm>
      </p:grpSpPr>
      <p:sp>
        <p:nvSpPr>
          <p:cNvPr id="183" name="Google Shape;183;p28"/>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84" name="Google Shape;184;p28"/>
          <p:cNvSpPr txBox="1"/>
          <p:nvPr>
            <p:ph idx="1" type="body"/>
          </p:nvPr>
        </p:nvSpPr>
        <p:spPr>
          <a:xfrm>
            <a:off x="894080" y="2596444"/>
            <a:ext cx="11216640" cy="618857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185" name="Google Shape;185;p28"/>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86" name="Google Shape;186;p28"/>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87" name="Google Shape;187;p28"/>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8" name="Shape 188"/>
        <p:cNvGrpSpPr/>
        <p:nvPr/>
      </p:nvGrpSpPr>
      <p:grpSpPr>
        <a:xfrm>
          <a:off x="0" y="0"/>
          <a:ext cx="0" cy="0"/>
          <a:chOff x="0" y="0"/>
          <a:chExt cx="0" cy="0"/>
        </a:xfrm>
      </p:grpSpPr>
      <p:sp>
        <p:nvSpPr>
          <p:cNvPr id="189" name="Google Shape;189;p29"/>
          <p:cNvSpPr txBox="1"/>
          <p:nvPr>
            <p:ph type="title"/>
          </p:nvPr>
        </p:nvSpPr>
        <p:spPr>
          <a:xfrm>
            <a:off x="887307" y="2431629"/>
            <a:ext cx="11216640" cy="4057226"/>
          </a:xfrm>
          <a:prstGeom prst="rect">
            <a:avLst/>
          </a:prstGeom>
          <a:noFill/>
          <a:ln>
            <a:noFill/>
          </a:ln>
        </p:spPr>
        <p:txBody>
          <a:bodyPr anchorCtr="0" anchor="b" bIns="65000" lIns="130025" spcFirstLastPara="1" rIns="130025" wrap="square" tIns="65000">
            <a:normAutofit/>
          </a:bodyPr>
          <a:lstStyle>
            <a:lvl1pPr lvl="0" algn="l">
              <a:lnSpc>
                <a:spcPct val="90000"/>
              </a:lnSpc>
              <a:spcBef>
                <a:spcPts val="0"/>
              </a:spcBef>
              <a:spcAft>
                <a:spcPts val="0"/>
              </a:spcAft>
              <a:buClr>
                <a:schemeClr val="dk1"/>
              </a:buClr>
              <a:buSzPts val="8500"/>
              <a:buFont typeface="Calibri"/>
              <a:buNone/>
              <a:defRPr sz="8500"/>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90" name="Google Shape;190;p29"/>
          <p:cNvSpPr txBox="1"/>
          <p:nvPr>
            <p:ph idx="1" type="body"/>
          </p:nvPr>
        </p:nvSpPr>
        <p:spPr>
          <a:xfrm>
            <a:off x="887307" y="6527238"/>
            <a:ext cx="11216640" cy="2133599"/>
          </a:xfrm>
          <a:prstGeom prst="rect">
            <a:avLst/>
          </a:prstGeom>
          <a:noFill/>
          <a:ln>
            <a:noFill/>
          </a:ln>
        </p:spPr>
        <p:txBody>
          <a:bodyPr anchorCtr="0" anchor="t"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3400"/>
              <a:buNone/>
              <a:defRPr sz="3400">
                <a:solidFill>
                  <a:schemeClr val="dk1"/>
                </a:solidFill>
              </a:defRPr>
            </a:lvl1pPr>
            <a:lvl2pPr indent="-228600" lvl="1" marL="914400" algn="l">
              <a:lnSpc>
                <a:spcPct val="90000"/>
              </a:lnSpc>
              <a:spcBef>
                <a:spcPts val="700"/>
              </a:spcBef>
              <a:spcAft>
                <a:spcPts val="0"/>
              </a:spcAft>
              <a:buClr>
                <a:srgbClr val="888888"/>
              </a:buClr>
              <a:buSzPts val="2800"/>
              <a:buNone/>
              <a:defRPr sz="2800">
                <a:solidFill>
                  <a:srgbClr val="888888"/>
                </a:solidFill>
              </a:defRPr>
            </a:lvl2pPr>
            <a:lvl3pPr indent="-228600" lvl="2" marL="1371600" algn="l">
              <a:lnSpc>
                <a:spcPct val="90000"/>
              </a:lnSpc>
              <a:spcBef>
                <a:spcPts val="700"/>
              </a:spcBef>
              <a:spcAft>
                <a:spcPts val="0"/>
              </a:spcAft>
              <a:buClr>
                <a:srgbClr val="888888"/>
              </a:buClr>
              <a:buSzPts val="2600"/>
              <a:buNone/>
              <a:defRPr sz="2600">
                <a:solidFill>
                  <a:srgbClr val="888888"/>
                </a:solidFill>
              </a:defRPr>
            </a:lvl3pPr>
            <a:lvl4pPr indent="-228600" lvl="3" marL="1828800" algn="l">
              <a:lnSpc>
                <a:spcPct val="90000"/>
              </a:lnSpc>
              <a:spcBef>
                <a:spcPts val="700"/>
              </a:spcBef>
              <a:spcAft>
                <a:spcPts val="0"/>
              </a:spcAft>
              <a:buClr>
                <a:srgbClr val="888888"/>
              </a:buClr>
              <a:buSzPts val="2300"/>
              <a:buNone/>
              <a:defRPr sz="2300">
                <a:solidFill>
                  <a:srgbClr val="888888"/>
                </a:solidFill>
              </a:defRPr>
            </a:lvl4pPr>
            <a:lvl5pPr indent="-228600" lvl="4" marL="2286000" algn="l">
              <a:lnSpc>
                <a:spcPct val="90000"/>
              </a:lnSpc>
              <a:spcBef>
                <a:spcPts val="700"/>
              </a:spcBef>
              <a:spcAft>
                <a:spcPts val="0"/>
              </a:spcAft>
              <a:buClr>
                <a:srgbClr val="888888"/>
              </a:buClr>
              <a:buSzPts val="2300"/>
              <a:buNone/>
              <a:defRPr sz="2300">
                <a:solidFill>
                  <a:srgbClr val="888888"/>
                </a:solidFill>
              </a:defRPr>
            </a:lvl5pPr>
            <a:lvl6pPr indent="-228600" lvl="5" marL="2743200" algn="l">
              <a:lnSpc>
                <a:spcPct val="90000"/>
              </a:lnSpc>
              <a:spcBef>
                <a:spcPts val="700"/>
              </a:spcBef>
              <a:spcAft>
                <a:spcPts val="0"/>
              </a:spcAft>
              <a:buClr>
                <a:srgbClr val="888888"/>
              </a:buClr>
              <a:buSzPts val="2300"/>
              <a:buNone/>
              <a:defRPr sz="2300">
                <a:solidFill>
                  <a:srgbClr val="888888"/>
                </a:solidFill>
              </a:defRPr>
            </a:lvl6pPr>
            <a:lvl7pPr indent="-228600" lvl="6" marL="3200400" algn="l">
              <a:lnSpc>
                <a:spcPct val="90000"/>
              </a:lnSpc>
              <a:spcBef>
                <a:spcPts val="700"/>
              </a:spcBef>
              <a:spcAft>
                <a:spcPts val="0"/>
              </a:spcAft>
              <a:buClr>
                <a:srgbClr val="888888"/>
              </a:buClr>
              <a:buSzPts val="2300"/>
              <a:buNone/>
              <a:defRPr sz="2300">
                <a:solidFill>
                  <a:srgbClr val="888888"/>
                </a:solidFill>
              </a:defRPr>
            </a:lvl7pPr>
            <a:lvl8pPr indent="-228600" lvl="7" marL="3657600" algn="l">
              <a:lnSpc>
                <a:spcPct val="90000"/>
              </a:lnSpc>
              <a:spcBef>
                <a:spcPts val="700"/>
              </a:spcBef>
              <a:spcAft>
                <a:spcPts val="0"/>
              </a:spcAft>
              <a:buClr>
                <a:srgbClr val="888888"/>
              </a:buClr>
              <a:buSzPts val="2300"/>
              <a:buNone/>
              <a:defRPr sz="2300">
                <a:solidFill>
                  <a:srgbClr val="888888"/>
                </a:solidFill>
              </a:defRPr>
            </a:lvl8pPr>
            <a:lvl9pPr indent="-228600" lvl="8" marL="4114800" algn="l">
              <a:lnSpc>
                <a:spcPct val="90000"/>
              </a:lnSpc>
              <a:spcBef>
                <a:spcPts val="700"/>
              </a:spcBef>
              <a:spcAft>
                <a:spcPts val="0"/>
              </a:spcAft>
              <a:buClr>
                <a:srgbClr val="888888"/>
              </a:buClr>
              <a:buSzPts val="2300"/>
              <a:buNone/>
              <a:defRPr sz="2300">
                <a:solidFill>
                  <a:srgbClr val="888888"/>
                </a:solidFill>
              </a:defRPr>
            </a:lvl9pPr>
          </a:lstStyle>
          <a:p/>
        </p:txBody>
      </p:sp>
      <p:sp>
        <p:nvSpPr>
          <p:cNvPr id="191" name="Google Shape;191;p29"/>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92" name="Google Shape;192;p29"/>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93" name="Google Shape;193;p29"/>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94" name="Shape 194"/>
        <p:cNvGrpSpPr/>
        <p:nvPr/>
      </p:nvGrpSpPr>
      <p:grpSpPr>
        <a:xfrm>
          <a:off x="0" y="0"/>
          <a:ext cx="0" cy="0"/>
          <a:chOff x="0" y="0"/>
          <a:chExt cx="0" cy="0"/>
        </a:xfrm>
      </p:grpSpPr>
      <p:sp>
        <p:nvSpPr>
          <p:cNvPr id="195" name="Google Shape;195;p30"/>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96" name="Google Shape;196;p30"/>
          <p:cNvSpPr txBox="1"/>
          <p:nvPr>
            <p:ph idx="1" type="body"/>
          </p:nvPr>
        </p:nvSpPr>
        <p:spPr>
          <a:xfrm>
            <a:off x="894080" y="2596444"/>
            <a:ext cx="5527040" cy="618857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197" name="Google Shape;197;p30"/>
          <p:cNvSpPr txBox="1"/>
          <p:nvPr>
            <p:ph idx="2" type="body"/>
          </p:nvPr>
        </p:nvSpPr>
        <p:spPr>
          <a:xfrm>
            <a:off x="6583680" y="2596444"/>
            <a:ext cx="5527040" cy="618857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198" name="Google Shape;198;p30"/>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99" name="Google Shape;199;p30"/>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00" name="Google Shape;200;p30"/>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01" name="Shape 201"/>
        <p:cNvGrpSpPr/>
        <p:nvPr/>
      </p:nvGrpSpPr>
      <p:grpSpPr>
        <a:xfrm>
          <a:off x="0" y="0"/>
          <a:ext cx="0" cy="0"/>
          <a:chOff x="0" y="0"/>
          <a:chExt cx="0" cy="0"/>
        </a:xfrm>
      </p:grpSpPr>
      <p:sp>
        <p:nvSpPr>
          <p:cNvPr id="202" name="Google Shape;202;p31"/>
          <p:cNvSpPr txBox="1"/>
          <p:nvPr>
            <p:ph type="title"/>
          </p:nvPr>
        </p:nvSpPr>
        <p:spPr>
          <a:xfrm>
            <a:off x="895774"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03" name="Google Shape;203;p31"/>
          <p:cNvSpPr txBox="1"/>
          <p:nvPr>
            <p:ph idx="1" type="body"/>
          </p:nvPr>
        </p:nvSpPr>
        <p:spPr>
          <a:xfrm>
            <a:off x="895775" y="2390987"/>
            <a:ext cx="5501639" cy="1171786"/>
          </a:xfrm>
          <a:prstGeom prst="rect">
            <a:avLst/>
          </a:prstGeom>
          <a:noFill/>
          <a:ln>
            <a:noFill/>
          </a:ln>
        </p:spPr>
        <p:txBody>
          <a:bodyPr anchorCtr="0" anchor="b"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3400"/>
              <a:buNone/>
              <a:defRPr b="1" sz="3400"/>
            </a:lvl1pPr>
            <a:lvl2pPr indent="-228600" lvl="1" marL="914400" algn="l">
              <a:lnSpc>
                <a:spcPct val="90000"/>
              </a:lnSpc>
              <a:spcBef>
                <a:spcPts val="700"/>
              </a:spcBef>
              <a:spcAft>
                <a:spcPts val="0"/>
              </a:spcAft>
              <a:buClr>
                <a:schemeClr val="dk1"/>
              </a:buClr>
              <a:buSzPts val="2800"/>
              <a:buNone/>
              <a:defRPr b="1" sz="2800"/>
            </a:lvl2pPr>
            <a:lvl3pPr indent="-228600" lvl="2" marL="1371600" algn="l">
              <a:lnSpc>
                <a:spcPct val="90000"/>
              </a:lnSpc>
              <a:spcBef>
                <a:spcPts val="700"/>
              </a:spcBef>
              <a:spcAft>
                <a:spcPts val="0"/>
              </a:spcAft>
              <a:buClr>
                <a:schemeClr val="dk1"/>
              </a:buClr>
              <a:buSzPts val="2600"/>
              <a:buNone/>
              <a:defRPr b="1" sz="2600"/>
            </a:lvl3pPr>
            <a:lvl4pPr indent="-228600" lvl="3" marL="1828800" algn="l">
              <a:lnSpc>
                <a:spcPct val="90000"/>
              </a:lnSpc>
              <a:spcBef>
                <a:spcPts val="700"/>
              </a:spcBef>
              <a:spcAft>
                <a:spcPts val="0"/>
              </a:spcAft>
              <a:buClr>
                <a:schemeClr val="dk1"/>
              </a:buClr>
              <a:buSzPts val="2300"/>
              <a:buNone/>
              <a:defRPr b="1" sz="2300"/>
            </a:lvl4pPr>
            <a:lvl5pPr indent="-228600" lvl="4" marL="2286000" algn="l">
              <a:lnSpc>
                <a:spcPct val="90000"/>
              </a:lnSpc>
              <a:spcBef>
                <a:spcPts val="700"/>
              </a:spcBef>
              <a:spcAft>
                <a:spcPts val="0"/>
              </a:spcAft>
              <a:buClr>
                <a:schemeClr val="dk1"/>
              </a:buClr>
              <a:buSzPts val="2300"/>
              <a:buNone/>
              <a:defRPr b="1" sz="2300"/>
            </a:lvl5pPr>
            <a:lvl6pPr indent="-228600" lvl="5" marL="2743200" algn="l">
              <a:lnSpc>
                <a:spcPct val="90000"/>
              </a:lnSpc>
              <a:spcBef>
                <a:spcPts val="700"/>
              </a:spcBef>
              <a:spcAft>
                <a:spcPts val="0"/>
              </a:spcAft>
              <a:buClr>
                <a:schemeClr val="dk1"/>
              </a:buClr>
              <a:buSzPts val="2300"/>
              <a:buNone/>
              <a:defRPr b="1" sz="2300"/>
            </a:lvl6pPr>
            <a:lvl7pPr indent="-228600" lvl="6" marL="3200400" algn="l">
              <a:lnSpc>
                <a:spcPct val="90000"/>
              </a:lnSpc>
              <a:spcBef>
                <a:spcPts val="700"/>
              </a:spcBef>
              <a:spcAft>
                <a:spcPts val="0"/>
              </a:spcAft>
              <a:buClr>
                <a:schemeClr val="dk1"/>
              </a:buClr>
              <a:buSzPts val="2300"/>
              <a:buNone/>
              <a:defRPr b="1" sz="2300"/>
            </a:lvl7pPr>
            <a:lvl8pPr indent="-228600" lvl="7" marL="3657600" algn="l">
              <a:lnSpc>
                <a:spcPct val="90000"/>
              </a:lnSpc>
              <a:spcBef>
                <a:spcPts val="700"/>
              </a:spcBef>
              <a:spcAft>
                <a:spcPts val="0"/>
              </a:spcAft>
              <a:buClr>
                <a:schemeClr val="dk1"/>
              </a:buClr>
              <a:buSzPts val="2300"/>
              <a:buNone/>
              <a:defRPr b="1" sz="2300"/>
            </a:lvl8pPr>
            <a:lvl9pPr indent="-228600" lvl="8" marL="4114800" algn="l">
              <a:lnSpc>
                <a:spcPct val="90000"/>
              </a:lnSpc>
              <a:spcBef>
                <a:spcPts val="700"/>
              </a:spcBef>
              <a:spcAft>
                <a:spcPts val="0"/>
              </a:spcAft>
              <a:buClr>
                <a:schemeClr val="dk1"/>
              </a:buClr>
              <a:buSzPts val="2300"/>
              <a:buNone/>
              <a:defRPr b="1" sz="2300"/>
            </a:lvl9pPr>
          </a:lstStyle>
          <a:p/>
        </p:txBody>
      </p:sp>
      <p:sp>
        <p:nvSpPr>
          <p:cNvPr id="204" name="Google Shape;204;p31"/>
          <p:cNvSpPr txBox="1"/>
          <p:nvPr>
            <p:ph idx="2" type="body"/>
          </p:nvPr>
        </p:nvSpPr>
        <p:spPr>
          <a:xfrm>
            <a:off x="895775" y="3562773"/>
            <a:ext cx="5501639" cy="5240303"/>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05" name="Google Shape;205;p31"/>
          <p:cNvSpPr txBox="1"/>
          <p:nvPr>
            <p:ph idx="3" type="body"/>
          </p:nvPr>
        </p:nvSpPr>
        <p:spPr>
          <a:xfrm>
            <a:off x="6583680" y="2390987"/>
            <a:ext cx="5528734" cy="1171786"/>
          </a:xfrm>
          <a:prstGeom prst="rect">
            <a:avLst/>
          </a:prstGeom>
          <a:noFill/>
          <a:ln>
            <a:noFill/>
          </a:ln>
        </p:spPr>
        <p:txBody>
          <a:bodyPr anchorCtr="0" anchor="b"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3400"/>
              <a:buNone/>
              <a:defRPr b="1" sz="3400"/>
            </a:lvl1pPr>
            <a:lvl2pPr indent="-228600" lvl="1" marL="914400" algn="l">
              <a:lnSpc>
                <a:spcPct val="90000"/>
              </a:lnSpc>
              <a:spcBef>
                <a:spcPts val="700"/>
              </a:spcBef>
              <a:spcAft>
                <a:spcPts val="0"/>
              </a:spcAft>
              <a:buClr>
                <a:schemeClr val="dk1"/>
              </a:buClr>
              <a:buSzPts val="2800"/>
              <a:buNone/>
              <a:defRPr b="1" sz="2800"/>
            </a:lvl2pPr>
            <a:lvl3pPr indent="-228600" lvl="2" marL="1371600" algn="l">
              <a:lnSpc>
                <a:spcPct val="90000"/>
              </a:lnSpc>
              <a:spcBef>
                <a:spcPts val="700"/>
              </a:spcBef>
              <a:spcAft>
                <a:spcPts val="0"/>
              </a:spcAft>
              <a:buClr>
                <a:schemeClr val="dk1"/>
              </a:buClr>
              <a:buSzPts val="2600"/>
              <a:buNone/>
              <a:defRPr b="1" sz="2600"/>
            </a:lvl3pPr>
            <a:lvl4pPr indent="-228600" lvl="3" marL="1828800" algn="l">
              <a:lnSpc>
                <a:spcPct val="90000"/>
              </a:lnSpc>
              <a:spcBef>
                <a:spcPts val="700"/>
              </a:spcBef>
              <a:spcAft>
                <a:spcPts val="0"/>
              </a:spcAft>
              <a:buClr>
                <a:schemeClr val="dk1"/>
              </a:buClr>
              <a:buSzPts val="2300"/>
              <a:buNone/>
              <a:defRPr b="1" sz="2300"/>
            </a:lvl4pPr>
            <a:lvl5pPr indent="-228600" lvl="4" marL="2286000" algn="l">
              <a:lnSpc>
                <a:spcPct val="90000"/>
              </a:lnSpc>
              <a:spcBef>
                <a:spcPts val="700"/>
              </a:spcBef>
              <a:spcAft>
                <a:spcPts val="0"/>
              </a:spcAft>
              <a:buClr>
                <a:schemeClr val="dk1"/>
              </a:buClr>
              <a:buSzPts val="2300"/>
              <a:buNone/>
              <a:defRPr b="1" sz="2300"/>
            </a:lvl5pPr>
            <a:lvl6pPr indent="-228600" lvl="5" marL="2743200" algn="l">
              <a:lnSpc>
                <a:spcPct val="90000"/>
              </a:lnSpc>
              <a:spcBef>
                <a:spcPts val="700"/>
              </a:spcBef>
              <a:spcAft>
                <a:spcPts val="0"/>
              </a:spcAft>
              <a:buClr>
                <a:schemeClr val="dk1"/>
              </a:buClr>
              <a:buSzPts val="2300"/>
              <a:buNone/>
              <a:defRPr b="1" sz="2300"/>
            </a:lvl6pPr>
            <a:lvl7pPr indent="-228600" lvl="6" marL="3200400" algn="l">
              <a:lnSpc>
                <a:spcPct val="90000"/>
              </a:lnSpc>
              <a:spcBef>
                <a:spcPts val="700"/>
              </a:spcBef>
              <a:spcAft>
                <a:spcPts val="0"/>
              </a:spcAft>
              <a:buClr>
                <a:schemeClr val="dk1"/>
              </a:buClr>
              <a:buSzPts val="2300"/>
              <a:buNone/>
              <a:defRPr b="1" sz="2300"/>
            </a:lvl7pPr>
            <a:lvl8pPr indent="-228600" lvl="7" marL="3657600" algn="l">
              <a:lnSpc>
                <a:spcPct val="90000"/>
              </a:lnSpc>
              <a:spcBef>
                <a:spcPts val="700"/>
              </a:spcBef>
              <a:spcAft>
                <a:spcPts val="0"/>
              </a:spcAft>
              <a:buClr>
                <a:schemeClr val="dk1"/>
              </a:buClr>
              <a:buSzPts val="2300"/>
              <a:buNone/>
              <a:defRPr b="1" sz="2300"/>
            </a:lvl8pPr>
            <a:lvl9pPr indent="-228600" lvl="8" marL="4114800" algn="l">
              <a:lnSpc>
                <a:spcPct val="90000"/>
              </a:lnSpc>
              <a:spcBef>
                <a:spcPts val="700"/>
              </a:spcBef>
              <a:spcAft>
                <a:spcPts val="0"/>
              </a:spcAft>
              <a:buClr>
                <a:schemeClr val="dk1"/>
              </a:buClr>
              <a:buSzPts val="2300"/>
              <a:buNone/>
              <a:defRPr b="1" sz="2300"/>
            </a:lvl9pPr>
          </a:lstStyle>
          <a:p/>
        </p:txBody>
      </p:sp>
      <p:sp>
        <p:nvSpPr>
          <p:cNvPr id="206" name="Google Shape;206;p31"/>
          <p:cNvSpPr txBox="1"/>
          <p:nvPr>
            <p:ph idx="4" type="body"/>
          </p:nvPr>
        </p:nvSpPr>
        <p:spPr>
          <a:xfrm>
            <a:off x="6583680" y="3562773"/>
            <a:ext cx="5528734" cy="5240303"/>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07" name="Google Shape;207;p31"/>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08" name="Google Shape;208;p31"/>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09" name="Google Shape;209;p31"/>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10" name="Shape 210"/>
        <p:cNvGrpSpPr/>
        <p:nvPr/>
      </p:nvGrpSpPr>
      <p:grpSpPr>
        <a:xfrm>
          <a:off x="0" y="0"/>
          <a:ext cx="0" cy="0"/>
          <a:chOff x="0" y="0"/>
          <a:chExt cx="0" cy="0"/>
        </a:xfrm>
      </p:grpSpPr>
      <p:sp>
        <p:nvSpPr>
          <p:cNvPr id="211" name="Google Shape;211;p32"/>
          <p:cNvSpPr txBox="1"/>
          <p:nvPr>
            <p:ph type="title"/>
          </p:nvPr>
        </p:nvSpPr>
        <p:spPr>
          <a:xfrm>
            <a:off x="895774" y="650240"/>
            <a:ext cx="4194386" cy="2275840"/>
          </a:xfrm>
          <a:prstGeom prst="rect">
            <a:avLst/>
          </a:prstGeom>
          <a:noFill/>
          <a:ln>
            <a:noFill/>
          </a:ln>
        </p:spPr>
        <p:txBody>
          <a:bodyPr anchorCtr="0" anchor="b" bIns="65000" lIns="130025" spcFirstLastPara="1" rIns="130025" wrap="square" tIns="65000">
            <a:normAutofit/>
          </a:bodyPr>
          <a:lstStyle>
            <a:lvl1pPr lvl="0" algn="l">
              <a:lnSpc>
                <a:spcPct val="90000"/>
              </a:lnSpc>
              <a:spcBef>
                <a:spcPts val="0"/>
              </a:spcBef>
              <a:spcAft>
                <a:spcPts val="0"/>
              </a:spcAft>
              <a:buClr>
                <a:schemeClr val="dk1"/>
              </a:buClr>
              <a:buSzPts val="4600"/>
              <a:buFont typeface="Calibri"/>
              <a:buNone/>
              <a:defRPr sz="4600"/>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12" name="Google Shape;212;p32"/>
          <p:cNvSpPr/>
          <p:nvPr>
            <p:ph idx="2" type="pic"/>
          </p:nvPr>
        </p:nvSpPr>
        <p:spPr>
          <a:xfrm>
            <a:off x="5528734" y="1404339"/>
            <a:ext cx="6583680" cy="6931378"/>
          </a:xfrm>
          <a:prstGeom prst="rect">
            <a:avLst/>
          </a:prstGeom>
          <a:noFill/>
          <a:ln>
            <a:noFill/>
          </a:ln>
        </p:spPr>
      </p:sp>
      <p:sp>
        <p:nvSpPr>
          <p:cNvPr id="213" name="Google Shape;213;p32"/>
          <p:cNvSpPr txBox="1"/>
          <p:nvPr>
            <p:ph idx="1" type="body"/>
          </p:nvPr>
        </p:nvSpPr>
        <p:spPr>
          <a:xfrm>
            <a:off x="895774" y="2926080"/>
            <a:ext cx="4194386" cy="5420925"/>
          </a:xfrm>
          <a:prstGeom prst="rect">
            <a:avLst/>
          </a:prstGeom>
          <a:noFill/>
          <a:ln>
            <a:noFill/>
          </a:ln>
        </p:spPr>
        <p:txBody>
          <a:bodyPr anchorCtr="0" anchor="t"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2300"/>
              <a:buNone/>
              <a:defRPr sz="2300"/>
            </a:lvl1pPr>
            <a:lvl2pPr indent="-228600" lvl="1" marL="914400" algn="l">
              <a:lnSpc>
                <a:spcPct val="90000"/>
              </a:lnSpc>
              <a:spcBef>
                <a:spcPts val="700"/>
              </a:spcBef>
              <a:spcAft>
                <a:spcPts val="0"/>
              </a:spcAft>
              <a:buClr>
                <a:schemeClr val="dk1"/>
              </a:buClr>
              <a:buSzPts val="2000"/>
              <a:buNone/>
              <a:defRPr sz="2000"/>
            </a:lvl2pPr>
            <a:lvl3pPr indent="-228600" lvl="2" marL="1371600" algn="l">
              <a:lnSpc>
                <a:spcPct val="90000"/>
              </a:lnSpc>
              <a:spcBef>
                <a:spcPts val="700"/>
              </a:spcBef>
              <a:spcAft>
                <a:spcPts val="0"/>
              </a:spcAft>
              <a:buClr>
                <a:schemeClr val="dk1"/>
              </a:buClr>
              <a:buSzPts val="1700"/>
              <a:buNone/>
              <a:defRPr sz="1700"/>
            </a:lvl3pPr>
            <a:lvl4pPr indent="-228600" lvl="3" marL="1828800" algn="l">
              <a:lnSpc>
                <a:spcPct val="90000"/>
              </a:lnSpc>
              <a:spcBef>
                <a:spcPts val="700"/>
              </a:spcBef>
              <a:spcAft>
                <a:spcPts val="0"/>
              </a:spcAft>
              <a:buClr>
                <a:schemeClr val="dk1"/>
              </a:buClr>
              <a:buSzPts val="1400"/>
              <a:buNone/>
              <a:defRPr sz="1400"/>
            </a:lvl4pPr>
            <a:lvl5pPr indent="-228600" lvl="4" marL="2286000" algn="l">
              <a:lnSpc>
                <a:spcPct val="90000"/>
              </a:lnSpc>
              <a:spcBef>
                <a:spcPts val="700"/>
              </a:spcBef>
              <a:spcAft>
                <a:spcPts val="0"/>
              </a:spcAft>
              <a:buClr>
                <a:schemeClr val="dk1"/>
              </a:buClr>
              <a:buSzPts val="1400"/>
              <a:buNone/>
              <a:defRPr sz="1400"/>
            </a:lvl5pPr>
            <a:lvl6pPr indent="-228600" lvl="5" marL="2743200" algn="l">
              <a:lnSpc>
                <a:spcPct val="90000"/>
              </a:lnSpc>
              <a:spcBef>
                <a:spcPts val="700"/>
              </a:spcBef>
              <a:spcAft>
                <a:spcPts val="0"/>
              </a:spcAft>
              <a:buClr>
                <a:schemeClr val="dk1"/>
              </a:buClr>
              <a:buSzPts val="1400"/>
              <a:buNone/>
              <a:defRPr sz="1400"/>
            </a:lvl6pPr>
            <a:lvl7pPr indent="-228600" lvl="6" marL="3200400" algn="l">
              <a:lnSpc>
                <a:spcPct val="90000"/>
              </a:lnSpc>
              <a:spcBef>
                <a:spcPts val="700"/>
              </a:spcBef>
              <a:spcAft>
                <a:spcPts val="0"/>
              </a:spcAft>
              <a:buClr>
                <a:schemeClr val="dk1"/>
              </a:buClr>
              <a:buSzPts val="1400"/>
              <a:buNone/>
              <a:defRPr sz="1400"/>
            </a:lvl7pPr>
            <a:lvl8pPr indent="-228600" lvl="7" marL="3657600" algn="l">
              <a:lnSpc>
                <a:spcPct val="90000"/>
              </a:lnSpc>
              <a:spcBef>
                <a:spcPts val="700"/>
              </a:spcBef>
              <a:spcAft>
                <a:spcPts val="0"/>
              </a:spcAft>
              <a:buClr>
                <a:schemeClr val="dk1"/>
              </a:buClr>
              <a:buSzPts val="1400"/>
              <a:buNone/>
              <a:defRPr sz="1400"/>
            </a:lvl8pPr>
            <a:lvl9pPr indent="-228600" lvl="8" marL="4114800" algn="l">
              <a:lnSpc>
                <a:spcPct val="90000"/>
              </a:lnSpc>
              <a:spcBef>
                <a:spcPts val="700"/>
              </a:spcBef>
              <a:spcAft>
                <a:spcPts val="0"/>
              </a:spcAft>
              <a:buClr>
                <a:schemeClr val="dk1"/>
              </a:buClr>
              <a:buSzPts val="1400"/>
              <a:buNone/>
              <a:defRPr sz="1400"/>
            </a:lvl9pPr>
          </a:lstStyle>
          <a:p/>
        </p:txBody>
      </p:sp>
      <p:sp>
        <p:nvSpPr>
          <p:cNvPr id="214" name="Google Shape;214;p32"/>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15" name="Google Shape;215;p32"/>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16" name="Google Shape;216;p32"/>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22" name="Shape 22"/>
        <p:cNvGrpSpPr/>
        <p:nvPr/>
      </p:nvGrpSpPr>
      <p:grpSpPr>
        <a:xfrm>
          <a:off x="0" y="0"/>
          <a:ext cx="0" cy="0"/>
          <a:chOff x="0" y="0"/>
          <a:chExt cx="0" cy="0"/>
        </a:xfrm>
      </p:grpSpPr>
      <p:sp>
        <p:nvSpPr>
          <p:cNvPr id="23" name="Google Shape;23;p4"/>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4"/>
          <p:cNvSpPr txBox="1"/>
          <p:nvPr>
            <p:ph idx="1" type="body"/>
          </p:nvPr>
        </p:nvSpPr>
        <p:spPr>
          <a:xfrm>
            <a:off x="504000" y="1326600"/>
            <a:ext cx="907164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5" name="Google Shape;25;p4"/>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27" name="Google Shape;27;p4"/>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17" name="Shape 217"/>
        <p:cNvGrpSpPr/>
        <p:nvPr/>
      </p:nvGrpSpPr>
      <p:grpSpPr>
        <a:xfrm>
          <a:off x="0" y="0"/>
          <a:ext cx="0" cy="0"/>
          <a:chOff x="0" y="0"/>
          <a:chExt cx="0" cy="0"/>
        </a:xfrm>
      </p:grpSpPr>
      <p:sp>
        <p:nvSpPr>
          <p:cNvPr id="218" name="Google Shape;218;p33"/>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19" name="Google Shape;219;p33"/>
          <p:cNvSpPr txBox="1"/>
          <p:nvPr>
            <p:ph idx="1" type="body"/>
          </p:nvPr>
        </p:nvSpPr>
        <p:spPr>
          <a:xfrm rot="5400000">
            <a:off x="3408115" y="82409"/>
            <a:ext cx="6188570" cy="1121664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20" name="Google Shape;220;p33"/>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21" name="Google Shape;221;p33"/>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22" name="Google Shape;222;p33"/>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23" name="Shape 223"/>
        <p:cNvGrpSpPr/>
        <p:nvPr/>
      </p:nvGrpSpPr>
      <p:grpSpPr>
        <a:xfrm>
          <a:off x="0" y="0"/>
          <a:ext cx="0" cy="0"/>
          <a:chOff x="0" y="0"/>
          <a:chExt cx="0" cy="0"/>
        </a:xfrm>
      </p:grpSpPr>
      <p:sp>
        <p:nvSpPr>
          <p:cNvPr id="224" name="Google Shape;224;p34"/>
          <p:cNvSpPr txBox="1"/>
          <p:nvPr>
            <p:ph type="title"/>
          </p:nvPr>
        </p:nvSpPr>
        <p:spPr>
          <a:xfrm rot="5400000">
            <a:off x="6575777" y="3250071"/>
            <a:ext cx="8265725" cy="2804160"/>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25" name="Google Shape;225;p34"/>
          <p:cNvSpPr txBox="1"/>
          <p:nvPr>
            <p:ph idx="1" type="body"/>
          </p:nvPr>
        </p:nvSpPr>
        <p:spPr>
          <a:xfrm rot="5400000">
            <a:off x="886177" y="527191"/>
            <a:ext cx="8265725" cy="824992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26" name="Google Shape;226;p34"/>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27" name="Google Shape;227;p34"/>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28" name="Google Shape;228;p34"/>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28" name="Shape 28"/>
        <p:cNvGrpSpPr/>
        <p:nvPr/>
      </p:nvGrpSpPr>
      <p:grpSpPr>
        <a:xfrm>
          <a:off x="0" y="0"/>
          <a:ext cx="0" cy="0"/>
          <a:chOff x="0" y="0"/>
          <a:chExt cx="0" cy="0"/>
        </a:xfrm>
      </p:grpSpPr>
      <p:sp>
        <p:nvSpPr>
          <p:cNvPr id="29" name="Google Shape;29;p5"/>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5"/>
          <p:cNvSpPr txBox="1"/>
          <p:nvPr>
            <p:ph idx="1" type="body"/>
          </p:nvPr>
        </p:nvSpPr>
        <p:spPr>
          <a:xfrm>
            <a:off x="504000" y="132660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1" name="Google Shape;31;p5"/>
          <p:cNvSpPr txBox="1"/>
          <p:nvPr>
            <p:ph idx="2" type="body"/>
          </p:nvPr>
        </p:nvSpPr>
        <p:spPr>
          <a:xfrm>
            <a:off x="5152680" y="132660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2" name="Google Shape;32;p5"/>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5"/>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34" name="Google Shape;34;p5"/>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6"/>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39" name="Google Shape;39;p6"/>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40" name="Shape 40"/>
        <p:cNvGrpSpPr/>
        <p:nvPr/>
      </p:nvGrpSpPr>
      <p:grpSpPr>
        <a:xfrm>
          <a:off x="0" y="0"/>
          <a:ext cx="0" cy="0"/>
          <a:chOff x="0" y="0"/>
          <a:chExt cx="0" cy="0"/>
        </a:xfrm>
      </p:grpSpPr>
      <p:sp>
        <p:nvSpPr>
          <p:cNvPr id="41" name="Google Shape;41;p7"/>
          <p:cNvSpPr txBox="1"/>
          <p:nvPr>
            <p:ph idx="1" type="subTitle"/>
          </p:nvPr>
        </p:nvSpPr>
        <p:spPr>
          <a:xfrm>
            <a:off x="504000" y="226080"/>
            <a:ext cx="9071640" cy="4388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7"/>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7"/>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44" name="Google Shape;44;p7"/>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45" name="Shape 45"/>
        <p:cNvGrpSpPr/>
        <p:nvPr/>
      </p:nvGrpSpPr>
      <p:grpSpPr>
        <a:xfrm>
          <a:off x="0" y="0"/>
          <a:ext cx="0" cy="0"/>
          <a:chOff x="0" y="0"/>
          <a:chExt cx="0" cy="0"/>
        </a:xfrm>
      </p:grpSpPr>
      <p:sp>
        <p:nvSpPr>
          <p:cNvPr id="46" name="Google Shape;46;p8"/>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8"/>
          <p:cNvSpPr txBox="1"/>
          <p:nvPr>
            <p:ph idx="1" type="body"/>
          </p:nvPr>
        </p:nvSpPr>
        <p:spPr>
          <a:xfrm>
            <a:off x="50400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8" name="Google Shape;48;p8"/>
          <p:cNvSpPr txBox="1"/>
          <p:nvPr>
            <p:ph idx="2" type="body"/>
          </p:nvPr>
        </p:nvSpPr>
        <p:spPr>
          <a:xfrm>
            <a:off x="5152680" y="132660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9" name="Google Shape;49;p8"/>
          <p:cNvSpPr txBox="1"/>
          <p:nvPr>
            <p:ph idx="3" type="body"/>
          </p:nvPr>
        </p:nvSpPr>
        <p:spPr>
          <a:xfrm>
            <a:off x="504000" y="304416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0" name="Google Shape;50;p8"/>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8"/>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52" name="Google Shape;52;p8"/>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53" name="Shape 53"/>
        <p:cNvGrpSpPr/>
        <p:nvPr/>
      </p:nvGrpSpPr>
      <p:grpSpPr>
        <a:xfrm>
          <a:off x="0" y="0"/>
          <a:ext cx="0" cy="0"/>
          <a:chOff x="0" y="0"/>
          <a:chExt cx="0" cy="0"/>
        </a:xfrm>
      </p:grpSpPr>
      <p:sp>
        <p:nvSpPr>
          <p:cNvPr id="54" name="Google Shape;54;p9"/>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9"/>
          <p:cNvSpPr txBox="1"/>
          <p:nvPr>
            <p:ph idx="1" type="body"/>
          </p:nvPr>
        </p:nvSpPr>
        <p:spPr>
          <a:xfrm>
            <a:off x="504000" y="132660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6" name="Google Shape;56;p9"/>
          <p:cNvSpPr txBox="1"/>
          <p:nvPr>
            <p:ph idx="2" type="body"/>
          </p:nvPr>
        </p:nvSpPr>
        <p:spPr>
          <a:xfrm>
            <a:off x="515268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7" name="Google Shape;57;p9"/>
          <p:cNvSpPr txBox="1"/>
          <p:nvPr>
            <p:ph idx="3" type="body"/>
          </p:nvPr>
        </p:nvSpPr>
        <p:spPr>
          <a:xfrm>
            <a:off x="5152680" y="304416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8" name="Google Shape;58;p9"/>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60" name="Google Shape;60;p9"/>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61" name="Shape 61"/>
        <p:cNvGrpSpPr/>
        <p:nvPr/>
      </p:nvGrpSpPr>
      <p:grpSpPr>
        <a:xfrm>
          <a:off x="0" y="0"/>
          <a:ext cx="0" cy="0"/>
          <a:chOff x="0" y="0"/>
          <a:chExt cx="0" cy="0"/>
        </a:xfrm>
      </p:grpSpPr>
      <p:sp>
        <p:nvSpPr>
          <p:cNvPr id="62" name="Google Shape;62;p10"/>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0"/>
          <p:cNvSpPr txBox="1"/>
          <p:nvPr>
            <p:ph idx="1" type="body"/>
          </p:nvPr>
        </p:nvSpPr>
        <p:spPr>
          <a:xfrm>
            <a:off x="50400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4" name="Google Shape;64;p10"/>
          <p:cNvSpPr txBox="1"/>
          <p:nvPr>
            <p:ph idx="2" type="body"/>
          </p:nvPr>
        </p:nvSpPr>
        <p:spPr>
          <a:xfrm>
            <a:off x="515268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5" name="Google Shape;65;p10"/>
          <p:cNvSpPr txBox="1"/>
          <p:nvPr>
            <p:ph idx="3" type="body"/>
          </p:nvPr>
        </p:nvSpPr>
        <p:spPr>
          <a:xfrm>
            <a:off x="504000" y="3044160"/>
            <a:ext cx="907164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6" name="Google Shape;66;p10"/>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68" name="Google Shape;68;p10"/>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4.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theme" Target="../theme/theme1.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 name="Shape 6"/>
        <p:cNvGrpSpPr/>
        <p:nvPr/>
      </p:nvGrpSpPr>
      <p:grpSpPr>
        <a:xfrm>
          <a:off x="0" y="0"/>
          <a:ext cx="0" cy="0"/>
          <a:chOff x="0" y="0"/>
          <a:chExt cx="0" cy="0"/>
        </a:xfrm>
      </p:grpSpPr>
      <p:sp>
        <p:nvSpPr>
          <p:cNvPr id="7" name="Google Shape;7;p1"/>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8" name="Google Shape;8;p1"/>
          <p:cNvSpPr txBox="1"/>
          <p:nvPr>
            <p:ph idx="1" type="body"/>
          </p:nvPr>
        </p:nvSpPr>
        <p:spPr>
          <a:xfrm>
            <a:off x="504000" y="1326600"/>
            <a:ext cx="9071640" cy="328824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9" name="Google Shape;9;p1"/>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0" name="Google Shape;10;p1"/>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marR="0" rtl="0" algn="ctr">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1" name="Google Shape;11;p1"/>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indent="0" lvl="1"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2pPr>
            <a:lvl3pPr indent="0" lvl="2"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3pPr>
            <a:lvl4pPr indent="0" lvl="3"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4pPr>
            <a:lvl5pPr indent="0" lvl="4"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5pPr>
            <a:lvl6pPr indent="0" lvl="5"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6pPr>
            <a:lvl7pPr indent="0" lvl="6"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7pPr>
            <a:lvl8pPr indent="0" lvl="7"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8pPr>
            <a:lvl9pPr indent="0" lvl="8"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6" name="Shape 96"/>
        <p:cNvGrpSpPr/>
        <p:nvPr/>
      </p:nvGrpSpPr>
      <p:grpSpPr>
        <a:xfrm>
          <a:off x="0" y="0"/>
          <a:ext cx="0" cy="0"/>
          <a:chOff x="0" y="0"/>
          <a:chExt cx="0" cy="0"/>
        </a:xfrm>
      </p:grpSpPr>
      <p:sp>
        <p:nvSpPr>
          <p:cNvPr id="97" name="Google Shape;97;p14"/>
          <p:cNvSpPr txBox="1"/>
          <p:nvPr>
            <p:ph type="title"/>
          </p:nvPr>
        </p:nvSpPr>
        <p:spPr>
          <a:xfrm>
            <a:off x="894080" y="519290"/>
            <a:ext cx="11216640" cy="1885245"/>
          </a:xfrm>
          <a:prstGeom prst="rect">
            <a:avLst/>
          </a:prstGeom>
          <a:noFill/>
          <a:ln>
            <a:noFill/>
          </a:ln>
        </p:spPr>
        <p:txBody>
          <a:bodyPr anchorCtr="0" anchor="ctr" bIns="130025" lIns="130025" spcFirstLastPara="1" rIns="130025" wrap="square" tIns="130025">
            <a:noAutofit/>
          </a:bodyPr>
          <a:lstStyle>
            <a:lvl1pPr lvl="0" marR="0" rtl="0" algn="l">
              <a:lnSpc>
                <a:spcPct val="9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9pPr>
          </a:lstStyle>
          <a:p/>
        </p:txBody>
      </p:sp>
      <p:sp>
        <p:nvSpPr>
          <p:cNvPr id="98" name="Google Shape;98;p14"/>
          <p:cNvSpPr txBox="1"/>
          <p:nvPr>
            <p:ph idx="1" type="body"/>
          </p:nvPr>
        </p:nvSpPr>
        <p:spPr>
          <a:xfrm>
            <a:off x="894080" y="2596444"/>
            <a:ext cx="11216640" cy="6188570"/>
          </a:xfrm>
          <a:prstGeom prst="rect">
            <a:avLst/>
          </a:prstGeom>
          <a:noFill/>
          <a:ln>
            <a:noFill/>
          </a:ln>
        </p:spPr>
        <p:txBody>
          <a:bodyPr anchorCtr="0" anchor="t" bIns="130025" lIns="130025" spcFirstLastPara="1" rIns="130025" wrap="square" tIns="130025">
            <a:noAutofit/>
          </a:bodyPr>
          <a:lstStyle>
            <a:lvl1pPr indent="-355600" lvl="0" marL="457200" marR="0" rtl="0" algn="l">
              <a:lnSpc>
                <a:spcPct val="90000"/>
              </a:lnSpc>
              <a:spcBef>
                <a:spcPts val="1400"/>
              </a:spcBef>
              <a:spcAft>
                <a:spcPts val="0"/>
              </a:spcAft>
              <a:buClr>
                <a:schemeClr val="dk1"/>
              </a:buClr>
              <a:buSzPts val="2000"/>
              <a:buFont typeface="Arial"/>
              <a:buChar char="•"/>
              <a:defRPr b="0" i="0" sz="4000" u="none" cap="none" strike="noStrike">
                <a:solidFill>
                  <a:schemeClr val="dk1"/>
                </a:solidFill>
                <a:latin typeface="Calibri"/>
                <a:ea typeface="Calibri"/>
                <a:cs typeface="Calibri"/>
                <a:sym typeface="Calibri"/>
              </a:defRPr>
            </a:lvl1pPr>
            <a:lvl2pPr indent="-355600" lvl="1" marL="914400" marR="0" rtl="0" algn="l">
              <a:lnSpc>
                <a:spcPct val="90000"/>
              </a:lnSpc>
              <a:spcBef>
                <a:spcPts val="700"/>
              </a:spcBef>
              <a:spcAft>
                <a:spcPts val="0"/>
              </a:spcAft>
              <a:buClr>
                <a:schemeClr val="dk1"/>
              </a:buClr>
              <a:buSzPts val="2000"/>
              <a:buFont typeface="Arial"/>
              <a:buChar char="•"/>
              <a:defRPr b="0" i="0" sz="3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700"/>
              </a:spcBef>
              <a:spcAft>
                <a:spcPts val="0"/>
              </a:spcAft>
              <a:buClr>
                <a:schemeClr val="dk1"/>
              </a:buClr>
              <a:buSzPts val="2000"/>
              <a:buFont typeface="Arial"/>
              <a:buChar char="•"/>
              <a:defRPr b="0" i="0" sz="2800" u="none" cap="none" strike="noStrike">
                <a:solidFill>
                  <a:schemeClr val="dk1"/>
                </a:solidFill>
                <a:latin typeface="Calibri"/>
                <a:ea typeface="Calibri"/>
                <a:cs typeface="Calibri"/>
                <a:sym typeface="Calibri"/>
              </a:defRPr>
            </a:lvl3pPr>
            <a:lvl4pPr indent="-355600" lvl="3" marL="1828800" marR="0" rtl="0" algn="l">
              <a:lnSpc>
                <a:spcPct val="90000"/>
              </a:lnSpc>
              <a:spcBef>
                <a:spcPts val="700"/>
              </a:spcBef>
              <a:spcAft>
                <a:spcPts val="0"/>
              </a:spcAft>
              <a:buClr>
                <a:schemeClr val="dk1"/>
              </a:buClr>
              <a:buSzPts val="2000"/>
              <a:buFont typeface="Arial"/>
              <a:buChar char="•"/>
              <a:defRPr b="0" i="0" sz="2600" u="none" cap="none" strike="noStrike">
                <a:solidFill>
                  <a:schemeClr val="dk1"/>
                </a:solidFill>
                <a:latin typeface="Calibri"/>
                <a:ea typeface="Calibri"/>
                <a:cs typeface="Calibri"/>
                <a:sym typeface="Calibri"/>
              </a:defRPr>
            </a:lvl4pPr>
            <a:lvl5pPr indent="-355600" lvl="4" marL="2286000" marR="0" rtl="0" algn="l">
              <a:lnSpc>
                <a:spcPct val="90000"/>
              </a:lnSpc>
              <a:spcBef>
                <a:spcPts val="700"/>
              </a:spcBef>
              <a:spcAft>
                <a:spcPts val="0"/>
              </a:spcAft>
              <a:buClr>
                <a:schemeClr val="dk1"/>
              </a:buClr>
              <a:buSzPts val="2000"/>
              <a:buFont typeface="Arial"/>
              <a:buChar char="•"/>
              <a:defRPr b="0" i="0" sz="2600" u="none" cap="none" strike="noStrike">
                <a:solidFill>
                  <a:schemeClr val="dk1"/>
                </a:solidFill>
                <a:latin typeface="Calibri"/>
                <a:ea typeface="Calibri"/>
                <a:cs typeface="Calibri"/>
                <a:sym typeface="Calibri"/>
              </a:defRPr>
            </a:lvl5pPr>
            <a:lvl6pPr indent="-355600" lvl="5" marL="2743200" marR="0" rtl="0" algn="l">
              <a:lnSpc>
                <a:spcPct val="90000"/>
              </a:lnSpc>
              <a:spcBef>
                <a:spcPts val="700"/>
              </a:spcBef>
              <a:spcAft>
                <a:spcPts val="0"/>
              </a:spcAft>
              <a:buClr>
                <a:schemeClr val="dk1"/>
              </a:buClr>
              <a:buSzPts val="2000"/>
              <a:buFont typeface="Arial"/>
              <a:buChar char="•"/>
              <a:defRPr b="0" i="0" sz="2600" u="none" cap="none" strike="noStrike">
                <a:solidFill>
                  <a:schemeClr val="dk1"/>
                </a:solidFill>
                <a:latin typeface="Calibri"/>
                <a:ea typeface="Calibri"/>
                <a:cs typeface="Calibri"/>
                <a:sym typeface="Calibri"/>
              </a:defRPr>
            </a:lvl6pPr>
            <a:lvl7pPr indent="-355600" lvl="6" marL="3200400" marR="0" rtl="0" algn="l">
              <a:lnSpc>
                <a:spcPct val="90000"/>
              </a:lnSpc>
              <a:spcBef>
                <a:spcPts val="700"/>
              </a:spcBef>
              <a:spcAft>
                <a:spcPts val="0"/>
              </a:spcAft>
              <a:buClr>
                <a:schemeClr val="dk1"/>
              </a:buClr>
              <a:buSzPts val="2000"/>
              <a:buFont typeface="Arial"/>
              <a:buChar char="•"/>
              <a:defRPr b="0" i="0" sz="2600" u="none" cap="none" strike="noStrike">
                <a:solidFill>
                  <a:schemeClr val="dk1"/>
                </a:solidFill>
                <a:latin typeface="Calibri"/>
                <a:ea typeface="Calibri"/>
                <a:cs typeface="Calibri"/>
                <a:sym typeface="Calibri"/>
              </a:defRPr>
            </a:lvl7pPr>
            <a:lvl8pPr indent="-355600" lvl="7" marL="3657600" marR="0" rtl="0" algn="l">
              <a:lnSpc>
                <a:spcPct val="90000"/>
              </a:lnSpc>
              <a:spcBef>
                <a:spcPts val="700"/>
              </a:spcBef>
              <a:spcAft>
                <a:spcPts val="0"/>
              </a:spcAft>
              <a:buClr>
                <a:schemeClr val="dk1"/>
              </a:buClr>
              <a:buSzPts val="2000"/>
              <a:buFont typeface="Arial"/>
              <a:buChar char="•"/>
              <a:defRPr b="0" i="0" sz="2600" u="none" cap="none" strike="noStrike">
                <a:solidFill>
                  <a:schemeClr val="dk1"/>
                </a:solidFill>
                <a:latin typeface="Calibri"/>
                <a:ea typeface="Calibri"/>
                <a:cs typeface="Calibri"/>
                <a:sym typeface="Calibri"/>
              </a:defRPr>
            </a:lvl8pPr>
            <a:lvl9pPr indent="-355600" lvl="8" marL="4114800" marR="0" rtl="0" algn="l">
              <a:lnSpc>
                <a:spcPct val="90000"/>
              </a:lnSpc>
              <a:spcBef>
                <a:spcPts val="700"/>
              </a:spcBef>
              <a:spcAft>
                <a:spcPts val="0"/>
              </a:spcAft>
              <a:buClr>
                <a:schemeClr val="dk1"/>
              </a:buClr>
              <a:buSzPts val="2000"/>
              <a:buFont typeface="Arial"/>
              <a:buChar char="•"/>
              <a:defRPr b="0" i="0" sz="2600" u="none" cap="none" strike="noStrike">
                <a:solidFill>
                  <a:schemeClr val="dk1"/>
                </a:solidFill>
                <a:latin typeface="Calibri"/>
                <a:ea typeface="Calibri"/>
                <a:cs typeface="Calibri"/>
                <a:sym typeface="Calibri"/>
              </a:defRPr>
            </a:lvl9pPr>
          </a:lstStyle>
          <a:p/>
        </p:txBody>
      </p:sp>
      <p:sp>
        <p:nvSpPr>
          <p:cNvPr id="99" name="Google Shape;99;p14"/>
          <p:cNvSpPr txBox="1"/>
          <p:nvPr>
            <p:ph idx="10" type="dt"/>
          </p:nvPr>
        </p:nvSpPr>
        <p:spPr>
          <a:xfrm>
            <a:off x="894080" y="9040144"/>
            <a:ext cx="2926080" cy="519289"/>
          </a:xfrm>
          <a:prstGeom prst="rect">
            <a:avLst/>
          </a:prstGeom>
          <a:noFill/>
          <a:ln>
            <a:noFill/>
          </a:ln>
        </p:spPr>
        <p:txBody>
          <a:bodyPr anchorCtr="0" anchor="ctr" bIns="130025" lIns="130025" spcFirstLastPara="1" rIns="130025" wrap="square" tIns="130025">
            <a:noAutofit/>
          </a:bodyPr>
          <a:lstStyle>
            <a:lvl1pPr lvl="0" marR="0" rtl="0" algn="l">
              <a:lnSpc>
                <a:spcPct val="100000"/>
              </a:lnSpc>
              <a:spcBef>
                <a:spcPts val="0"/>
              </a:spcBef>
              <a:spcAft>
                <a:spcPts val="0"/>
              </a:spcAft>
              <a:buClr>
                <a:srgbClr val="000000"/>
              </a:buClr>
              <a:buSzPts val="2000"/>
              <a:buFont typeface="Arial"/>
              <a:buChar char="●"/>
              <a:defRPr b="0" i="0" sz="17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Char char="○"/>
              <a:defRPr b="0" i="0" sz="2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000"/>
              <a:buFont typeface="Arial"/>
              <a:buChar char="■"/>
              <a:defRPr b="0" i="0" sz="2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000"/>
              <a:buFont typeface="Arial"/>
              <a:buChar char="●"/>
              <a:defRPr b="0" i="0" sz="2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000"/>
              <a:buFont typeface="Arial"/>
              <a:buChar char="○"/>
              <a:defRPr b="0" i="0" sz="2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000"/>
              <a:buFont typeface="Arial"/>
              <a:buChar char="■"/>
              <a:defRPr b="0" i="0" sz="2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000"/>
              <a:buFont typeface="Arial"/>
              <a:buChar char="●"/>
              <a:defRPr b="0" i="0" sz="2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000"/>
              <a:buFont typeface="Arial"/>
              <a:buChar char="○"/>
              <a:defRPr b="0" i="0" sz="2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000"/>
              <a:buFont typeface="Arial"/>
              <a:buChar char="■"/>
              <a:defRPr b="0" i="0" sz="2600" u="none" cap="none" strike="noStrike">
                <a:solidFill>
                  <a:schemeClr val="dk1"/>
                </a:solidFill>
                <a:latin typeface="Calibri"/>
                <a:ea typeface="Calibri"/>
                <a:cs typeface="Calibri"/>
                <a:sym typeface="Calibri"/>
              </a:defRPr>
            </a:lvl9pPr>
          </a:lstStyle>
          <a:p/>
        </p:txBody>
      </p:sp>
      <p:sp>
        <p:nvSpPr>
          <p:cNvPr id="100" name="Google Shape;100;p14"/>
          <p:cNvSpPr txBox="1"/>
          <p:nvPr>
            <p:ph idx="11" type="ftr"/>
          </p:nvPr>
        </p:nvSpPr>
        <p:spPr>
          <a:xfrm>
            <a:off x="4307840" y="9040144"/>
            <a:ext cx="7244297" cy="519289"/>
          </a:xfrm>
          <a:prstGeom prst="rect">
            <a:avLst/>
          </a:prstGeom>
          <a:noFill/>
          <a:ln>
            <a:noFill/>
          </a:ln>
        </p:spPr>
        <p:txBody>
          <a:bodyPr anchorCtr="0" anchor="ctr" bIns="130025" lIns="130025" spcFirstLastPara="1" rIns="130025" wrap="square" tIns="130025">
            <a:noAutofit/>
          </a:bodyPr>
          <a:lstStyle>
            <a:lvl1pPr lvl="0" marR="0" rtl="0" algn="ctr">
              <a:lnSpc>
                <a:spcPct val="100000"/>
              </a:lnSpc>
              <a:spcBef>
                <a:spcPts val="0"/>
              </a:spcBef>
              <a:spcAft>
                <a:spcPts val="0"/>
              </a:spcAft>
              <a:buClr>
                <a:srgbClr val="000000"/>
              </a:buClr>
              <a:buSzPts val="2000"/>
              <a:buFont typeface="Arial"/>
              <a:buChar char="●"/>
              <a:defRPr b="0" i="0" sz="17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Char char="○"/>
              <a:defRPr b="0" i="0" sz="2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000"/>
              <a:buFont typeface="Arial"/>
              <a:buChar char="■"/>
              <a:defRPr b="0" i="0" sz="2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000"/>
              <a:buFont typeface="Arial"/>
              <a:buChar char="●"/>
              <a:defRPr b="0" i="0" sz="2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000"/>
              <a:buFont typeface="Arial"/>
              <a:buChar char="○"/>
              <a:defRPr b="0" i="0" sz="2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000"/>
              <a:buFont typeface="Arial"/>
              <a:buChar char="■"/>
              <a:defRPr b="0" i="0" sz="2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000"/>
              <a:buFont typeface="Arial"/>
              <a:buChar char="●"/>
              <a:defRPr b="0" i="0" sz="2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000"/>
              <a:buFont typeface="Arial"/>
              <a:buChar char="○"/>
              <a:defRPr b="0" i="0" sz="2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000"/>
              <a:buFont typeface="Arial"/>
              <a:buChar char="■"/>
              <a:defRPr b="0" i="0" sz="2600" u="none" cap="none" strike="noStrike">
                <a:solidFill>
                  <a:schemeClr val="dk1"/>
                </a:solidFill>
                <a:latin typeface="Calibri"/>
                <a:ea typeface="Calibri"/>
                <a:cs typeface="Calibri"/>
                <a:sym typeface="Calibri"/>
              </a:defRPr>
            </a:lvl9pPr>
          </a:lstStyle>
          <a:p/>
        </p:txBody>
      </p:sp>
      <p:sp>
        <p:nvSpPr>
          <p:cNvPr id="101" name="Google Shape;101;p14"/>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1" name="Shape 171"/>
        <p:cNvGrpSpPr/>
        <p:nvPr/>
      </p:nvGrpSpPr>
      <p:grpSpPr>
        <a:xfrm>
          <a:off x="0" y="0"/>
          <a:ext cx="0" cy="0"/>
          <a:chOff x="0" y="0"/>
          <a:chExt cx="0" cy="0"/>
        </a:xfrm>
      </p:grpSpPr>
      <p:sp>
        <p:nvSpPr>
          <p:cNvPr id="172" name="Google Shape;172;p26"/>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marR="0" rtl="0" algn="l">
              <a:lnSpc>
                <a:spcPct val="9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9pPr>
          </a:lstStyle>
          <a:p/>
        </p:txBody>
      </p:sp>
      <p:sp>
        <p:nvSpPr>
          <p:cNvPr id="173" name="Google Shape;173;p26"/>
          <p:cNvSpPr txBox="1"/>
          <p:nvPr>
            <p:ph idx="1" type="body"/>
          </p:nvPr>
        </p:nvSpPr>
        <p:spPr>
          <a:xfrm>
            <a:off x="894080" y="2596444"/>
            <a:ext cx="11216640" cy="6188570"/>
          </a:xfrm>
          <a:prstGeom prst="rect">
            <a:avLst/>
          </a:prstGeom>
          <a:noFill/>
          <a:ln>
            <a:noFill/>
          </a:ln>
        </p:spPr>
        <p:txBody>
          <a:bodyPr anchorCtr="0" anchor="t" bIns="65000" lIns="130025" spcFirstLastPara="1" rIns="130025" wrap="square" tIns="65000">
            <a:normAutofit/>
          </a:bodyPr>
          <a:lstStyle>
            <a:lvl1pPr indent="-482600" lvl="0" marL="457200" marR="0" rtl="0" algn="l">
              <a:lnSpc>
                <a:spcPct val="90000"/>
              </a:lnSpc>
              <a:spcBef>
                <a:spcPts val="14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rtl="0" algn="l">
              <a:lnSpc>
                <a:spcPct val="9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rtl="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74" name="Google Shape;174;p26"/>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marR="0" rtl="0" algn="l">
              <a:lnSpc>
                <a:spcPct val="100000"/>
              </a:lnSpc>
              <a:spcBef>
                <a:spcPts val="0"/>
              </a:spcBef>
              <a:spcAft>
                <a:spcPts val="0"/>
              </a:spcAft>
              <a:buClr>
                <a:srgbClr val="000000"/>
              </a:buClr>
              <a:buSzPts val="2000"/>
              <a:buFont typeface="Arial"/>
              <a:buNone/>
              <a:defRPr b="0" i="0" sz="17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9pPr>
          </a:lstStyle>
          <a:p/>
        </p:txBody>
      </p:sp>
      <p:sp>
        <p:nvSpPr>
          <p:cNvPr id="175" name="Google Shape;175;p26"/>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marR="0" rtl="0" algn="ctr">
              <a:lnSpc>
                <a:spcPct val="100000"/>
              </a:lnSpc>
              <a:spcBef>
                <a:spcPts val="0"/>
              </a:spcBef>
              <a:spcAft>
                <a:spcPts val="0"/>
              </a:spcAft>
              <a:buClr>
                <a:srgbClr val="000000"/>
              </a:buClr>
              <a:buSzPts val="2000"/>
              <a:buFont typeface="Arial"/>
              <a:buNone/>
              <a:defRPr b="0" i="0" sz="17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9pPr>
          </a:lstStyle>
          <a:p/>
        </p:txBody>
      </p:sp>
      <p:sp>
        <p:nvSpPr>
          <p:cNvPr id="176" name="Google Shape;176;p26"/>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1" Type="http://schemas.openxmlformats.org/officeDocument/2006/relationships/hyperlink" Target="https://creativecommons.org/licenses/by-sa/4.0/deed.es" TargetMode="External"/><Relationship Id="rId10" Type="http://schemas.openxmlformats.org/officeDocument/2006/relationships/image" Target="../media/image7.png"/><Relationship Id="rId12" Type="http://schemas.openxmlformats.org/officeDocument/2006/relationships/hyperlink" Target="https://misionleccionesbiblicas.org/" TargetMode="External"/><Relationship Id="rId1" Type="http://schemas.openxmlformats.org/officeDocument/2006/relationships/slideLayout" Target="../slideLayouts/slideLayout24.xml"/><Relationship Id="rId2" Type="http://schemas.openxmlformats.org/officeDocument/2006/relationships/notesSlide" Target="../notesSlides/notesSlide14.xml"/><Relationship Id="rId3" Type="http://schemas.openxmlformats.org/officeDocument/2006/relationships/hyperlink" Target="https://misionleccionesbiblicas.org/" TargetMode="External"/><Relationship Id="rId4" Type="http://schemas.openxmlformats.org/officeDocument/2006/relationships/hyperlink" Target="http://www.missionbibleclass.org/" TargetMode="External"/><Relationship Id="rId9" Type="http://schemas.openxmlformats.org/officeDocument/2006/relationships/hyperlink" Target="https://www.unfoldingword.org/sweet-publishing/" TargetMode="External"/><Relationship Id="rId5" Type="http://schemas.openxmlformats.org/officeDocument/2006/relationships/image" Target="../media/image1.png"/><Relationship Id="rId6" Type="http://schemas.openxmlformats.org/officeDocument/2006/relationships/hyperlink" Target="http://www.missionbibleclass.org" TargetMode="External"/><Relationship Id="rId7" Type="http://schemas.openxmlformats.org/officeDocument/2006/relationships/hyperlink" Target="http://sweetpublishing.com/" TargetMode="External"/><Relationship Id="rId8" Type="http://schemas.openxmlformats.org/officeDocument/2006/relationships/hyperlink" Target="http://www.freebibleimages.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1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1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pic>
        <p:nvPicPr>
          <p:cNvPr id="234" name="Google Shape;234;p35" title="14.02 COVER ES.PNG"/>
          <p:cNvPicPr preferRelativeResize="0"/>
          <p:nvPr/>
        </p:nvPicPr>
        <p:blipFill rotWithShape="1">
          <a:blip r:embed="rId3">
            <a:alphaModFix/>
          </a:blip>
          <a:srcRect b="0" l="0" r="0" t="0"/>
          <a:stretch/>
        </p:blipFill>
        <p:spPr>
          <a:xfrm>
            <a:off x="0" y="0"/>
            <a:ext cx="13004801" cy="9753610"/>
          </a:xfrm>
          <a:prstGeom prst="rect">
            <a:avLst/>
          </a:prstGeom>
          <a:noFill/>
          <a:ln>
            <a:noFill/>
          </a:ln>
        </p:spPr>
      </p:pic>
      <p:sp>
        <p:nvSpPr>
          <p:cNvPr id="235" name="Google Shape;235;p35"/>
          <p:cNvSpPr txBox="1"/>
          <p:nvPr/>
        </p:nvSpPr>
        <p:spPr>
          <a:xfrm>
            <a:off x="4779798" y="922569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Felipe enseña al hombre de Etiopía</a:t>
            </a:r>
            <a:endParaRPr sz="1400">
              <a:latin typeface="Calibri"/>
              <a:ea typeface="Calibri"/>
              <a:cs typeface="Calibri"/>
              <a:sym typeface="Calibri"/>
            </a:endParaRPr>
          </a:p>
        </p:txBody>
      </p:sp>
      <p:sp>
        <p:nvSpPr>
          <p:cNvPr id="236" name="Google Shape;236;p35"/>
          <p:cNvSpPr txBox="1"/>
          <p:nvPr/>
        </p:nvSpPr>
        <p:spPr>
          <a:xfrm>
            <a:off x="12131943" y="923433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44"/>
          <p:cNvSpPr txBox="1"/>
          <p:nvPr>
            <p:ph type="title"/>
          </p:nvPr>
        </p:nvSpPr>
        <p:spPr>
          <a:xfrm>
            <a:off x="894080" y="519290"/>
            <a:ext cx="11216640" cy="7870903"/>
          </a:xfrm>
          <a:prstGeom prst="rect">
            <a:avLst/>
          </a:prstGeom>
          <a:noFill/>
          <a:ln>
            <a:noFill/>
          </a:ln>
        </p:spPr>
        <p:txBody>
          <a:bodyPr anchorCtr="0" anchor="ctr" bIns="65000" lIns="130025" spcFirstLastPara="1" rIns="130025" wrap="square" tIns="65000">
            <a:noAutofit/>
          </a:bodyPr>
          <a:lstStyle/>
          <a:p>
            <a:pPr indent="0" lvl="0" marL="0" marR="0" rtl="0" algn="l">
              <a:lnSpc>
                <a:spcPct val="90000"/>
              </a:lnSpc>
              <a:spcBef>
                <a:spcPts val="0"/>
              </a:spcBef>
              <a:spcAft>
                <a:spcPts val="0"/>
              </a:spcAft>
              <a:buClr>
                <a:schemeClr val="dk1"/>
              </a:buClr>
              <a:buSzPts val="2000"/>
              <a:buFont typeface="Calibri"/>
              <a:buNone/>
            </a:pPr>
            <a:r>
              <a:rPr b="0" i="0" lang="en-US" sz="2600" u="none" cap="none" strike="noStrike">
                <a:solidFill>
                  <a:schemeClr val="dk1"/>
                </a:solidFill>
                <a:latin typeface="Calibri"/>
                <a:ea typeface="Calibri"/>
                <a:cs typeface="Calibri"/>
                <a:sym typeface="Calibri"/>
              </a:rPr>
              <a:t>10.  The Ethiopian was so excited.  He wanted to have his sins forgiven so that he could be a follower of Jesus.  When the chariot passed near some water the Ethiopian said, “Look, here is water.  Why shouldn’t I be baptised?”</a:t>
            </a:r>
            <a:br>
              <a:rPr b="0" i="0" lang="en-US" sz="2600" u="none" cap="none" strike="noStrike">
                <a:solidFill>
                  <a:schemeClr val="dk1"/>
                </a:solidFill>
                <a:latin typeface="Calibri"/>
                <a:ea typeface="Calibri"/>
                <a:cs typeface="Calibri"/>
                <a:sym typeface="Calibri"/>
              </a:rPr>
            </a:br>
            <a:endParaRPr b="0" i="0" sz="2600" u="none" cap="none" strike="noStrike">
              <a:solidFill>
                <a:schemeClr val="dk1"/>
              </a:solidFill>
              <a:latin typeface="Calibri"/>
              <a:ea typeface="Calibri"/>
              <a:cs typeface="Calibri"/>
              <a:sym typeface="Calibri"/>
            </a:endParaRPr>
          </a:p>
        </p:txBody>
      </p:sp>
      <p:pic>
        <p:nvPicPr>
          <p:cNvPr id="315" name="Google Shape;315;p44"/>
          <p:cNvPicPr preferRelativeResize="0"/>
          <p:nvPr/>
        </p:nvPicPr>
        <p:blipFill rotWithShape="1">
          <a:blip r:embed="rId3">
            <a:alphaModFix/>
          </a:blip>
          <a:srcRect b="0" l="1408" r="0" t="0"/>
          <a:stretch/>
        </p:blipFill>
        <p:spPr>
          <a:xfrm>
            <a:off x="0" y="0"/>
            <a:ext cx="13300053" cy="9753600"/>
          </a:xfrm>
          <a:prstGeom prst="rect">
            <a:avLst/>
          </a:prstGeom>
          <a:noFill/>
          <a:ln>
            <a:noFill/>
          </a:ln>
        </p:spPr>
      </p:pic>
      <p:sp>
        <p:nvSpPr>
          <p:cNvPr id="316" name="Google Shape;316;p44"/>
          <p:cNvSpPr txBox="1"/>
          <p:nvPr/>
        </p:nvSpPr>
        <p:spPr>
          <a:xfrm>
            <a:off x="4779798" y="922569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solidFill>
                  <a:schemeClr val="lt1"/>
                </a:solidFill>
                <a:latin typeface="Calibri"/>
                <a:ea typeface="Calibri"/>
                <a:cs typeface="Calibri"/>
                <a:sym typeface="Calibri"/>
              </a:rPr>
              <a:t>    misionleccionesbiblicas.org    </a:t>
            </a:r>
            <a:r>
              <a:rPr lang="en-US">
                <a:solidFill>
                  <a:schemeClr val="lt1"/>
                </a:solidFill>
                <a:latin typeface="Calibri"/>
                <a:ea typeface="Calibri"/>
                <a:cs typeface="Calibri"/>
                <a:sym typeface="Calibri"/>
              </a:rPr>
              <a:t>Felipe enseña al hombre de Etiopía</a:t>
            </a:r>
            <a:endParaRPr sz="1400">
              <a:solidFill>
                <a:schemeClr val="lt1"/>
              </a:solidFill>
              <a:latin typeface="Calibri"/>
              <a:ea typeface="Calibri"/>
              <a:cs typeface="Calibri"/>
              <a:sym typeface="Calibri"/>
            </a:endParaRPr>
          </a:p>
        </p:txBody>
      </p:sp>
      <p:sp>
        <p:nvSpPr>
          <p:cNvPr id="317" name="Google Shape;317;p44"/>
          <p:cNvSpPr txBox="1"/>
          <p:nvPr/>
        </p:nvSpPr>
        <p:spPr>
          <a:xfrm>
            <a:off x="12131943" y="923433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45"/>
          <p:cNvSpPr txBox="1"/>
          <p:nvPr>
            <p:ph type="title"/>
          </p:nvPr>
        </p:nvSpPr>
        <p:spPr>
          <a:xfrm>
            <a:off x="894080" y="519290"/>
            <a:ext cx="11216640" cy="8068919"/>
          </a:xfrm>
          <a:prstGeom prst="rect">
            <a:avLst/>
          </a:prstGeom>
          <a:noFill/>
          <a:ln>
            <a:noFill/>
          </a:ln>
        </p:spPr>
        <p:txBody>
          <a:bodyPr anchorCtr="0" anchor="ctr" bIns="65000" lIns="130025" spcFirstLastPara="1" rIns="130025" wrap="square" tIns="65000">
            <a:noAutofit/>
          </a:bodyPr>
          <a:lstStyle/>
          <a:p>
            <a:pPr indent="0" lvl="0" marL="0" marR="0" rtl="0" algn="l">
              <a:lnSpc>
                <a:spcPct val="90000"/>
              </a:lnSpc>
              <a:spcBef>
                <a:spcPts val="0"/>
              </a:spcBef>
              <a:spcAft>
                <a:spcPts val="0"/>
              </a:spcAft>
              <a:buClr>
                <a:schemeClr val="dk1"/>
              </a:buClr>
              <a:buSzPts val="2000"/>
              <a:buFont typeface="Calibri"/>
              <a:buNone/>
            </a:pPr>
            <a:r>
              <a:rPr b="0" i="0" lang="en-US" sz="2600" u="none" cap="none" strike="noStrike">
                <a:solidFill>
                  <a:schemeClr val="dk1"/>
                </a:solidFill>
                <a:latin typeface="Calibri"/>
                <a:ea typeface="Calibri"/>
                <a:cs typeface="Calibri"/>
                <a:sym typeface="Calibri"/>
              </a:rPr>
              <a:t>11.  The Ethiopian ordered the chariot to stop and both he and Philip went down into to the water so Philip could baptise him.</a:t>
            </a:r>
            <a:br>
              <a:rPr b="0" i="0" lang="en-US" sz="2600" u="none" cap="none" strike="noStrike">
                <a:solidFill>
                  <a:schemeClr val="dk1"/>
                </a:solidFill>
                <a:latin typeface="Calibri"/>
                <a:ea typeface="Calibri"/>
                <a:cs typeface="Calibri"/>
                <a:sym typeface="Calibri"/>
              </a:rPr>
            </a:br>
            <a:endParaRPr b="0" i="0" sz="2600" u="none" cap="none" strike="noStrike">
              <a:solidFill>
                <a:schemeClr val="dk1"/>
              </a:solidFill>
              <a:latin typeface="Calibri"/>
              <a:ea typeface="Calibri"/>
              <a:cs typeface="Calibri"/>
              <a:sym typeface="Calibri"/>
            </a:endParaRPr>
          </a:p>
        </p:txBody>
      </p:sp>
      <p:pic>
        <p:nvPicPr>
          <p:cNvPr id="324" name="Google Shape;324;p45"/>
          <p:cNvPicPr preferRelativeResize="0"/>
          <p:nvPr/>
        </p:nvPicPr>
        <p:blipFill rotWithShape="1">
          <a:blip r:embed="rId3">
            <a:alphaModFix/>
          </a:blip>
          <a:srcRect b="0" l="3679" r="0" t="0"/>
          <a:stretch/>
        </p:blipFill>
        <p:spPr>
          <a:xfrm>
            <a:off x="0" y="0"/>
            <a:ext cx="12993707" cy="9753600"/>
          </a:xfrm>
          <a:prstGeom prst="rect">
            <a:avLst/>
          </a:prstGeom>
          <a:noFill/>
          <a:ln>
            <a:noFill/>
          </a:ln>
        </p:spPr>
      </p:pic>
      <p:sp>
        <p:nvSpPr>
          <p:cNvPr id="325" name="Google Shape;325;p45"/>
          <p:cNvSpPr txBox="1"/>
          <p:nvPr/>
        </p:nvSpPr>
        <p:spPr>
          <a:xfrm>
            <a:off x="4779798" y="911779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Felipe enseña al </a:t>
            </a:r>
            <a:r>
              <a:rPr lang="en-US">
                <a:solidFill>
                  <a:schemeClr val="lt1"/>
                </a:solidFill>
                <a:latin typeface="Calibri"/>
                <a:ea typeface="Calibri"/>
                <a:cs typeface="Calibri"/>
                <a:sym typeface="Calibri"/>
              </a:rPr>
              <a:t>hombre de Etiopía</a:t>
            </a:r>
            <a:endParaRPr sz="1400">
              <a:solidFill>
                <a:schemeClr val="lt1"/>
              </a:solidFill>
              <a:latin typeface="Calibri"/>
              <a:ea typeface="Calibri"/>
              <a:cs typeface="Calibri"/>
              <a:sym typeface="Calibri"/>
            </a:endParaRPr>
          </a:p>
        </p:txBody>
      </p:sp>
      <p:sp>
        <p:nvSpPr>
          <p:cNvPr id="326" name="Google Shape;326;p45"/>
          <p:cNvSpPr txBox="1"/>
          <p:nvPr/>
        </p:nvSpPr>
        <p:spPr>
          <a:xfrm>
            <a:off x="12131943" y="912643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46"/>
          <p:cNvSpPr txBox="1"/>
          <p:nvPr>
            <p:ph type="title"/>
          </p:nvPr>
        </p:nvSpPr>
        <p:spPr>
          <a:xfrm>
            <a:off x="894080" y="519290"/>
            <a:ext cx="11216640" cy="8248462"/>
          </a:xfrm>
          <a:prstGeom prst="rect">
            <a:avLst/>
          </a:prstGeom>
          <a:noFill/>
          <a:ln>
            <a:noFill/>
          </a:ln>
        </p:spPr>
        <p:txBody>
          <a:bodyPr anchorCtr="0" anchor="ctr" bIns="65000" lIns="130025" spcFirstLastPara="1" rIns="130025" wrap="square" tIns="65000">
            <a:noAutofit/>
          </a:bodyPr>
          <a:lstStyle/>
          <a:p>
            <a:pPr indent="0" lvl="0" marL="0" marR="0" rtl="0" algn="l">
              <a:lnSpc>
                <a:spcPct val="90000"/>
              </a:lnSpc>
              <a:spcBef>
                <a:spcPts val="0"/>
              </a:spcBef>
              <a:spcAft>
                <a:spcPts val="0"/>
              </a:spcAft>
              <a:buClr>
                <a:schemeClr val="dk1"/>
              </a:buClr>
              <a:buSzPts val="2000"/>
              <a:buFont typeface="Calibri"/>
              <a:buNone/>
            </a:pPr>
            <a:r>
              <a:rPr b="0" i="0" lang="en-US" sz="2600" u="none" cap="none" strike="noStrike">
                <a:solidFill>
                  <a:schemeClr val="dk1"/>
                </a:solidFill>
                <a:latin typeface="Calibri"/>
                <a:ea typeface="Calibri"/>
                <a:cs typeface="Calibri"/>
                <a:sym typeface="Calibri"/>
              </a:rPr>
              <a:t>12.  As soon as they came up out of the water the Holy Spirit took Philip away.  He later appeared in another town and went on teaching many other people about Jesus.</a:t>
            </a:r>
            <a:br>
              <a:rPr b="0" i="0" lang="en-US" sz="2600" u="none" cap="none" strike="noStrike">
                <a:solidFill>
                  <a:schemeClr val="dk1"/>
                </a:solidFill>
                <a:latin typeface="Calibri"/>
                <a:ea typeface="Calibri"/>
                <a:cs typeface="Calibri"/>
                <a:sym typeface="Calibri"/>
              </a:rPr>
            </a:br>
            <a:r>
              <a:rPr b="0" i="0" lang="en-US" sz="2600" u="none" cap="none" strike="noStrike">
                <a:solidFill>
                  <a:schemeClr val="dk1"/>
                </a:solidFill>
                <a:latin typeface="Calibri"/>
                <a:ea typeface="Calibri"/>
                <a:cs typeface="Calibri"/>
                <a:sym typeface="Calibri"/>
              </a:rPr>
              <a:t>Even though the Ethiopian man never saw Philip again the bible says that he “went on his way rejoicing.”  He was now a Christian and his life would never be the same.</a:t>
            </a:r>
            <a:br>
              <a:rPr b="0" i="0" lang="en-US" sz="2600" u="none" cap="none" strike="noStrike">
                <a:solidFill>
                  <a:schemeClr val="dk1"/>
                </a:solidFill>
                <a:latin typeface="Calibri"/>
                <a:ea typeface="Calibri"/>
                <a:cs typeface="Calibri"/>
                <a:sym typeface="Calibri"/>
              </a:rPr>
            </a:br>
            <a:r>
              <a:rPr b="0" i="0" lang="en-US" sz="2600" u="none" cap="none" strike="noStrike">
                <a:solidFill>
                  <a:schemeClr val="dk1"/>
                </a:solidFill>
                <a:latin typeface="Calibri"/>
                <a:ea typeface="Calibri"/>
                <a:cs typeface="Calibri"/>
                <a:sym typeface="Calibri"/>
              </a:rPr>
              <a:t>Philip helped this man understand the Scripture.  Who can help you understand the Bible when you have questtions?</a:t>
            </a:r>
            <a:endParaRPr b="0" i="0" sz="2600" u="none" cap="none" strike="noStrike">
              <a:solidFill>
                <a:schemeClr val="dk1"/>
              </a:solidFill>
              <a:latin typeface="Calibri"/>
              <a:ea typeface="Calibri"/>
              <a:cs typeface="Calibri"/>
              <a:sym typeface="Calibri"/>
            </a:endParaRPr>
          </a:p>
        </p:txBody>
      </p:sp>
      <p:pic>
        <p:nvPicPr>
          <p:cNvPr id="333" name="Google Shape;333;p46"/>
          <p:cNvPicPr preferRelativeResize="0"/>
          <p:nvPr/>
        </p:nvPicPr>
        <p:blipFill rotWithShape="1">
          <a:blip r:embed="rId3">
            <a:alphaModFix/>
          </a:blip>
          <a:srcRect b="0" l="1671" r="0" t="0"/>
          <a:stretch/>
        </p:blipFill>
        <p:spPr>
          <a:xfrm>
            <a:off x="0" y="0"/>
            <a:ext cx="13265493" cy="9753600"/>
          </a:xfrm>
          <a:prstGeom prst="rect">
            <a:avLst/>
          </a:prstGeom>
          <a:noFill/>
          <a:ln>
            <a:noFill/>
          </a:ln>
        </p:spPr>
      </p:pic>
      <p:sp>
        <p:nvSpPr>
          <p:cNvPr id="334" name="Google Shape;334;p46"/>
          <p:cNvSpPr txBox="1"/>
          <p:nvPr/>
        </p:nvSpPr>
        <p:spPr>
          <a:xfrm>
            <a:off x="5035423" y="92256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solidFill>
                  <a:srgbClr val="073763"/>
                </a:solidFill>
                <a:latin typeface="Calibri"/>
                <a:ea typeface="Calibri"/>
                <a:cs typeface="Calibri"/>
                <a:sym typeface="Calibri"/>
              </a:rPr>
              <a:t>    misionleccionesbiblicas.org    </a:t>
            </a:r>
            <a:r>
              <a:rPr lang="en-US">
                <a:solidFill>
                  <a:srgbClr val="073763"/>
                </a:solidFill>
                <a:latin typeface="Calibri"/>
                <a:ea typeface="Calibri"/>
                <a:cs typeface="Calibri"/>
                <a:sym typeface="Calibri"/>
              </a:rPr>
              <a:t>Felipe enseña al hombre de Etiopía</a:t>
            </a:r>
            <a:endParaRPr sz="1400">
              <a:solidFill>
                <a:srgbClr val="073763"/>
              </a:solidFill>
              <a:latin typeface="Calibri"/>
              <a:ea typeface="Calibri"/>
              <a:cs typeface="Calibri"/>
              <a:sym typeface="Calibri"/>
            </a:endParaRPr>
          </a:p>
        </p:txBody>
      </p:sp>
      <p:sp>
        <p:nvSpPr>
          <p:cNvPr id="335" name="Google Shape;335;p46"/>
          <p:cNvSpPr txBox="1"/>
          <p:nvPr/>
        </p:nvSpPr>
        <p:spPr>
          <a:xfrm>
            <a:off x="12387568" y="92342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47"/>
          <p:cNvSpPr txBox="1"/>
          <p:nvPr>
            <p:ph type="title"/>
          </p:nvPr>
        </p:nvSpPr>
        <p:spPr>
          <a:xfrm>
            <a:off x="895774" y="650240"/>
            <a:ext cx="5201919" cy="886692"/>
          </a:xfrm>
          <a:prstGeom prst="rect">
            <a:avLst/>
          </a:prstGeom>
          <a:noFill/>
          <a:ln>
            <a:noFill/>
          </a:ln>
        </p:spPr>
        <p:txBody>
          <a:bodyPr anchorCtr="0" anchor="b" bIns="65000" lIns="130025" spcFirstLastPara="1" rIns="130025" wrap="square" tIns="65000">
            <a:noAutofit/>
          </a:bodyPr>
          <a:lstStyle/>
          <a:p>
            <a:pPr indent="0" lvl="0" marL="0" marR="0" rtl="0" algn="l">
              <a:lnSpc>
                <a:spcPct val="90000"/>
              </a:lnSpc>
              <a:spcBef>
                <a:spcPts val="0"/>
              </a:spcBef>
              <a:spcAft>
                <a:spcPts val="0"/>
              </a:spcAft>
              <a:buClr>
                <a:schemeClr val="dk1"/>
              </a:buClr>
              <a:buSzPts val="2000"/>
              <a:buFont typeface="Calibri"/>
              <a:buNone/>
            </a:pPr>
            <a:r>
              <a:rPr b="0" i="0" lang="en-US" sz="4600" u="none" cap="none" strike="noStrike">
                <a:solidFill>
                  <a:schemeClr val="dk1"/>
                </a:solidFill>
                <a:latin typeface="Calibri"/>
                <a:ea typeface="Calibri"/>
                <a:cs typeface="Calibri"/>
                <a:sym typeface="Calibri"/>
              </a:rPr>
              <a:t>Teacher Notes Page</a:t>
            </a:r>
            <a:endParaRPr b="0" i="0" sz="4600" u="none" cap="none" strike="noStrike">
              <a:solidFill>
                <a:schemeClr val="dk1"/>
              </a:solidFill>
              <a:latin typeface="Calibri"/>
              <a:ea typeface="Calibri"/>
              <a:cs typeface="Calibri"/>
              <a:sym typeface="Calibri"/>
            </a:endParaRPr>
          </a:p>
        </p:txBody>
      </p:sp>
      <p:sp>
        <p:nvSpPr>
          <p:cNvPr id="342" name="Google Shape;342;p47"/>
          <p:cNvSpPr txBox="1"/>
          <p:nvPr>
            <p:ph idx="1" type="body"/>
          </p:nvPr>
        </p:nvSpPr>
        <p:spPr>
          <a:xfrm>
            <a:off x="895775" y="1536925"/>
            <a:ext cx="5202000" cy="7688700"/>
          </a:xfrm>
          <a:prstGeom prst="rect">
            <a:avLst/>
          </a:prstGeom>
          <a:noFill/>
          <a:ln>
            <a:noFill/>
          </a:ln>
        </p:spPr>
        <p:txBody>
          <a:bodyPr anchorCtr="0" anchor="t" bIns="65000" lIns="130025" spcFirstLastPara="1" rIns="130025" wrap="square" tIns="65000">
            <a:noAutofit/>
          </a:bodyPr>
          <a:lstStyle/>
          <a:p>
            <a:pPr indent="0" lvl="0" marL="0" marR="0" rtl="0" algn="l">
              <a:lnSpc>
                <a:spcPct val="90000"/>
              </a:lnSpc>
              <a:spcBef>
                <a:spcPts val="1400"/>
              </a:spcBef>
              <a:spcAft>
                <a:spcPts val="0"/>
              </a:spcAft>
              <a:buClr>
                <a:schemeClr val="dk1"/>
              </a:buClr>
              <a:buSzPts val="2000"/>
              <a:buFont typeface="Arial"/>
              <a:buNone/>
            </a:pPr>
            <a:r>
              <a:rPr lang="en-US" sz="1400"/>
              <a:t>1. Portada: Felipe enseña al hombre de Etiopía (Hechos 8:26-40)</a:t>
            </a:r>
            <a:endParaRPr sz="1400"/>
          </a:p>
          <a:p>
            <a:pPr indent="0" lvl="0" marL="0" marR="0" rtl="0" algn="l">
              <a:lnSpc>
                <a:spcPct val="90000"/>
              </a:lnSpc>
              <a:spcBef>
                <a:spcPts val="1400"/>
              </a:spcBef>
              <a:spcAft>
                <a:spcPts val="0"/>
              </a:spcAft>
              <a:buClr>
                <a:schemeClr val="dk1"/>
              </a:buClr>
              <a:buSzPts val="2000"/>
              <a:buFont typeface="Arial"/>
              <a:buNone/>
            </a:pPr>
            <a:r>
              <a:rPr lang="en-US" sz="1400"/>
              <a:t>2. Perseguir a alguien significa hacerle daño a propósito para que sufra. Un hombre llamado Saulo era uno de los líderes judíos que perseguía a los seguidores de Jesús. Incluso iba de casa en casa, sacaba a hombres y mujeres a la fuerza y los metía en la cárcel. Pronto, muchos seguidores de Jesús comenzaron a salir de Jerusalén y mudarse a otros lugares.</a:t>
            </a:r>
            <a:endParaRPr sz="1400"/>
          </a:p>
          <a:p>
            <a:pPr indent="0" lvl="0" marL="0" marR="0" rtl="0" algn="l">
              <a:lnSpc>
                <a:spcPct val="90000"/>
              </a:lnSpc>
              <a:spcBef>
                <a:spcPts val="1400"/>
              </a:spcBef>
              <a:spcAft>
                <a:spcPts val="0"/>
              </a:spcAft>
              <a:buClr>
                <a:schemeClr val="dk1"/>
              </a:buClr>
              <a:buSzPts val="2000"/>
              <a:buFont typeface="Arial"/>
              <a:buNone/>
            </a:pPr>
            <a:r>
              <a:rPr lang="en-US" sz="1400"/>
              <a:t>3. Era triste que tuvieran que dejar Jerusalén, pero lo bueno fue que dondequiera que iban los seguidores de Jesús, hablaban sobre el Rey Jesús. Gracias a eso, muchas más personas escucharon las buenas noticias. Uno de esos seguidores de Jesús se llamaba Felipe. Era un hombre sabio que vivía según el Espíritu Santo. Felipe viajó a Samaria y les habló a las personas allí sobre Jesús.</a:t>
            </a:r>
            <a:endParaRPr sz="1400"/>
          </a:p>
          <a:p>
            <a:pPr indent="0" lvl="0" marL="0" marR="0" rtl="0" algn="l">
              <a:lnSpc>
                <a:spcPct val="90000"/>
              </a:lnSpc>
              <a:spcBef>
                <a:spcPts val="1400"/>
              </a:spcBef>
              <a:spcAft>
                <a:spcPts val="0"/>
              </a:spcAft>
              <a:buClr>
                <a:schemeClr val="dk1"/>
              </a:buClr>
              <a:buSzPts val="2000"/>
              <a:buFont typeface="Arial"/>
              <a:buNone/>
            </a:pPr>
            <a:r>
              <a:rPr lang="en-US" sz="1400"/>
              <a:t>4. Después de esto, un ángel de Dios le dio instrucciones especiales a Felipe para que fuera por el camino que va de Jerusalén a Gaza. Felipe sabía que los ángeles son siervos de Dios que a veces llevan mensajes de parte de Él. Así que hizo exactamente lo que el ángel le dijo. Cuando llegó al camino, Felipe vio a un hombre muy importante viajando en un carruaje.</a:t>
            </a:r>
            <a:endParaRPr sz="1400"/>
          </a:p>
          <a:p>
            <a:pPr indent="0" lvl="0" marL="0" marR="0" rtl="0" algn="l">
              <a:lnSpc>
                <a:spcPct val="90000"/>
              </a:lnSpc>
              <a:spcBef>
                <a:spcPts val="1400"/>
              </a:spcBef>
              <a:spcAft>
                <a:spcPts val="0"/>
              </a:spcAft>
              <a:buClr>
                <a:schemeClr val="dk1"/>
              </a:buClr>
              <a:buSzPts val="2000"/>
              <a:buFont typeface="Arial"/>
              <a:buNone/>
            </a:pPr>
            <a:r>
              <a:rPr lang="en-US" sz="1400"/>
              <a:t>5. El hombre venía de Etiopía. En ese tiempo, ese país era muy rico y poderoso. El hombre era un funcionario importante que estaba a cargo de los tesoros de la reina. Iba de regreso a su casa después de haber estado en Jerusalén para adorar. Estaba leyendo un rollo del profeta Isaías. Leía sobre un cordero que sufría y era sacrificado por otros, pero no entendía lo que eso significaba. </a:t>
            </a:r>
            <a:endParaRPr sz="1400"/>
          </a:p>
          <a:p>
            <a:pPr indent="0" lvl="0" marL="0" marR="0" rtl="0" algn="l">
              <a:lnSpc>
                <a:spcPct val="90000"/>
              </a:lnSpc>
              <a:spcBef>
                <a:spcPts val="1400"/>
              </a:spcBef>
              <a:spcAft>
                <a:spcPts val="0"/>
              </a:spcAft>
              <a:buClr>
                <a:schemeClr val="dk1"/>
              </a:buClr>
              <a:buSzPts val="2000"/>
              <a:buFont typeface="Arial"/>
              <a:buNone/>
            </a:pPr>
            <a:r>
              <a:rPr lang="en-US" sz="1400"/>
              <a:t>6. El Espíritu Santo de Dios le dijo a Felipe que se acercara al carruaje, así que Felipe corrió hasta allí. Felipe le preguntó al etíope: —¿Entiendes lo que estás leyendo?</a:t>
            </a:r>
            <a:endParaRPr sz="1400"/>
          </a:p>
          <a:p>
            <a:pPr indent="0" lvl="0" marL="0" marR="0" rtl="0" algn="l">
              <a:lnSpc>
                <a:spcPct val="90000"/>
              </a:lnSpc>
              <a:spcBef>
                <a:spcPts val="1400"/>
              </a:spcBef>
              <a:spcAft>
                <a:spcPts val="0"/>
              </a:spcAft>
              <a:buClr>
                <a:schemeClr val="dk1"/>
              </a:buClr>
              <a:buSzPts val="2000"/>
              <a:buFont typeface="Arial"/>
              <a:buNone/>
            </a:pPr>
            <a:r>
              <a:rPr lang="en-US" sz="1400"/>
              <a:t>7. A veces es difícil entender lo que leemos en la Palabra de Dios. A veces necesitamos ayuda de personas que entienden la Biblia mejor que nosotros. El hombre tenía muchas preguntas y le pidió a Felipe que lo ayudara a entender.</a:t>
            </a:r>
            <a:endParaRPr sz="1400"/>
          </a:p>
          <a:p>
            <a:pPr indent="0" lvl="0" marL="0" marR="0" rtl="0" algn="l">
              <a:lnSpc>
                <a:spcPct val="90000"/>
              </a:lnSpc>
              <a:spcBef>
                <a:spcPts val="1400"/>
              </a:spcBef>
              <a:spcAft>
                <a:spcPts val="0"/>
              </a:spcAft>
              <a:buClr>
                <a:schemeClr val="dk1"/>
              </a:buClr>
              <a:buSzPts val="2000"/>
              <a:buFont typeface="Arial"/>
              <a:buNone/>
            </a:pPr>
            <a:r>
              <a:t/>
            </a:r>
            <a:endParaRPr sz="1400"/>
          </a:p>
          <a:p>
            <a:pPr indent="0" lvl="0" marL="0" marR="0" rtl="0" algn="l">
              <a:lnSpc>
                <a:spcPct val="90000"/>
              </a:lnSpc>
              <a:spcBef>
                <a:spcPts val="1400"/>
              </a:spcBef>
              <a:spcAft>
                <a:spcPts val="0"/>
              </a:spcAft>
              <a:buClr>
                <a:schemeClr val="dk1"/>
              </a:buClr>
              <a:buSzPts val="2000"/>
              <a:buFont typeface="Arial"/>
              <a:buNone/>
            </a:pPr>
            <a:r>
              <a:t/>
            </a:r>
            <a:endParaRPr sz="1400"/>
          </a:p>
          <a:p>
            <a:pPr indent="0" lvl="0" marL="0" marR="0" rtl="0" algn="l">
              <a:lnSpc>
                <a:spcPct val="90000"/>
              </a:lnSpc>
              <a:spcBef>
                <a:spcPts val="1400"/>
              </a:spcBef>
              <a:spcAft>
                <a:spcPts val="0"/>
              </a:spcAft>
              <a:buClr>
                <a:schemeClr val="dk1"/>
              </a:buClr>
              <a:buSzPts val="2000"/>
              <a:buFont typeface="Arial"/>
              <a:buNone/>
            </a:pPr>
            <a:r>
              <a:t/>
            </a:r>
            <a:endParaRPr sz="1400"/>
          </a:p>
          <a:p>
            <a:pPr indent="0" lvl="0" marL="0" marR="0" rtl="0" algn="l">
              <a:lnSpc>
                <a:spcPct val="90000"/>
              </a:lnSpc>
              <a:spcBef>
                <a:spcPts val="1400"/>
              </a:spcBef>
              <a:spcAft>
                <a:spcPts val="0"/>
              </a:spcAft>
              <a:buClr>
                <a:schemeClr val="dk1"/>
              </a:buClr>
              <a:buSzPts val="2000"/>
              <a:buFont typeface="Arial"/>
              <a:buNone/>
            </a:pPr>
            <a:r>
              <a:t/>
            </a:r>
            <a:endParaRPr sz="1400"/>
          </a:p>
          <a:p>
            <a:pPr indent="0" lvl="0" marL="0" marR="0" rtl="0" algn="l">
              <a:lnSpc>
                <a:spcPct val="90000"/>
              </a:lnSpc>
              <a:spcBef>
                <a:spcPts val="1400"/>
              </a:spcBef>
              <a:spcAft>
                <a:spcPts val="0"/>
              </a:spcAft>
              <a:buClr>
                <a:schemeClr val="dk1"/>
              </a:buClr>
              <a:buSzPts val="2000"/>
              <a:buFont typeface="Arial"/>
              <a:buNone/>
            </a:pPr>
            <a:r>
              <a:t/>
            </a:r>
            <a:endParaRPr sz="1400"/>
          </a:p>
        </p:txBody>
      </p:sp>
      <p:sp>
        <p:nvSpPr>
          <p:cNvPr id="343" name="Google Shape;343;p47"/>
          <p:cNvSpPr txBox="1"/>
          <p:nvPr/>
        </p:nvSpPr>
        <p:spPr>
          <a:xfrm>
            <a:off x="6812747" y="1802938"/>
            <a:ext cx="4897273" cy="7022592"/>
          </a:xfrm>
          <a:prstGeom prst="rect">
            <a:avLst/>
          </a:prstGeom>
          <a:noFill/>
          <a:ln>
            <a:noFill/>
          </a:ln>
        </p:spPr>
        <p:txBody>
          <a:bodyPr anchorCtr="0" anchor="t" bIns="65000" lIns="130025" spcFirstLastPara="1" rIns="130025" wrap="square" tIns="65000">
            <a:noAutofit/>
          </a:bodyPr>
          <a:lstStyle/>
          <a:p>
            <a:pPr indent="0" lvl="0" marL="0" marR="0" rtl="0" algn="l">
              <a:lnSpc>
                <a:spcPct val="90000"/>
              </a:lnSpc>
              <a:spcBef>
                <a:spcPts val="0"/>
              </a:spcBef>
              <a:spcAft>
                <a:spcPts val="0"/>
              </a:spcAft>
              <a:buClr>
                <a:schemeClr val="dk1"/>
              </a:buClr>
              <a:buSzPts val="1700"/>
              <a:buFont typeface="Arial"/>
              <a:buNone/>
            </a:pPr>
            <a:r>
              <a:t/>
            </a:r>
            <a:endParaRPr b="0" i="0" sz="1700" u="none" cap="none" strike="noStrike">
              <a:solidFill>
                <a:srgbClr val="FF0000"/>
              </a:solidFill>
              <a:latin typeface="Calibri"/>
              <a:ea typeface="Calibri"/>
              <a:cs typeface="Calibri"/>
              <a:sym typeface="Calibri"/>
            </a:endParaRPr>
          </a:p>
        </p:txBody>
      </p:sp>
      <p:sp>
        <p:nvSpPr>
          <p:cNvPr id="344" name="Google Shape;344;p47"/>
          <p:cNvSpPr txBox="1"/>
          <p:nvPr/>
        </p:nvSpPr>
        <p:spPr>
          <a:xfrm>
            <a:off x="6812750" y="1536913"/>
            <a:ext cx="5396400" cy="7449300"/>
          </a:xfrm>
          <a:prstGeom prst="rect">
            <a:avLst/>
          </a:prstGeom>
          <a:noFill/>
          <a:ln>
            <a:noFill/>
          </a:ln>
        </p:spPr>
        <p:txBody>
          <a:bodyPr anchorCtr="0" anchor="t" bIns="65000" lIns="130025" spcFirstLastPara="1" rIns="130025" wrap="square" tIns="65000">
            <a:noAutofit/>
          </a:bodyPr>
          <a:lstStyle/>
          <a:p>
            <a:pPr indent="0" lvl="0" marL="0" marR="0" rtl="0" algn="l">
              <a:lnSpc>
                <a:spcPct val="100000"/>
              </a:lnSpc>
              <a:spcBef>
                <a:spcPts val="0"/>
              </a:spcBef>
              <a:spcAft>
                <a:spcPts val="0"/>
              </a:spcAft>
              <a:buClr>
                <a:schemeClr val="dk1"/>
              </a:buClr>
              <a:buSzPts val="1400"/>
              <a:buFont typeface="Arial"/>
              <a:buNone/>
            </a:pPr>
            <a:r>
              <a:rPr lang="en-US">
                <a:solidFill>
                  <a:schemeClr val="dk1"/>
                </a:solidFill>
                <a:latin typeface="Calibri"/>
                <a:ea typeface="Calibri"/>
                <a:cs typeface="Calibri"/>
                <a:sym typeface="Calibri"/>
              </a:rPr>
              <a:t>8. El etíope le mostró a Felipe la Escritura que estaba leyendo y se la explicó.</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rPr lang="en-US">
                <a:solidFill>
                  <a:schemeClr val="dk1"/>
                </a:solidFill>
                <a:latin typeface="Calibri"/>
                <a:ea typeface="Calibri"/>
                <a:cs typeface="Calibri"/>
                <a:sym typeface="Calibri"/>
              </a:rPr>
              <a:t>9. Entonces Felipe le contó más y más acerca de Jesucristo para que el hombre pudiera entender que Jesús era el Cordero de Dios. El hombre seguramente pensó: «Ah, ya entiendo; ahora sé de qué hablaba Isaías.» El etíope estaba muy feliz al escuchar las buenas noticias de Jesús.</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rPr lang="en-US">
                <a:solidFill>
                  <a:schemeClr val="dk1"/>
                </a:solidFill>
                <a:latin typeface="Calibri"/>
                <a:ea typeface="Calibri"/>
                <a:cs typeface="Calibri"/>
                <a:sym typeface="Calibri"/>
              </a:rPr>
              <a:t>10. El etíope estaba tan emocionado. Quería que sus pecados fueran perdonados para poder ser seguidor de Jesús y parte del pueblo de Dios. Cuando el carruaje pasó cerca de un poco de agua, el etíope dijo: —Mira, aquí hay agua. ¿qué me impide ser bautizado?</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rPr lang="en-US">
                <a:solidFill>
                  <a:schemeClr val="dk1"/>
                </a:solidFill>
                <a:latin typeface="Calibri"/>
                <a:ea typeface="Calibri"/>
                <a:cs typeface="Calibri"/>
                <a:sym typeface="Calibri"/>
              </a:rPr>
              <a:t>11. El etíope ordenó detener el carruaje, y él y Felipe bajaron al agua para que Felipe pudiera bautizarlo.  </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rPr lang="en-US">
                <a:solidFill>
                  <a:schemeClr val="dk1"/>
                </a:solidFill>
                <a:latin typeface="Calibri"/>
                <a:ea typeface="Calibri"/>
                <a:cs typeface="Calibri"/>
                <a:sym typeface="Calibri"/>
              </a:rPr>
              <a:t>12. Cuando salieron del agua, el Espíritu Santo llevó a Felipe a otro lugar. Después apareció en otra ciudad y enseñó a muchas otras personas sobre Jesús.</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rPr lang="en-US">
                <a:solidFill>
                  <a:schemeClr val="dk1"/>
                </a:solidFill>
                <a:latin typeface="Calibri"/>
                <a:ea typeface="Calibri"/>
                <a:cs typeface="Calibri"/>
                <a:sym typeface="Calibri"/>
              </a:rPr>
              <a:t>Aunque el etíope nunca volvió a ver a Felipe, la Biblia dice que «siguió su camino lleno de alegría». Ahora era seguidor de Jesús y parte del pueblo de Dios. Su vida nunca volvería a ser la misma.</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rPr lang="en-US">
                <a:solidFill>
                  <a:schemeClr val="dk1"/>
                </a:solidFill>
                <a:latin typeface="Calibri"/>
                <a:ea typeface="Calibri"/>
                <a:cs typeface="Calibri"/>
                <a:sym typeface="Calibri"/>
              </a:rPr>
              <a:t>El Espíritu Santo nos ayuda a entender la Biblia. Antes de leer la Biblia, intenta orar pidiendo al Espíritu Santo que te ayude a entender lo que lees.</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rPr lang="en-US">
                <a:solidFill>
                  <a:schemeClr val="dk1"/>
                </a:solidFill>
                <a:latin typeface="Calibri"/>
                <a:ea typeface="Calibri"/>
                <a:cs typeface="Calibri"/>
                <a:sym typeface="Calibri"/>
              </a:rPr>
              <a:t>Otros cristianos también pueden ayudarnos a entender la Biblia. Felipe ayudó a este hombre a entender las Escrituras. Cuando tengas preguntas sobre lo que lees en la Biblia, ¿quién puede ayudarte a entender?</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t/>
            </a:r>
            <a:endParaRPr>
              <a:solidFill>
                <a:schemeClr val="dk1"/>
              </a:solidFill>
              <a:latin typeface="Calibri"/>
              <a:ea typeface="Calibri"/>
              <a:cs typeface="Calibri"/>
              <a:sym typeface="Calibri"/>
            </a:endParaRPr>
          </a:p>
        </p:txBody>
      </p:sp>
      <p:sp>
        <p:nvSpPr>
          <p:cNvPr id="345" name="Google Shape;345;p47"/>
          <p:cNvSpPr txBox="1"/>
          <p:nvPr/>
        </p:nvSpPr>
        <p:spPr>
          <a:xfrm>
            <a:off x="4779798" y="922569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solidFill>
                  <a:srgbClr val="666666"/>
                </a:solidFill>
                <a:latin typeface="Calibri"/>
                <a:ea typeface="Calibri"/>
                <a:cs typeface="Calibri"/>
                <a:sym typeface="Calibri"/>
              </a:rPr>
              <a:t>    misionleccionesbiblicas.org    </a:t>
            </a:r>
            <a:r>
              <a:rPr lang="en-US">
                <a:solidFill>
                  <a:srgbClr val="666666"/>
                </a:solidFill>
                <a:latin typeface="Calibri"/>
                <a:ea typeface="Calibri"/>
                <a:cs typeface="Calibri"/>
                <a:sym typeface="Calibri"/>
              </a:rPr>
              <a:t>Felipe enseña al hombre de Etiopía</a:t>
            </a:r>
            <a:endParaRPr sz="1400">
              <a:solidFill>
                <a:srgbClr val="666666"/>
              </a:solidFill>
              <a:latin typeface="Calibri"/>
              <a:ea typeface="Calibri"/>
              <a:cs typeface="Calibri"/>
              <a:sym typeface="Calibri"/>
            </a:endParaRPr>
          </a:p>
        </p:txBody>
      </p:sp>
      <p:sp>
        <p:nvSpPr>
          <p:cNvPr id="346" name="Google Shape;346;p47"/>
          <p:cNvSpPr txBox="1"/>
          <p:nvPr/>
        </p:nvSpPr>
        <p:spPr>
          <a:xfrm>
            <a:off x="12131943" y="923433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rgbClr val="666666"/>
                </a:solidFill>
                <a:latin typeface="Calibri"/>
                <a:ea typeface="Calibri"/>
                <a:cs typeface="Calibri"/>
                <a:sym typeface="Calibri"/>
              </a:rPr>
              <a:t>‹#›</a:t>
            </a:fld>
            <a:endParaRPr sz="1400">
              <a:solidFill>
                <a:srgbClr val="666666"/>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48"/>
          <p:cNvSpPr txBox="1"/>
          <p:nvPr/>
        </p:nvSpPr>
        <p:spPr>
          <a:xfrm>
            <a:off x="894080" y="7845902"/>
            <a:ext cx="6673067" cy="1194240"/>
          </a:xfrm>
          <a:prstGeom prst="rect">
            <a:avLst/>
          </a:prstGeom>
          <a:noFill/>
          <a:ln>
            <a:noFill/>
          </a:ln>
        </p:spPr>
        <p:txBody>
          <a:bodyPr anchorCtr="0" anchor="t" bIns="130025" lIns="130025" spcFirstLastPara="1" rIns="130025" wrap="square" tIns="130025">
            <a:noAutofit/>
          </a:bodyPr>
          <a:lstStyle/>
          <a:p>
            <a:pPr indent="0" lvl="0" marL="0" marR="0" rtl="0" algn="l">
              <a:lnSpc>
                <a:spcPct val="115000"/>
              </a:lnSpc>
              <a:spcBef>
                <a:spcPts val="0"/>
              </a:spcBef>
              <a:spcAft>
                <a:spcPts val="0"/>
              </a:spcAft>
              <a:buClr>
                <a:schemeClr val="dk1"/>
              </a:buClr>
              <a:buSzPts val="4300"/>
              <a:buFont typeface="Calibri"/>
              <a:buNone/>
            </a:pPr>
            <a:r>
              <a:rPr b="0" i="0" lang="en-US" sz="1800" u="none" cap="none" strike="noStrike">
                <a:solidFill>
                  <a:schemeClr val="dk1"/>
                </a:solidFill>
                <a:latin typeface="Calibri"/>
                <a:ea typeface="Calibri"/>
                <a:cs typeface="Calibri"/>
                <a:sym typeface="Calibri"/>
              </a:rPr>
              <a:t>Recursos gratuitos para compartir la Palabra de Dios con los niños:</a:t>
            </a:r>
            <a:endParaRPr b="0" i="0" sz="18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4300"/>
              <a:buFont typeface="Calibri"/>
              <a:buNone/>
            </a:pPr>
            <a:r>
              <a:rPr b="0" i="0" lang="en-US" sz="1800" u="sng" cap="none" strike="noStrike">
                <a:solidFill>
                  <a:schemeClr val="hlink"/>
                </a:solidFill>
                <a:latin typeface="Calibri"/>
                <a:ea typeface="Calibri"/>
                <a:cs typeface="Calibri"/>
                <a:sym typeface="Calibri"/>
                <a:hlinkClick r:id="rId3"/>
              </a:rPr>
              <a:t>misionleccionesbiblicas.org</a:t>
            </a:r>
            <a:r>
              <a:rPr b="0" i="0" lang="en-US" sz="1800" u="none" cap="none" strike="noStrike">
                <a:solidFill>
                  <a:schemeClr val="dk1"/>
                </a:solidFill>
                <a:latin typeface="Calibri"/>
                <a:ea typeface="Calibri"/>
                <a:cs typeface="Calibri"/>
                <a:sym typeface="Calibri"/>
              </a:rPr>
              <a:t> (en español)</a:t>
            </a:r>
            <a:endParaRPr b="0" i="0" sz="18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4300"/>
              <a:buFont typeface="Calibri"/>
              <a:buNone/>
            </a:pPr>
            <a:r>
              <a:rPr b="0" i="0" lang="en-US" sz="1800" u="sng" cap="none" strike="noStrike">
                <a:solidFill>
                  <a:schemeClr val="hlink"/>
                </a:solidFill>
                <a:latin typeface="Calibri"/>
                <a:ea typeface="Calibri"/>
                <a:cs typeface="Calibri"/>
                <a:sym typeface="Calibri"/>
                <a:hlinkClick r:id="rId4"/>
              </a:rPr>
              <a:t>www.missionbibleclass.org</a:t>
            </a:r>
            <a:r>
              <a:rPr b="0" i="0" lang="en-US" sz="1800" u="none" cap="none" strike="noStrike">
                <a:solidFill>
                  <a:schemeClr val="dk1"/>
                </a:solidFill>
                <a:latin typeface="Calibri"/>
                <a:ea typeface="Calibri"/>
                <a:cs typeface="Calibri"/>
                <a:sym typeface="Calibri"/>
              </a:rPr>
              <a:t> (in English)</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4300"/>
              <a:buFont typeface="Calibri"/>
              <a:buNone/>
            </a:pPr>
            <a:r>
              <a:t/>
            </a:r>
            <a:endParaRPr b="0" i="0" sz="2800" u="none" cap="none" strike="noStrike">
              <a:solidFill>
                <a:schemeClr val="dk1"/>
              </a:solidFill>
              <a:latin typeface="Calibri"/>
              <a:ea typeface="Calibri"/>
              <a:cs typeface="Calibri"/>
              <a:sym typeface="Calibri"/>
            </a:endParaRPr>
          </a:p>
        </p:txBody>
      </p:sp>
      <p:pic>
        <p:nvPicPr>
          <p:cNvPr id="353" name="Google Shape;353;p48"/>
          <p:cNvPicPr preferRelativeResize="0"/>
          <p:nvPr/>
        </p:nvPicPr>
        <p:blipFill rotWithShape="1">
          <a:blip r:embed="rId5">
            <a:alphaModFix/>
          </a:blip>
          <a:srcRect b="0" l="0" r="0" t="0"/>
          <a:stretch/>
        </p:blipFill>
        <p:spPr>
          <a:xfrm>
            <a:off x="894080" y="6278720"/>
            <a:ext cx="3902080" cy="1567182"/>
          </a:xfrm>
          <a:prstGeom prst="rect">
            <a:avLst/>
          </a:prstGeom>
          <a:noFill/>
          <a:ln>
            <a:noFill/>
          </a:ln>
        </p:spPr>
      </p:pic>
      <p:sp>
        <p:nvSpPr>
          <p:cNvPr id="354" name="Google Shape;354;p48"/>
          <p:cNvSpPr txBox="1"/>
          <p:nvPr>
            <p:ph type="title"/>
          </p:nvPr>
        </p:nvSpPr>
        <p:spPr>
          <a:xfrm>
            <a:off x="894080" y="3560252"/>
            <a:ext cx="11847680" cy="2542507"/>
          </a:xfrm>
          <a:prstGeom prst="rect">
            <a:avLst/>
          </a:prstGeom>
          <a:noFill/>
          <a:ln>
            <a:noFill/>
          </a:ln>
        </p:spPr>
        <p:txBody>
          <a:bodyPr anchorCtr="0" anchor="ctr" bIns="130025" lIns="130025" spcFirstLastPara="1" rIns="130025" wrap="square" tIns="130025">
            <a:normAutofit fontScale="90000"/>
          </a:bodyPr>
          <a:lstStyle/>
          <a:p>
            <a:pPr indent="0" lvl="0" marL="0" rtl="0" algn="l">
              <a:lnSpc>
                <a:spcPct val="90000"/>
              </a:lnSpc>
              <a:spcBef>
                <a:spcPts val="0"/>
              </a:spcBef>
              <a:spcAft>
                <a:spcPts val="0"/>
              </a:spcAft>
              <a:buClr>
                <a:schemeClr val="dk1"/>
              </a:buClr>
              <a:buSzPct val="113043"/>
              <a:buFont typeface="Calibri"/>
              <a:buNone/>
            </a:pPr>
            <a:r>
              <a:rPr b="1" lang="en-US" sz="2300"/>
              <a:t>Atribución: </a:t>
            </a:r>
            <a:r>
              <a:rPr lang="en-US" sz="2300"/>
              <a:t>Esta ayuda visual fue construida por Mary Nelson </a:t>
            </a:r>
            <a:r>
              <a:rPr lang="en-US" sz="2300" u="sng">
                <a:solidFill>
                  <a:schemeClr val="hlink"/>
                </a:solidFill>
                <a:hlinkClick r:id="rId6"/>
              </a:rPr>
              <a:t>www.missionbibleclass.org</a:t>
            </a:r>
            <a:r>
              <a:rPr lang="en-US" sz="2300"/>
              <a:t>  utilizando:</a:t>
            </a:r>
            <a:endParaRPr sz="2300"/>
          </a:p>
          <a:p>
            <a:pPr indent="-431800" lvl="0" marL="647700" rtl="0" algn="l">
              <a:lnSpc>
                <a:spcPct val="100000"/>
              </a:lnSpc>
              <a:spcBef>
                <a:spcPts val="1400"/>
              </a:spcBef>
              <a:spcAft>
                <a:spcPts val="0"/>
              </a:spcAft>
              <a:buSzPct val="86956"/>
              <a:buChar char="●"/>
            </a:pPr>
            <a:r>
              <a:rPr lang="en-US" sz="2300"/>
              <a:t>Recopilación de textos y diapositivas de Mary Nelson</a:t>
            </a:r>
            <a:endParaRPr sz="2300"/>
          </a:p>
          <a:p>
            <a:pPr indent="-448944" lvl="0" marL="647700" rtl="0" algn="l">
              <a:lnSpc>
                <a:spcPct val="100000"/>
              </a:lnSpc>
              <a:spcBef>
                <a:spcPts val="0"/>
              </a:spcBef>
              <a:spcAft>
                <a:spcPts val="0"/>
              </a:spcAft>
              <a:buSzPct val="100000"/>
              <a:buChar char="●"/>
            </a:pPr>
            <a:r>
              <a:rPr lang="en-US" sz="2300"/>
              <a:t>Texto y diapositivas de Mary Nelson</a:t>
            </a:r>
            <a:endParaRPr sz="2300"/>
          </a:p>
          <a:p>
            <a:pPr indent="-431800" lvl="0" marL="647700" rtl="0" algn="l">
              <a:lnSpc>
                <a:spcPct val="100000"/>
              </a:lnSpc>
              <a:spcBef>
                <a:spcPts val="0"/>
              </a:spcBef>
              <a:spcAft>
                <a:spcPts val="0"/>
              </a:spcAft>
              <a:buSzPct val="86956"/>
              <a:buChar char="●"/>
            </a:pPr>
            <a:r>
              <a:rPr lang="en-US" sz="2300"/>
              <a:t>Ilustraciones de Sweet Publishing </a:t>
            </a:r>
            <a:r>
              <a:rPr lang="en-US" sz="2300" u="sng">
                <a:solidFill>
                  <a:schemeClr val="hlink"/>
                </a:solidFill>
                <a:hlinkClick r:id="rId7"/>
              </a:rPr>
              <a:t>http://sweetpublishing.com/</a:t>
            </a:r>
            <a:r>
              <a:rPr lang="en-US" sz="2300"/>
              <a:t> </a:t>
            </a:r>
            <a:br>
              <a:rPr lang="en-US" sz="2300"/>
            </a:br>
            <a:r>
              <a:rPr lang="en-US" sz="2300"/>
              <a:t>Acceso a través de </a:t>
            </a:r>
            <a:r>
              <a:rPr lang="en-US" sz="2300" u="sng">
                <a:solidFill>
                  <a:schemeClr val="hlink"/>
                </a:solidFill>
                <a:hlinkClick r:id="rId8"/>
              </a:rPr>
              <a:t>www.freebibleimages.org</a:t>
            </a:r>
            <a:r>
              <a:rPr lang="en-US" sz="2300"/>
              <a:t>  y </a:t>
            </a:r>
            <a:r>
              <a:rPr lang="en-US" sz="2300" u="sng">
                <a:solidFill>
                  <a:schemeClr val="hlink"/>
                </a:solidFill>
                <a:hlinkClick r:id="rId9"/>
              </a:rPr>
              <a:t>https://www.unfoldingword.org/sweet-publishing/</a:t>
            </a:r>
            <a:r>
              <a:rPr lang="en-US" sz="2300"/>
              <a:t> </a:t>
            </a:r>
            <a:endParaRPr sz="2300"/>
          </a:p>
          <a:p>
            <a:pPr indent="0" lvl="0" marL="0" rtl="0" algn="l">
              <a:lnSpc>
                <a:spcPct val="100000"/>
              </a:lnSpc>
              <a:spcBef>
                <a:spcPts val="0"/>
              </a:spcBef>
              <a:spcAft>
                <a:spcPts val="0"/>
              </a:spcAft>
              <a:buNone/>
            </a:pPr>
            <a:r>
              <a:rPr b="1" lang="en-US" sz="2300">
                <a:solidFill>
                  <a:srgbClr val="000000"/>
                </a:solidFill>
              </a:rPr>
              <a:t>A</a:t>
            </a:r>
            <a:r>
              <a:rPr b="1" lang="en-US" sz="2300">
                <a:solidFill>
                  <a:srgbClr val="000000"/>
                </a:solidFill>
              </a:rPr>
              <a:t>lteración: </a:t>
            </a:r>
            <a:r>
              <a:rPr lang="en-US" sz="2300">
                <a:solidFill>
                  <a:srgbClr val="000000"/>
                </a:solidFill>
              </a:rPr>
              <a:t>Texto añadido a la portada.  </a:t>
            </a:r>
            <a:endParaRPr sz="2300">
              <a:solidFill>
                <a:srgbClr val="000000"/>
              </a:solidFill>
            </a:endParaRPr>
          </a:p>
        </p:txBody>
      </p:sp>
      <p:pic>
        <p:nvPicPr>
          <p:cNvPr id="355" name="Google Shape;355;p48"/>
          <p:cNvPicPr preferRelativeResize="0"/>
          <p:nvPr/>
        </p:nvPicPr>
        <p:blipFill rotWithShape="1">
          <a:blip r:embed="rId10">
            <a:alphaModFix/>
          </a:blip>
          <a:srcRect b="0" l="0" r="0" t="0"/>
          <a:stretch/>
        </p:blipFill>
        <p:spPr>
          <a:xfrm>
            <a:off x="1002844" y="887360"/>
            <a:ext cx="3413760" cy="1194394"/>
          </a:xfrm>
          <a:prstGeom prst="rect">
            <a:avLst/>
          </a:prstGeom>
          <a:noFill/>
          <a:ln>
            <a:noFill/>
          </a:ln>
        </p:spPr>
      </p:pic>
      <p:sp>
        <p:nvSpPr>
          <p:cNvPr id="356" name="Google Shape;356;p48"/>
          <p:cNvSpPr txBox="1"/>
          <p:nvPr/>
        </p:nvSpPr>
        <p:spPr>
          <a:xfrm>
            <a:off x="894080" y="2292147"/>
            <a:ext cx="11030187" cy="1149440"/>
          </a:xfrm>
          <a:prstGeom prst="rect">
            <a:avLst/>
          </a:prstGeom>
          <a:noFill/>
          <a:ln>
            <a:noFill/>
          </a:ln>
        </p:spPr>
        <p:txBody>
          <a:bodyPr anchorCtr="0" anchor="t" bIns="130025" lIns="130025" spcFirstLastPara="1" rIns="130025" wrap="square" tIns="130025">
            <a:spAutoFit/>
          </a:bodyPr>
          <a:lstStyle/>
          <a:p>
            <a:pPr indent="0" lvl="0" marL="0" marR="0" rtl="0" algn="l">
              <a:lnSpc>
                <a:spcPct val="90000"/>
              </a:lnSpc>
              <a:spcBef>
                <a:spcPts val="0"/>
              </a:spcBef>
              <a:spcAft>
                <a:spcPts val="0"/>
              </a:spcAft>
              <a:buClr>
                <a:srgbClr val="000000"/>
              </a:buClr>
              <a:buSzPts val="2300"/>
              <a:buFont typeface="Arial"/>
              <a:buNone/>
            </a:pPr>
            <a:r>
              <a:rPr b="0" i="0" lang="en-US" sz="2300" u="none" cap="none" strike="noStrike">
                <a:solidFill>
                  <a:srgbClr val="000000"/>
                </a:solidFill>
                <a:latin typeface="Calibri"/>
                <a:ea typeface="Calibri"/>
                <a:cs typeface="Calibri"/>
                <a:sym typeface="Calibri"/>
              </a:rPr>
              <a:t>Atribución/Reconocimiento-CompartirIgual 4.0 Internacional Deed, CC BY-SA 4.0</a:t>
            </a:r>
            <a:endParaRPr b="0" i="0" sz="23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2300"/>
              <a:buFont typeface="Arial"/>
              <a:buNone/>
            </a:pPr>
            <a:r>
              <a:t/>
            </a:r>
            <a:endParaRPr b="0" i="0" sz="21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2300"/>
              <a:buFont typeface="Arial"/>
              <a:buNone/>
            </a:pPr>
            <a:r>
              <a:rPr b="0" i="0" lang="en-US" sz="2000" u="sng" cap="none" strike="noStrike">
                <a:solidFill>
                  <a:schemeClr val="hlink"/>
                </a:solidFill>
                <a:latin typeface="Calibri"/>
                <a:ea typeface="Calibri"/>
                <a:cs typeface="Calibri"/>
                <a:sym typeface="Calibri"/>
                <a:hlinkClick r:id="rId11"/>
              </a:rPr>
              <a:t>https://creativecommons.org/licenses/by-sa/4.0/deed.es</a:t>
            </a:r>
            <a:r>
              <a:rPr b="0" i="0" lang="en-US" sz="2000" u="none" cap="none" strike="noStrike">
                <a:solidFill>
                  <a:srgbClr val="000000"/>
                </a:solidFill>
                <a:latin typeface="Calibri"/>
                <a:ea typeface="Calibri"/>
                <a:cs typeface="Calibri"/>
                <a:sym typeface="Calibri"/>
              </a:rPr>
              <a:t> </a:t>
            </a:r>
            <a:endParaRPr b="1" i="0" sz="2000" u="none" cap="none" strike="noStrike">
              <a:solidFill>
                <a:srgbClr val="000000"/>
              </a:solidFill>
              <a:latin typeface="Calibri"/>
              <a:ea typeface="Calibri"/>
              <a:cs typeface="Calibri"/>
              <a:sym typeface="Calibri"/>
            </a:endParaRPr>
          </a:p>
        </p:txBody>
      </p:sp>
      <p:sp>
        <p:nvSpPr>
          <p:cNvPr id="357" name="Google Shape;357;p48"/>
          <p:cNvSpPr txBox="1"/>
          <p:nvPr/>
        </p:nvSpPr>
        <p:spPr>
          <a:xfrm>
            <a:off x="5570300" y="1244774"/>
            <a:ext cx="6476400" cy="484200"/>
          </a:xfrm>
          <a:prstGeom prst="rect">
            <a:avLst/>
          </a:prstGeom>
          <a:solidFill>
            <a:schemeClr val="accent4"/>
          </a:solidFill>
          <a:ln>
            <a:noFill/>
          </a:ln>
        </p:spPr>
        <p:txBody>
          <a:bodyPr anchorCtr="0" anchor="t" bIns="130025" lIns="130025" spcFirstLastPara="1" rIns="130025" wrap="square" tIns="130025">
            <a:spAutoFit/>
          </a:bodyPr>
          <a:lstStyle/>
          <a:p>
            <a:pPr indent="0" lvl="0" marL="0" marR="0" rtl="0" algn="ctr">
              <a:lnSpc>
                <a:spcPct val="90000"/>
              </a:lnSpc>
              <a:spcBef>
                <a:spcPts val="0"/>
              </a:spcBef>
              <a:spcAft>
                <a:spcPts val="0"/>
              </a:spcAft>
              <a:buClr>
                <a:srgbClr val="000000"/>
              </a:buClr>
              <a:buSzPts val="2300"/>
              <a:buFont typeface="Arial"/>
              <a:buNone/>
            </a:pPr>
            <a:r>
              <a:rPr b="0" i="0" lang="en-US" sz="1600" u="none" cap="none" strike="noStrike">
                <a:solidFill>
                  <a:srgbClr val="000000"/>
                </a:solidFill>
                <a:latin typeface="Calibri"/>
                <a:ea typeface="Calibri"/>
                <a:cs typeface="Calibri"/>
                <a:sym typeface="Calibri"/>
              </a:rPr>
              <a:t>Puede descargar este pase de diapositivas de</a:t>
            </a:r>
            <a:r>
              <a:rPr b="1" i="0" lang="en-US" sz="1600" u="none" cap="none" strike="noStrike">
                <a:solidFill>
                  <a:srgbClr val="000000"/>
                </a:solidFill>
                <a:latin typeface="Calibri"/>
                <a:ea typeface="Calibri"/>
                <a:cs typeface="Calibri"/>
                <a:sym typeface="Calibri"/>
              </a:rPr>
              <a:t> </a:t>
            </a:r>
            <a:r>
              <a:rPr b="1" i="0" lang="en-US" sz="1600" u="sng" cap="none" strike="noStrike">
                <a:solidFill>
                  <a:schemeClr val="hlink"/>
                </a:solidFill>
                <a:latin typeface="Calibri"/>
                <a:ea typeface="Calibri"/>
                <a:cs typeface="Calibri"/>
                <a:sym typeface="Calibri"/>
                <a:hlinkClick r:id="rId12"/>
              </a:rPr>
              <a:t>misionleccionesbiblicas.org</a:t>
            </a:r>
            <a:r>
              <a:rPr b="1" i="0" lang="en-US" sz="1600" u="none" cap="none" strike="noStrike">
                <a:solidFill>
                  <a:srgbClr val="000000"/>
                </a:solidFill>
                <a:latin typeface="Calibri"/>
                <a:ea typeface="Calibri"/>
                <a:cs typeface="Calibri"/>
                <a:sym typeface="Calibri"/>
              </a:rPr>
              <a:t>.</a:t>
            </a:r>
            <a:endParaRPr b="1" i="0" sz="1600" u="none" cap="none" strike="noStrike">
              <a:solidFill>
                <a:srgbClr val="000000"/>
              </a:solidFill>
              <a:latin typeface="Calibri"/>
              <a:ea typeface="Calibri"/>
              <a:cs typeface="Calibri"/>
              <a:sym typeface="Calibri"/>
            </a:endParaRPr>
          </a:p>
        </p:txBody>
      </p:sp>
      <p:sp>
        <p:nvSpPr>
          <p:cNvPr id="358" name="Google Shape;358;p48"/>
          <p:cNvSpPr txBox="1"/>
          <p:nvPr/>
        </p:nvSpPr>
        <p:spPr>
          <a:xfrm>
            <a:off x="4779798" y="922569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a:t>
            </a:r>
            <a:r>
              <a:rPr lang="en-US" sz="1400">
                <a:latin typeface="Calibri"/>
                <a:ea typeface="Calibri"/>
                <a:cs typeface="Calibri"/>
                <a:sym typeface="Calibri"/>
              </a:rPr>
              <a:t>    </a:t>
            </a:r>
            <a:r>
              <a:rPr lang="en-US">
                <a:latin typeface="Calibri"/>
                <a:ea typeface="Calibri"/>
                <a:cs typeface="Calibri"/>
                <a:sym typeface="Calibri"/>
              </a:rPr>
              <a:t>Felipe enseña al hombre de Etiopía</a:t>
            </a:r>
            <a:endParaRPr sz="1400">
              <a:latin typeface="Calibri"/>
              <a:ea typeface="Calibri"/>
              <a:cs typeface="Calibri"/>
              <a:sym typeface="Calibri"/>
            </a:endParaRPr>
          </a:p>
        </p:txBody>
      </p:sp>
      <p:sp>
        <p:nvSpPr>
          <p:cNvPr id="359" name="Google Shape;359;p48"/>
          <p:cNvSpPr txBox="1"/>
          <p:nvPr/>
        </p:nvSpPr>
        <p:spPr>
          <a:xfrm>
            <a:off x="12131943" y="923433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6"/>
          <p:cNvSpPr txBox="1"/>
          <p:nvPr>
            <p:ph type="title"/>
          </p:nvPr>
        </p:nvSpPr>
        <p:spPr>
          <a:xfrm>
            <a:off x="894080" y="519290"/>
            <a:ext cx="11216640" cy="8276429"/>
          </a:xfrm>
          <a:prstGeom prst="rect">
            <a:avLst/>
          </a:prstGeom>
          <a:noFill/>
          <a:ln>
            <a:noFill/>
          </a:ln>
        </p:spPr>
        <p:txBody>
          <a:bodyPr anchorCtr="0" anchor="ctr" bIns="65000" lIns="130025" spcFirstLastPara="1" rIns="130025" wrap="square" tIns="65000">
            <a:noAutofit/>
          </a:bodyPr>
          <a:lstStyle/>
          <a:p>
            <a:pPr indent="0" lvl="0" marL="0" marR="0" rtl="0" algn="l">
              <a:lnSpc>
                <a:spcPct val="90000"/>
              </a:lnSpc>
              <a:spcBef>
                <a:spcPts val="0"/>
              </a:spcBef>
              <a:spcAft>
                <a:spcPts val="0"/>
              </a:spcAft>
              <a:buClr>
                <a:schemeClr val="dk1"/>
              </a:buClr>
              <a:buSzPts val="2000"/>
              <a:buFont typeface="Calibri"/>
              <a:buNone/>
            </a:pPr>
            <a:r>
              <a:rPr b="0" i="0" lang="en-US" sz="2600" u="none" cap="none" strike="noStrike">
                <a:solidFill>
                  <a:schemeClr val="dk1"/>
                </a:solidFill>
                <a:latin typeface="Calibri"/>
                <a:ea typeface="Calibri"/>
                <a:cs typeface="Calibri"/>
                <a:sym typeface="Calibri"/>
              </a:rPr>
              <a:t>2. To </a:t>
            </a:r>
            <a:r>
              <a:rPr b="0" i="0" lang="en-US" sz="2600" u="sng" cap="none" strike="noStrike">
                <a:solidFill>
                  <a:schemeClr val="dk1"/>
                </a:solidFill>
                <a:latin typeface="Calibri"/>
                <a:ea typeface="Calibri"/>
                <a:cs typeface="Calibri"/>
                <a:sym typeface="Calibri"/>
              </a:rPr>
              <a:t>persecute</a:t>
            </a:r>
            <a:r>
              <a:rPr b="0" i="0" lang="en-US" sz="2600" u="none" cap="none" strike="noStrike">
                <a:solidFill>
                  <a:schemeClr val="dk1"/>
                </a:solidFill>
                <a:latin typeface="Calibri"/>
                <a:ea typeface="Calibri"/>
                <a:cs typeface="Calibri"/>
                <a:sym typeface="Calibri"/>
              </a:rPr>
              <a:t> someone is to cause harm to them on purpose so that they suffer.  A man named Saul was one of the Jewish leaders who persecuted Christians.  He even went from house to house and dragged off men and women and put them in prison.  Soon many Christians began to leave Jerusalem and move to other places. </a:t>
            </a:r>
            <a:br>
              <a:rPr b="0" i="0" lang="en-US" sz="2600" u="none" cap="none" strike="noStrike">
                <a:solidFill>
                  <a:schemeClr val="dk1"/>
                </a:solidFill>
                <a:latin typeface="Calibri"/>
                <a:ea typeface="Calibri"/>
                <a:cs typeface="Calibri"/>
                <a:sym typeface="Calibri"/>
              </a:rPr>
            </a:br>
            <a:endParaRPr b="0" i="0" sz="2600" u="none" cap="none" strike="noStrike">
              <a:solidFill>
                <a:schemeClr val="dk1"/>
              </a:solidFill>
              <a:latin typeface="Calibri"/>
              <a:ea typeface="Calibri"/>
              <a:cs typeface="Calibri"/>
              <a:sym typeface="Calibri"/>
            </a:endParaRPr>
          </a:p>
        </p:txBody>
      </p:sp>
      <p:pic>
        <p:nvPicPr>
          <p:cNvPr id="243" name="Google Shape;243;p36"/>
          <p:cNvPicPr preferRelativeResize="0"/>
          <p:nvPr/>
        </p:nvPicPr>
        <p:blipFill rotWithShape="1">
          <a:blip r:embed="rId3">
            <a:alphaModFix/>
          </a:blip>
          <a:srcRect b="0" l="1787" r="0" t="0"/>
          <a:stretch/>
        </p:blipFill>
        <p:spPr>
          <a:xfrm>
            <a:off x="-244587" y="0"/>
            <a:ext cx="13249280" cy="9753600"/>
          </a:xfrm>
          <a:prstGeom prst="rect">
            <a:avLst/>
          </a:prstGeom>
          <a:noFill/>
          <a:ln>
            <a:noFill/>
          </a:ln>
        </p:spPr>
      </p:pic>
      <p:sp>
        <p:nvSpPr>
          <p:cNvPr id="244" name="Google Shape;244;p36"/>
          <p:cNvSpPr txBox="1"/>
          <p:nvPr/>
        </p:nvSpPr>
        <p:spPr>
          <a:xfrm>
            <a:off x="4779798" y="922569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solidFill>
                  <a:schemeClr val="lt1"/>
                </a:solidFill>
                <a:latin typeface="Calibri"/>
                <a:ea typeface="Calibri"/>
                <a:cs typeface="Calibri"/>
                <a:sym typeface="Calibri"/>
              </a:rPr>
              <a:t>    misionleccionesbiblicas.org    </a:t>
            </a:r>
            <a:r>
              <a:rPr lang="en-US">
                <a:solidFill>
                  <a:schemeClr val="lt1"/>
                </a:solidFill>
                <a:latin typeface="Calibri"/>
                <a:ea typeface="Calibri"/>
                <a:cs typeface="Calibri"/>
                <a:sym typeface="Calibri"/>
              </a:rPr>
              <a:t>Felipe enseña al hombre de Etiopía</a:t>
            </a:r>
            <a:endParaRPr sz="1400">
              <a:solidFill>
                <a:schemeClr val="lt1"/>
              </a:solidFill>
              <a:latin typeface="Calibri"/>
              <a:ea typeface="Calibri"/>
              <a:cs typeface="Calibri"/>
              <a:sym typeface="Calibri"/>
            </a:endParaRPr>
          </a:p>
        </p:txBody>
      </p:sp>
      <p:sp>
        <p:nvSpPr>
          <p:cNvPr id="245" name="Google Shape;245;p36"/>
          <p:cNvSpPr txBox="1"/>
          <p:nvPr/>
        </p:nvSpPr>
        <p:spPr>
          <a:xfrm>
            <a:off x="12131943" y="923433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37"/>
          <p:cNvSpPr txBox="1"/>
          <p:nvPr>
            <p:ph type="title"/>
          </p:nvPr>
        </p:nvSpPr>
        <p:spPr>
          <a:xfrm>
            <a:off x="894080" y="519289"/>
            <a:ext cx="11216640" cy="8332373"/>
          </a:xfrm>
          <a:prstGeom prst="rect">
            <a:avLst/>
          </a:prstGeom>
          <a:noFill/>
          <a:ln>
            <a:noFill/>
          </a:ln>
        </p:spPr>
        <p:txBody>
          <a:bodyPr anchorCtr="0" anchor="ctr" bIns="65000" lIns="130025" spcFirstLastPara="1" rIns="130025" wrap="square" tIns="65000">
            <a:noAutofit/>
          </a:bodyPr>
          <a:lstStyle/>
          <a:p>
            <a:pPr indent="0" lvl="0" marL="0" marR="0" rtl="0" algn="l">
              <a:lnSpc>
                <a:spcPct val="100000"/>
              </a:lnSpc>
              <a:spcBef>
                <a:spcPts val="0"/>
              </a:spcBef>
              <a:spcAft>
                <a:spcPts val="0"/>
              </a:spcAft>
              <a:buClr>
                <a:schemeClr val="dk1"/>
              </a:buClr>
              <a:buSzPts val="2000"/>
              <a:buFont typeface="Calibri"/>
              <a:buNone/>
            </a:pPr>
            <a:r>
              <a:rPr b="0" i="0" lang="en-US" sz="2600" u="none" cap="none" strike="noStrike">
                <a:solidFill>
                  <a:schemeClr val="dk1"/>
                </a:solidFill>
                <a:latin typeface="Calibri"/>
                <a:ea typeface="Calibri"/>
                <a:cs typeface="Calibri"/>
                <a:sym typeface="Calibri"/>
              </a:rPr>
              <a:t>3. It was sad that they had to leave Jerusalem but the good thing was that wherever the Christians went they preached about Jesus.  Because of that many more people heard the good news.  One of the Christians preaching about Jesus was named Philip.  He was a man who was wise and lived according to the Holy Spirit.  Philip travelled to Samaria and told the people there about Jesus.  </a:t>
            </a:r>
            <a:endParaRPr b="0" i="0" sz="2600" u="none" cap="none" strike="noStrike">
              <a:solidFill>
                <a:schemeClr val="dk1"/>
              </a:solidFill>
              <a:latin typeface="Calibri"/>
              <a:ea typeface="Calibri"/>
              <a:cs typeface="Calibri"/>
              <a:sym typeface="Calibri"/>
            </a:endParaRPr>
          </a:p>
        </p:txBody>
      </p:sp>
      <p:pic>
        <p:nvPicPr>
          <p:cNvPr id="252" name="Google Shape;252;p37"/>
          <p:cNvPicPr preferRelativeResize="0"/>
          <p:nvPr/>
        </p:nvPicPr>
        <p:blipFill rotWithShape="1">
          <a:blip r:embed="rId3">
            <a:alphaModFix/>
          </a:blip>
          <a:srcRect b="0" l="1882" r="0" t="0"/>
          <a:stretch/>
        </p:blipFill>
        <p:spPr>
          <a:xfrm>
            <a:off x="-145778" y="0"/>
            <a:ext cx="13236480" cy="9753600"/>
          </a:xfrm>
          <a:prstGeom prst="rect">
            <a:avLst/>
          </a:prstGeom>
          <a:noFill/>
          <a:ln>
            <a:noFill/>
          </a:ln>
        </p:spPr>
      </p:pic>
      <p:sp>
        <p:nvSpPr>
          <p:cNvPr id="253" name="Google Shape;253;p37"/>
          <p:cNvSpPr txBox="1"/>
          <p:nvPr/>
        </p:nvSpPr>
        <p:spPr>
          <a:xfrm>
            <a:off x="4779798" y="922569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solidFill>
                  <a:schemeClr val="lt1"/>
                </a:solidFill>
                <a:latin typeface="Calibri"/>
                <a:ea typeface="Calibri"/>
                <a:cs typeface="Calibri"/>
                <a:sym typeface="Calibri"/>
              </a:rPr>
              <a:t>    misionleccionesbiblicas.org    </a:t>
            </a:r>
            <a:r>
              <a:rPr lang="en-US">
                <a:solidFill>
                  <a:schemeClr val="lt1"/>
                </a:solidFill>
                <a:latin typeface="Calibri"/>
                <a:ea typeface="Calibri"/>
                <a:cs typeface="Calibri"/>
                <a:sym typeface="Calibri"/>
              </a:rPr>
              <a:t>Felipe enseña al hombre de Etiopía</a:t>
            </a:r>
            <a:endParaRPr sz="1400">
              <a:solidFill>
                <a:schemeClr val="lt1"/>
              </a:solidFill>
              <a:latin typeface="Calibri"/>
              <a:ea typeface="Calibri"/>
              <a:cs typeface="Calibri"/>
              <a:sym typeface="Calibri"/>
            </a:endParaRPr>
          </a:p>
        </p:txBody>
      </p:sp>
      <p:sp>
        <p:nvSpPr>
          <p:cNvPr id="254" name="Google Shape;254;p37"/>
          <p:cNvSpPr txBox="1"/>
          <p:nvPr/>
        </p:nvSpPr>
        <p:spPr>
          <a:xfrm>
            <a:off x="12131943" y="923433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38"/>
          <p:cNvSpPr txBox="1"/>
          <p:nvPr>
            <p:ph type="title"/>
          </p:nvPr>
        </p:nvSpPr>
        <p:spPr>
          <a:xfrm>
            <a:off x="894080" y="519290"/>
            <a:ext cx="11216640" cy="8220494"/>
          </a:xfrm>
          <a:prstGeom prst="rect">
            <a:avLst/>
          </a:prstGeom>
          <a:noFill/>
          <a:ln>
            <a:noFill/>
          </a:ln>
        </p:spPr>
        <p:txBody>
          <a:bodyPr anchorCtr="0" anchor="ctr" bIns="65000" lIns="130025" spcFirstLastPara="1" rIns="130025" wrap="square" tIns="65000">
            <a:noAutofit/>
          </a:bodyPr>
          <a:lstStyle/>
          <a:p>
            <a:pPr indent="0" lvl="0" marL="0" marR="0" rtl="0" algn="l">
              <a:lnSpc>
                <a:spcPct val="90000"/>
              </a:lnSpc>
              <a:spcBef>
                <a:spcPts val="0"/>
              </a:spcBef>
              <a:spcAft>
                <a:spcPts val="0"/>
              </a:spcAft>
              <a:buClr>
                <a:schemeClr val="dk1"/>
              </a:buClr>
              <a:buSzPts val="2000"/>
              <a:buFont typeface="Calibri"/>
              <a:buNone/>
            </a:pPr>
            <a:r>
              <a:rPr b="0" i="0" lang="en-US" sz="2600" u="none" cap="none" strike="noStrike">
                <a:solidFill>
                  <a:schemeClr val="dk1"/>
                </a:solidFill>
                <a:latin typeface="Calibri"/>
                <a:ea typeface="Calibri"/>
                <a:cs typeface="Calibri"/>
                <a:sym typeface="Calibri"/>
              </a:rPr>
              <a:t>4. After this an </a:t>
            </a:r>
            <a:r>
              <a:rPr b="0" i="0" lang="en-US" sz="2600" u="sng" cap="none" strike="noStrike">
                <a:solidFill>
                  <a:schemeClr val="dk1"/>
                </a:solidFill>
                <a:latin typeface="Calibri"/>
                <a:ea typeface="Calibri"/>
                <a:cs typeface="Calibri"/>
                <a:sym typeface="Calibri"/>
              </a:rPr>
              <a:t>angel</a:t>
            </a:r>
            <a:r>
              <a:rPr b="0" i="0" lang="en-US" sz="2600" u="none" cap="none" strike="noStrike">
                <a:solidFill>
                  <a:schemeClr val="dk1"/>
                </a:solidFill>
                <a:latin typeface="Calibri"/>
                <a:ea typeface="Calibri"/>
                <a:cs typeface="Calibri"/>
                <a:sym typeface="Calibri"/>
              </a:rPr>
              <a:t> of God came to Philip and gave him special instructions to go to the road that goes down from Jerusalem to Gaza.  Philip knew that angels were servants of God that sometimes delivered messages from him.  So he did just as the angel directed.  When he arrived at the road Philip looked up and saw an important looking man in a chariot.</a:t>
            </a:r>
            <a:endParaRPr sz="2600"/>
          </a:p>
        </p:txBody>
      </p:sp>
      <p:pic>
        <p:nvPicPr>
          <p:cNvPr id="261" name="Google Shape;261;p38"/>
          <p:cNvPicPr preferRelativeResize="0"/>
          <p:nvPr/>
        </p:nvPicPr>
        <p:blipFill rotWithShape="1">
          <a:blip r:embed="rId3">
            <a:alphaModFix/>
          </a:blip>
          <a:srcRect b="0" l="2095" r="0" t="0"/>
          <a:stretch/>
        </p:blipFill>
        <p:spPr>
          <a:xfrm>
            <a:off x="-101547" y="0"/>
            <a:ext cx="13207893" cy="9753600"/>
          </a:xfrm>
          <a:prstGeom prst="rect">
            <a:avLst/>
          </a:prstGeom>
          <a:noFill/>
          <a:ln>
            <a:noFill/>
          </a:ln>
        </p:spPr>
      </p:pic>
      <p:sp>
        <p:nvSpPr>
          <p:cNvPr id="262" name="Google Shape;262;p38"/>
          <p:cNvSpPr txBox="1"/>
          <p:nvPr/>
        </p:nvSpPr>
        <p:spPr>
          <a:xfrm>
            <a:off x="4779798" y="922569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Felipe enseña al hombre de Etiopía</a:t>
            </a:r>
            <a:endParaRPr sz="1400">
              <a:latin typeface="Calibri"/>
              <a:ea typeface="Calibri"/>
              <a:cs typeface="Calibri"/>
              <a:sym typeface="Calibri"/>
            </a:endParaRPr>
          </a:p>
        </p:txBody>
      </p:sp>
      <p:sp>
        <p:nvSpPr>
          <p:cNvPr id="263" name="Google Shape;263;p38"/>
          <p:cNvSpPr txBox="1"/>
          <p:nvPr/>
        </p:nvSpPr>
        <p:spPr>
          <a:xfrm>
            <a:off x="12131943" y="923433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39"/>
          <p:cNvSpPr txBox="1"/>
          <p:nvPr>
            <p:ph type="title"/>
          </p:nvPr>
        </p:nvSpPr>
        <p:spPr>
          <a:xfrm>
            <a:off x="894080" y="519290"/>
            <a:ext cx="11216640" cy="7703100"/>
          </a:xfrm>
          <a:prstGeom prst="rect">
            <a:avLst/>
          </a:prstGeom>
          <a:noFill/>
          <a:ln>
            <a:noFill/>
          </a:ln>
        </p:spPr>
        <p:txBody>
          <a:bodyPr anchorCtr="0" anchor="ctr" bIns="65000" lIns="130025" spcFirstLastPara="1" rIns="130025" wrap="square" tIns="65000">
            <a:noAutofit/>
          </a:bodyPr>
          <a:lstStyle/>
          <a:p>
            <a:pPr indent="0" lvl="0" marL="0" marR="0" rtl="0" algn="l">
              <a:lnSpc>
                <a:spcPct val="90000"/>
              </a:lnSpc>
              <a:spcBef>
                <a:spcPts val="0"/>
              </a:spcBef>
              <a:spcAft>
                <a:spcPts val="0"/>
              </a:spcAft>
              <a:buClr>
                <a:schemeClr val="dk1"/>
              </a:buClr>
              <a:buSzPts val="2000"/>
              <a:buFont typeface="Calibri"/>
              <a:buNone/>
            </a:pPr>
            <a:r>
              <a:rPr b="0" i="0" lang="en-US" sz="2600" u="none" cap="none" strike="noStrike">
                <a:solidFill>
                  <a:schemeClr val="dk1"/>
                </a:solidFill>
                <a:latin typeface="Calibri"/>
                <a:ea typeface="Calibri"/>
                <a:cs typeface="Calibri"/>
                <a:sym typeface="Calibri"/>
              </a:rPr>
              <a:t>5. The man was from the Ethiopia.  At that time this country was very rich and powerful.  The man was an important official in charge of all of the Queen’s treasures.  He was on his way back home after going to Jerusalem to worship.  The man was reading from a scroll that contained the writings of the prophet Isaiah.  He was reading about a lamb that was sacrificed but he did not know what that meant.</a:t>
            </a:r>
            <a:endParaRPr b="0" i="0" sz="2600" u="none" cap="none" strike="noStrike">
              <a:solidFill>
                <a:schemeClr val="dk1"/>
              </a:solidFill>
              <a:latin typeface="Calibri"/>
              <a:ea typeface="Calibri"/>
              <a:cs typeface="Calibri"/>
              <a:sym typeface="Calibri"/>
            </a:endParaRPr>
          </a:p>
        </p:txBody>
      </p:sp>
      <p:pic>
        <p:nvPicPr>
          <p:cNvPr id="270" name="Google Shape;270;p39"/>
          <p:cNvPicPr preferRelativeResize="0"/>
          <p:nvPr/>
        </p:nvPicPr>
        <p:blipFill rotWithShape="1">
          <a:blip r:embed="rId3">
            <a:alphaModFix/>
          </a:blip>
          <a:srcRect b="0" l="4149" r="0" t="0"/>
          <a:stretch/>
        </p:blipFill>
        <p:spPr>
          <a:xfrm>
            <a:off x="0" y="-50702"/>
            <a:ext cx="13097813" cy="9879893"/>
          </a:xfrm>
          <a:prstGeom prst="rect">
            <a:avLst/>
          </a:prstGeom>
          <a:noFill/>
          <a:ln>
            <a:noFill/>
          </a:ln>
        </p:spPr>
      </p:pic>
      <p:sp>
        <p:nvSpPr>
          <p:cNvPr id="271" name="Google Shape;271;p39"/>
          <p:cNvSpPr txBox="1"/>
          <p:nvPr/>
        </p:nvSpPr>
        <p:spPr>
          <a:xfrm>
            <a:off x="4779798" y="922569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Felipe enseña al hombre de Etiopía</a:t>
            </a:r>
            <a:endParaRPr sz="1400">
              <a:latin typeface="Calibri"/>
              <a:ea typeface="Calibri"/>
              <a:cs typeface="Calibri"/>
              <a:sym typeface="Calibri"/>
            </a:endParaRPr>
          </a:p>
        </p:txBody>
      </p:sp>
      <p:sp>
        <p:nvSpPr>
          <p:cNvPr id="272" name="Google Shape;272;p39"/>
          <p:cNvSpPr txBox="1"/>
          <p:nvPr/>
        </p:nvSpPr>
        <p:spPr>
          <a:xfrm>
            <a:off x="12131943" y="923433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40"/>
          <p:cNvSpPr txBox="1"/>
          <p:nvPr>
            <p:ph type="title"/>
          </p:nvPr>
        </p:nvSpPr>
        <p:spPr>
          <a:xfrm>
            <a:off x="894080" y="519290"/>
            <a:ext cx="11216640" cy="7982773"/>
          </a:xfrm>
          <a:prstGeom prst="rect">
            <a:avLst/>
          </a:prstGeom>
          <a:noFill/>
          <a:ln>
            <a:noFill/>
          </a:ln>
        </p:spPr>
        <p:txBody>
          <a:bodyPr anchorCtr="0" anchor="ctr" bIns="65000" lIns="130025" spcFirstLastPara="1" rIns="130025" wrap="square" tIns="65000">
            <a:noAutofit/>
          </a:bodyPr>
          <a:lstStyle/>
          <a:p>
            <a:pPr indent="0" lvl="0" marL="0" marR="0" rtl="0" algn="l">
              <a:lnSpc>
                <a:spcPct val="90000"/>
              </a:lnSpc>
              <a:spcBef>
                <a:spcPts val="0"/>
              </a:spcBef>
              <a:spcAft>
                <a:spcPts val="0"/>
              </a:spcAft>
              <a:buClr>
                <a:schemeClr val="dk1"/>
              </a:buClr>
              <a:buSzPts val="2000"/>
              <a:buFont typeface="Calibri"/>
              <a:buNone/>
            </a:pPr>
            <a:r>
              <a:rPr b="0" i="0" lang="en-US" sz="2600" u="none" cap="none" strike="noStrike">
                <a:solidFill>
                  <a:schemeClr val="dk1"/>
                </a:solidFill>
                <a:latin typeface="Calibri"/>
                <a:ea typeface="Calibri"/>
                <a:cs typeface="Calibri"/>
                <a:sym typeface="Calibri"/>
              </a:rPr>
              <a:t>6. The Holy Spirit of God told Philip to go up to the chariot so Philip ran up to it.  Philip asked the Ethiopian, “Do you understand what you are reading?”</a:t>
            </a:r>
            <a:br>
              <a:rPr b="0" i="0" lang="en-US" sz="2600" u="none" cap="none" strike="noStrike">
                <a:solidFill>
                  <a:schemeClr val="dk1"/>
                </a:solidFill>
                <a:latin typeface="Calibri"/>
                <a:ea typeface="Calibri"/>
                <a:cs typeface="Calibri"/>
                <a:sym typeface="Calibri"/>
              </a:rPr>
            </a:br>
            <a:endParaRPr b="0" i="0" sz="2600" u="none" cap="none" strike="noStrike">
              <a:solidFill>
                <a:schemeClr val="dk1"/>
              </a:solidFill>
              <a:latin typeface="Calibri"/>
              <a:ea typeface="Calibri"/>
              <a:cs typeface="Calibri"/>
              <a:sym typeface="Calibri"/>
            </a:endParaRPr>
          </a:p>
        </p:txBody>
      </p:sp>
      <p:pic>
        <p:nvPicPr>
          <p:cNvPr id="279" name="Google Shape;279;p40"/>
          <p:cNvPicPr preferRelativeResize="0"/>
          <p:nvPr/>
        </p:nvPicPr>
        <p:blipFill rotWithShape="1">
          <a:blip r:embed="rId3">
            <a:alphaModFix/>
          </a:blip>
          <a:srcRect b="0" l="2940" r="0" t="0"/>
          <a:stretch/>
        </p:blipFill>
        <p:spPr>
          <a:xfrm>
            <a:off x="0" y="0"/>
            <a:ext cx="13004800" cy="9687040"/>
          </a:xfrm>
          <a:prstGeom prst="rect">
            <a:avLst/>
          </a:prstGeom>
          <a:noFill/>
          <a:ln>
            <a:noFill/>
          </a:ln>
        </p:spPr>
      </p:pic>
      <p:sp>
        <p:nvSpPr>
          <p:cNvPr id="280" name="Google Shape;280;p40"/>
          <p:cNvSpPr txBox="1"/>
          <p:nvPr/>
        </p:nvSpPr>
        <p:spPr>
          <a:xfrm>
            <a:off x="4779798" y="922569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solidFill>
                  <a:schemeClr val="lt1"/>
                </a:solidFill>
                <a:latin typeface="Calibri"/>
                <a:ea typeface="Calibri"/>
                <a:cs typeface="Calibri"/>
                <a:sym typeface="Calibri"/>
              </a:rPr>
              <a:t>    misionleccionesbiblicas.org    </a:t>
            </a:r>
            <a:r>
              <a:rPr lang="en-US">
                <a:solidFill>
                  <a:schemeClr val="lt1"/>
                </a:solidFill>
                <a:latin typeface="Calibri"/>
                <a:ea typeface="Calibri"/>
                <a:cs typeface="Calibri"/>
                <a:sym typeface="Calibri"/>
              </a:rPr>
              <a:t>Felipe enseña al hombre de Etiopía</a:t>
            </a:r>
            <a:endParaRPr sz="1400">
              <a:solidFill>
                <a:schemeClr val="lt1"/>
              </a:solidFill>
              <a:latin typeface="Calibri"/>
              <a:ea typeface="Calibri"/>
              <a:cs typeface="Calibri"/>
              <a:sym typeface="Calibri"/>
            </a:endParaRPr>
          </a:p>
        </p:txBody>
      </p:sp>
      <p:sp>
        <p:nvSpPr>
          <p:cNvPr id="281" name="Google Shape;281;p40"/>
          <p:cNvSpPr txBox="1"/>
          <p:nvPr/>
        </p:nvSpPr>
        <p:spPr>
          <a:xfrm>
            <a:off x="12131943" y="923433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41"/>
          <p:cNvSpPr txBox="1"/>
          <p:nvPr>
            <p:ph type="title"/>
          </p:nvPr>
        </p:nvSpPr>
        <p:spPr>
          <a:xfrm>
            <a:off x="894080" y="519290"/>
            <a:ext cx="11216640" cy="7898870"/>
          </a:xfrm>
          <a:prstGeom prst="rect">
            <a:avLst/>
          </a:prstGeom>
          <a:noFill/>
          <a:ln>
            <a:noFill/>
          </a:ln>
        </p:spPr>
        <p:txBody>
          <a:bodyPr anchorCtr="0" anchor="ctr" bIns="65000" lIns="130025" spcFirstLastPara="1" rIns="130025" wrap="square" tIns="65000">
            <a:noAutofit/>
          </a:bodyPr>
          <a:lstStyle/>
          <a:p>
            <a:pPr indent="0" lvl="0" marL="0" marR="0" rtl="0" algn="l">
              <a:lnSpc>
                <a:spcPct val="90000"/>
              </a:lnSpc>
              <a:spcBef>
                <a:spcPts val="0"/>
              </a:spcBef>
              <a:spcAft>
                <a:spcPts val="0"/>
              </a:spcAft>
              <a:buClr>
                <a:schemeClr val="dk1"/>
              </a:buClr>
              <a:buSzPts val="2000"/>
              <a:buFont typeface="Calibri"/>
              <a:buNone/>
            </a:pPr>
            <a:r>
              <a:rPr b="0" i="0" lang="en-US" sz="2600" u="none" cap="none" strike="noStrike">
                <a:solidFill>
                  <a:schemeClr val="dk1"/>
                </a:solidFill>
                <a:latin typeface="Calibri"/>
                <a:ea typeface="Calibri"/>
                <a:cs typeface="Calibri"/>
                <a:sym typeface="Calibri"/>
              </a:rPr>
              <a:t>7. Sometimes it is difficult to understand what we are reading in the word of God.  Sometimes we need help from people who understand the Bible better than we do.  The man had many questions and asked Philip to help him understand.</a:t>
            </a:r>
            <a:br>
              <a:rPr b="0" i="0" lang="en-US" sz="2600" u="none" cap="none" strike="noStrike">
                <a:solidFill>
                  <a:schemeClr val="dk1"/>
                </a:solidFill>
                <a:latin typeface="Calibri"/>
                <a:ea typeface="Calibri"/>
                <a:cs typeface="Calibri"/>
                <a:sym typeface="Calibri"/>
              </a:rPr>
            </a:br>
            <a:endParaRPr b="0" i="0" sz="2600" u="none" cap="none" strike="noStrike">
              <a:solidFill>
                <a:schemeClr val="dk1"/>
              </a:solidFill>
              <a:latin typeface="Calibri"/>
              <a:ea typeface="Calibri"/>
              <a:cs typeface="Calibri"/>
              <a:sym typeface="Calibri"/>
            </a:endParaRPr>
          </a:p>
        </p:txBody>
      </p:sp>
      <p:pic>
        <p:nvPicPr>
          <p:cNvPr id="288" name="Google Shape;288;p41"/>
          <p:cNvPicPr preferRelativeResize="0"/>
          <p:nvPr/>
        </p:nvPicPr>
        <p:blipFill rotWithShape="1">
          <a:blip r:embed="rId3">
            <a:alphaModFix/>
          </a:blip>
          <a:srcRect b="0" l="2466" r="0" t="0"/>
          <a:stretch/>
        </p:blipFill>
        <p:spPr>
          <a:xfrm>
            <a:off x="0" y="0"/>
            <a:ext cx="13157547" cy="9753600"/>
          </a:xfrm>
          <a:prstGeom prst="rect">
            <a:avLst/>
          </a:prstGeom>
          <a:noFill/>
          <a:ln>
            <a:noFill/>
          </a:ln>
        </p:spPr>
      </p:pic>
      <p:sp>
        <p:nvSpPr>
          <p:cNvPr id="289" name="Google Shape;289;p41"/>
          <p:cNvSpPr txBox="1"/>
          <p:nvPr/>
        </p:nvSpPr>
        <p:spPr>
          <a:xfrm>
            <a:off x="4779798" y="922569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solidFill>
                  <a:schemeClr val="lt1"/>
                </a:solidFill>
                <a:latin typeface="Calibri"/>
                <a:ea typeface="Calibri"/>
                <a:cs typeface="Calibri"/>
                <a:sym typeface="Calibri"/>
              </a:rPr>
              <a:t>    misionleccionesbiblicas.org    </a:t>
            </a:r>
            <a:r>
              <a:rPr lang="en-US">
                <a:solidFill>
                  <a:schemeClr val="lt1"/>
                </a:solidFill>
                <a:latin typeface="Calibri"/>
                <a:ea typeface="Calibri"/>
                <a:cs typeface="Calibri"/>
                <a:sym typeface="Calibri"/>
              </a:rPr>
              <a:t>Felipe enseña al hombre de Etiopía</a:t>
            </a:r>
            <a:endParaRPr sz="1400">
              <a:solidFill>
                <a:schemeClr val="lt1"/>
              </a:solidFill>
              <a:latin typeface="Calibri"/>
              <a:ea typeface="Calibri"/>
              <a:cs typeface="Calibri"/>
              <a:sym typeface="Calibri"/>
            </a:endParaRPr>
          </a:p>
        </p:txBody>
      </p:sp>
      <p:sp>
        <p:nvSpPr>
          <p:cNvPr id="290" name="Google Shape;290;p41"/>
          <p:cNvSpPr txBox="1"/>
          <p:nvPr/>
        </p:nvSpPr>
        <p:spPr>
          <a:xfrm>
            <a:off x="12131943" y="923433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42"/>
          <p:cNvSpPr txBox="1"/>
          <p:nvPr>
            <p:ph type="title"/>
          </p:nvPr>
        </p:nvSpPr>
        <p:spPr>
          <a:xfrm>
            <a:off x="894080" y="519290"/>
            <a:ext cx="11216640" cy="7647165"/>
          </a:xfrm>
          <a:prstGeom prst="rect">
            <a:avLst/>
          </a:prstGeom>
          <a:noFill/>
          <a:ln>
            <a:noFill/>
          </a:ln>
        </p:spPr>
        <p:txBody>
          <a:bodyPr anchorCtr="0" anchor="ctr" bIns="65000" lIns="130025" spcFirstLastPara="1" rIns="130025" wrap="square" tIns="65000">
            <a:noAutofit/>
          </a:bodyPr>
          <a:lstStyle/>
          <a:p>
            <a:pPr indent="0" lvl="0" marL="0" marR="0" rtl="0" algn="l">
              <a:lnSpc>
                <a:spcPct val="90000"/>
              </a:lnSpc>
              <a:spcBef>
                <a:spcPts val="0"/>
              </a:spcBef>
              <a:spcAft>
                <a:spcPts val="0"/>
              </a:spcAft>
              <a:buClr>
                <a:schemeClr val="dk1"/>
              </a:buClr>
              <a:buSzPts val="2000"/>
              <a:buFont typeface="Calibri"/>
              <a:buNone/>
            </a:pPr>
            <a:r>
              <a:rPr b="0" i="0" lang="en-US" sz="2600" u="none" cap="none" strike="noStrike">
                <a:solidFill>
                  <a:schemeClr val="dk1"/>
                </a:solidFill>
                <a:latin typeface="Calibri"/>
                <a:ea typeface="Calibri"/>
                <a:cs typeface="Calibri"/>
                <a:sym typeface="Calibri"/>
              </a:rPr>
              <a:t>8. The Ethiopian showed Philip the Scripture he was reading and Philip began to explain it to him.</a:t>
            </a:r>
            <a:br>
              <a:rPr b="0" i="0" lang="en-US" sz="2600" u="none" cap="none" strike="noStrike">
                <a:solidFill>
                  <a:schemeClr val="dk1"/>
                </a:solidFill>
                <a:latin typeface="Calibri"/>
                <a:ea typeface="Calibri"/>
                <a:cs typeface="Calibri"/>
                <a:sym typeface="Calibri"/>
              </a:rPr>
            </a:br>
            <a:endParaRPr b="0" i="0" sz="2600" u="none" cap="none" strike="noStrike">
              <a:solidFill>
                <a:schemeClr val="dk1"/>
              </a:solidFill>
              <a:latin typeface="Calibri"/>
              <a:ea typeface="Calibri"/>
              <a:cs typeface="Calibri"/>
              <a:sym typeface="Calibri"/>
            </a:endParaRPr>
          </a:p>
        </p:txBody>
      </p:sp>
      <p:pic>
        <p:nvPicPr>
          <p:cNvPr id="297" name="Google Shape;297;p42"/>
          <p:cNvPicPr preferRelativeResize="0"/>
          <p:nvPr/>
        </p:nvPicPr>
        <p:blipFill rotWithShape="1">
          <a:blip r:embed="rId3">
            <a:alphaModFix/>
          </a:blip>
          <a:srcRect b="0" l="1642" r="0" t="0"/>
          <a:stretch/>
        </p:blipFill>
        <p:spPr>
          <a:xfrm>
            <a:off x="-141796" y="0"/>
            <a:ext cx="13268480" cy="9753600"/>
          </a:xfrm>
          <a:prstGeom prst="rect">
            <a:avLst/>
          </a:prstGeom>
          <a:noFill/>
          <a:ln>
            <a:noFill/>
          </a:ln>
        </p:spPr>
      </p:pic>
      <p:sp>
        <p:nvSpPr>
          <p:cNvPr id="298" name="Google Shape;298;p42"/>
          <p:cNvSpPr txBox="1"/>
          <p:nvPr/>
        </p:nvSpPr>
        <p:spPr>
          <a:xfrm>
            <a:off x="4779798" y="922569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Felipe enseña al hombre de Etiopía</a:t>
            </a:r>
            <a:endParaRPr sz="1400">
              <a:latin typeface="Calibri"/>
              <a:ea typeface="Calibri"/>
              <a:cs typeface="Calibri"/>
              <a:sym typeface="Calibri"/>
            </a:endParaRPr>
          </a:p>
        </p:txBody>
      </p:sp>
      <p:sp>
        <p:nvSpPr>
          <p:cNvPr id="299" name="Google Shape;299;p42"/>
          <p:cNvSpPr txBox="1"/>
          <p:nvPr/>
        </p:nvSpPr>
        <p:spPr>
          <a:xfrm>
            <a:off x="12131943" y="923433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43"/>
          <p:cNvSpPr txBox="1"/>
          <p:nvPr>
            <p:ph type="title"/>
          </p:nvPr>
        </p:nvSpPr>
        <p:spPr>
          <a:xfrm>
            <a:off x="894080" y="519290"/>
            <a:ext cx="11216640" cy="7926838"/>
          </a:xfrm>
          <a:prstGeom prst="rect">
            <a:avLst/>
          </a:prstGeom>
          <a:noFill/>
          <a:ln>
            <a:noFill/>
          </a:ln>
        </p:spPr>
        <p:txBody>
          <a:bodyPr anchorCtr="0" anchor="ctr" bIns="65000" lIns="130025" spcFirstLastPara="1" rIns="130025" wrap="square" tIns="65000">
            <a:noAutofit/>
          </a:bodyPr>
          <a:lstStyle/>
          <a:p>
            <a:pPr indent="0" lvl="0" marL="0" marR="0" rtl="0" algn="l">
              <a:lnSpc>
                <a:spcPct val="90000"/>
              </a:lnSpc>
              <a:spcBef>
                <a:spcPts val="0"/>
              </a:spcBef>
              <a:spcAft>
                <a:spcPts val="0"/>
              </a:spcAft>
              <a:buClr>
                <a:schemeClr val="dk1"/>
              </a:buClr>
              <a:buSzPts val="2000"/>
              <a:buFont typeface="Calibri"/>
              <a:buNone/>
            </a:pPr>
            <a:r>
              <a:rPr b="0" i="0" lang="en-US" sz="2600" u="none" cap="none" strike="noStrike">
                <a:solidFill>
                  <a:schemeClr val="dk1"/>
                </a:solidFill>
                <a:latin typeface="Calibri"/>
                <a:ea typeface="Calibri"/>
                <a:cs typeface="Calibri"/>
                <a:sym typeface="Calibri"/>
              </a:rPr>
              <a:t>9. Then Philip went on to tell him more and more about Jesus Christ so that the man could understand that Jesus was the Lamb of God.  The man must have thought, “Oh, I see, now I understand what Isaiah was talking about.”  The Ethiopian was so happy to hear the Good News of Jesus.</a:t>
            </a:r>
            <a:endParaRPr b="0" i="0" sz="2600" u="none" cap="none" strike="noStrike">
              <a:solidFill>
                <a:schemeClr val="dk1"/>
              </a:solidFill>
              <a:latin typeface="Calibri"/>
              <a:ea typeface="Calibri"/>
              <a:cs typeface="Calibri"/>
              <a:sym typeface="Calibri"/>
            </a:endParaRPr>
          </a:p>
        </p:txBody>
      </p:sp>
      <p:pic>
        <p:nvPicPr>
          <p:cNvPr id="306" name="Google Shape;306;p43"/>
          <p:cNvPicPr preferRelativeResize="0"/>
          <p:nvPr/>
        </p:nvPicPr>
        <p:blipFill rotWithShape="1">
          <a:blip r:embed="rId3">
            <a:alphaModFix/>
          </a:blip>
          <a:srcRect b="0" l="3025" r="0" t="0"/>
          <a:stretch/>
        </p:blipFill>
        <p:spPr>
          <a:xfrm>
            <a:off x="0" y="0"/>
            <a:ext cx="13004800" cy="9696000"/>
          </a:xfrm>
          <a:prstGeom prst="rect">
            <a:avLst/>
          </a:prstGeom>
          <a:noFill/>
          <a:ln>
            <a:noFill/>
          </a:ln>
        </p:spPr>
      </p:pic>
      <p:sp>
        <p:nvSpPr>
          <p:cNvPr id="307" name="Google Shape;307;p43"/>
          <p:cNvSpPr txBox="1"/>
          <p:nvPr/>
        </p:nvSpPr>
        <p:spPr>
          <a:xfrm>
            <a:off x="4779798" y="922569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Felipe enseña al hombre de Etiopía</a:t>
            </a:r>
            <a:endParaRPr sz="1400">
              <a:latin typeface="Calibri"/>
              <a:ea typeface="Calibri"/>
              <a:cs typeface="Calibri"/>
              <a:sym typeface="Calibri"/>
            </a:endParaRPr>
          </a:p>
        </p:txBody>
      </p:sp>
      <p:sp>
        <p:nvSpPr>
          <p:cNvPr id="308" name="Google Shape;308;p43"/>
          <p:cNvSpPr txBox="1"/>
          <p:nvPr/>
        </p:nvSpPr>
        <p:spPr>
          <a:xfrm>
            <a:off x="12131943" y="923433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