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8" r:id="rId3"/>
    <p:sldMasterId id="2147483689" r:id="rId4"/>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7c83dc8f4f_7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37c83dc8f4f_7_7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
                <a:solidFill>
                  <a:schemeClr val="dk1"/>
                </a:solidFill>
                <a:latin typeface="Calibri"/>
                <a:ea typeface="Calibri"/>
                <a:cs typeface="Calibri"/>
                <a:sym typeface="Calibri"/>
              </a:rPr>
              <a:t>1. Portada: Ayudantes en la iglesia (Hechos 6:1-7)</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a:solidFill>
                <a:schemeClr val="dk1"/>
              </a:solidFill>
              <a:latin typeface="Calibri"/>
              <a:ea typeface="Calibri"/>
              <a:cs typeface="Calibri"/>
              <a:sym typeface="Calibri"/>
            </a:endParaRPr>
          </a:p>
        </p:txBody>
      </p:sp>
      <p:sp>
        <p:nvSpPr>
          <p:cNvPr id="258" name="Google Shape;258;g37c83dc8f4f_7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7c85642fa4_8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7" name="Google Shape;337;g37c85642fa4_8_0: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38" name="Google Shape;338;g37c85642fa4_8_0: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7c83dc8f4f_7_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7c83dc8f4f_7_8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sz="1050">
                <a:solidFill>
                  <a:schemeClr val="dk1"/>
                </a:solidFill>
                <a:latin typeface="Calibri"/>
                <a:ea typeface="Calibri"/>
                <a:cs typeface="Calibri"/>
                <a:sym typeface="Calibri"/>
              </a:rPr>
              <a:t>2. La iglesia en Jerusalén crecía más y más cada día. Las personas escuchaban sobre Jesús y luego se lo contaban a otras personas. Muy pronto, cientos y cientos, y hasta miles de personas, decidieron seguir a Jesús y se bautizaron.</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sz="1050">
              <a:solidFill>
                <a:schemeClr val="dk1"/>
              </a:solidFill>
              <a:latin typeface="Calibri"/>
              <a:ea typeface="Calibri"/>
              <a:cs typeface="Calibri"/>
              <a:sym typeface="Calibri"/>
            </a:endParaRPr>
          </a:p>
        </p:txBody>
      </p:sp>
      <p:sp>
        <p:nvSpPr>
          <p:cNvPr id="266" name="Google Shape;266;g37c83dc8f4f_7_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7c85642fa4_2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37c85642fa4_2_7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050">
                <a:solidFill>
                  <a:schemeClr val="dk1"/>
                </a:solidFill>
                <a:latin typeface="Calibri"/>
                <a:ea typeface="Calibri"/>
                <a:cs typeface="Calibri"/>
                <a:sym typeface="Calibri"/>
              </a:rPr>
              <a:t>3. Los apóstoles estaban muy ocupados orando, predicando y enseñando todos los días. ¡Querían que todos conocieran a Jesús!</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 sz="1050">
                <a:solidFill>
                  <a:schemeClr val="dk1"/>
                </a:solidFill>
                <a:latin typeface="Calibri"/>
                <a:ea typeface="Calibri"/>
                <a:cs typeface="Calibri"/>
                <a:sym typeface="Calibri"/>
              </a:rPr>
              <a:t>Pero también estaban muy ocupados ayudando a las personas. Los cristianos traían dinero a los apóstoles, y ellos compraban comida para dársela a quienes tenían hambre. Esto era muy importante porque algunas personas no tenían familia que cuidara de ellas. Un grupo de personas que no tenía familia eran las viudas. Una viuda es una mujer cuyo esposo ha muerto. Los apóstoles les daban comida a las viudas para ayudarlas.</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p:txBody>
      </p:sp>
      <p:sp>
        <p:nvSpPr>
          <p:cNvPr id="275" name="Google Shape;275;g37c85642fa4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7c83dc8f4f_7_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7c83dc8f4f_7_9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050">
                <a:solidFill>
                  <a:schemeClr val="dk1"/>
                </a:solidFill>
                <a:latin typeface="Calibri"/>
                <a:ea typeface="Calibri"/>
                <a:cs typeface="Calibri"/>
                <a:sym typeface="Calibri"/>
              </a:rPr>
              <a:t>4. Pero hubo un problema. Los apóstoles estaban tan ocupados que a veces no alcanzaban a repartir comida a todos. Algunas viudas no recibían nada y se quedaban con hambre. Los judíos que habían venido desde lugares lejanos dijeron:</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 sz="1050">
                <a:solidFill>
                  <a:schemeClr val="dk1"/>
                </a:solidFill>
                <a:latin typeface="Calibri"/>
                <a:ea typeface="Calibri"/>
                <a:cs typeface="Calibri"/>
                <a:sym typeface="Calibri"/>
              </a:rPr>
              <a:t> —¡Las viudas de nuestro grupo no están recibiendo suficiente comida! Las otras viudas la están recibiendo primero.</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 sz="1050">
                <a:solidFill>
                  <a:schemeClr val="dk1"/>
                </a:solidFill>
                <a:latin typeface="Calibri"/>
                <a:ea typeface="Calibri"/>
                <a:cs typeface="Calibri"/>
                <a:sym typeface="Calibri"/>
              </a:rPr>
              <a:t>Muchas personas estaban tristes y molestas, así que los apóstoles reunieron a todos. Dijeron:</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 sz="1050">
                <a:solidFill>
                  <a:schemeClr val="dk1"/>
                </a:solidFill>
                <a:latin typeface="Calibri"/>
                <a:ea typeface="Calibri"/>
                <a:cs typeface="Calibri"/>
                <a:sym typeface="Calibri"/>
              </a:rPr>
              <a:t> —No queremos que nadie se quede sin comida. Pero toma mucho tiempo comprar y repartir la comida a todos. Si usamos todo nuestro tiempo en repartir comida, no nos quedará tiempo para orar y enseñar sobre Jesús. No estaría bien dejar de enseñar y orar por encargarnos solo de repartir comida.</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p:txBody>
      </p:sp>
      <p:sp>
        <p:nvSpPr>
          <p:cNvPr id="284" name="Google Shape;284;g37c83dc8f4f_7_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c83dc8f4f_7_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37c83dc8f4f_7_108: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5. Tenemos una idea. Nosotros, los apóstoles, vamos a dejar de repartir la comida para poder dedicar nuestro tiempo a orar, predicar y enseñar. Queremos que todos elijan a siete hombres para encargarse de repartir la comida. Asegúrense de que estos hombres sean fieles a Dios y estén llenos del Espíritu Santo. Elijan hombres sabios porque será su responsabilidad asegurar que todo se reparta con justicia y que ninguna viuda se quede sin comida.</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
        <p:nvSpPr>
          <p:cNvPr id="294" name="Google Shape;294;g37c83dc8f4f_7_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7c85642fa4_4_0: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6. A todos les pareció una muy buena idea, así que eligieron a siete hombres: Esteban, Felipe, Prócoro, Nicanor, Timón, Parmenas y Nicolás. Los apóstoles oraron por estos hombres, y ellos comenzaron su trabajo.</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
        <p:nvSpPr>
          <p:cNvPr id="302" name="Google Shape;302;g37c85642fa4_4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c85642fa4_4_9: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alibri"/>
                <a:ea typeface="Calibri"/>
                <a:cs typeface="Calibri"/>
                <a:sym typeface="Calibri"/>
              </a:rPr>
              <a:t>7. Desde entonces, las viudas y todos los demás recibían su porción justa de comida, y los apóstoles enseñaban a más personas sobre Jesús. Ahora que todos compartían el trabajo, la iglesia crecía más y más cada día.</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311" name="Google Shape;311;g37c85642fa4_4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c83dc8f4f_7_131: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8. ¿Qué trabajos hacen las personas en tu iglesia? ¿Hay ancianos o predicadores? ¿Hay diáconos o personas que ayudan a la iglesia de maneras especiales? ¿De qué formas ayudas tú en la iglesia?</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
        <p:nvSpPr>
          <p:cNvPr id="319" name="Google Shape;319;g37c83dc8f4f_7_1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c83dc8f4f_7_139: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8" name="Google Shape;328;g37c83dc8f4f_7_1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6"/>
            <a:ext cx="85206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5200">
                <a:solidFill>
                  <a:schemeClr val="dk1"/>
                </a:solidFill>
              </a:defRPr>
            </a:lvl2pPr>
            <a:lvl3pPr lvl="2" algn="ctr">
              <a:lnSpc>
                <a:spcPct val="100000"/>
              </a:lnSpc>
              <a:spcBef>
                <a:spcPts val="0"/>
              </a:spcBef>
              <a:spcAft>
                <a:spcPts val="0"/>
              </a:spcAft>
              <a:buClr>
                <a:schemeClr val="dk1"/>
              </a:buClr>
              <a:buSzPts val="1400"/>
              <a:buFont typeface="Arial"/>
              <a:buNone/>
              <a:defRPr sz="5200">
                <a:solidFill>
                  <a:schemeClr val="dk1"/>
                </a:solidFill>
              </a:defRPr>
            </a:lvl3pPr>
            <a:lvl4pPr lvl="3" algn="ctr">
              <a:lnSpc>
                <a:spcPct val="100000"/>
              </a:lnSpc>
              <a:spcBef>
                <a:spcPts val="0"/>
              </a:spcBef>
              <a:spcAft>
                <a:spcPts val="0"/>
              </a:spcAft>
              <a:buClr>
                <a:schemeClr val="dk1"/>
              </a:buClr>
              <a:buSzPts val="1400"/>
              <a:buFont typeface="Arial"/>
              <a:buNone/>
              <a:defRPr sz="5200">
                <a:solidFill>
                  <a:schemeClr val="dk1"/>
                </a:solidFill>
              </a:defRPr>
            </a:lvl4pPr>
            <a:lvl5pPr lvl="4" algn="ctr">
              <a:lnSpc>
                <a:spcPct val="100000"/>
              </a:lnSpc>
              <a:spcBef>
                <a:spcPts val="0"/>
              </a:spcBef>
              <a:spcAft>
                <a:spcPts val="0"/>
              </a:spcAft>
              <a:buClr>
                <a:schemeClr val="dk1"/>
              </a:buClr>
              <a:buSzPts val="1400"/>
              <a:buFont typeface="Arial"/>
              <a:buNone/>
              <a:defRPr sz="5200">
                <a:solidFill>
                  <a:schemeClr val="dk1"/>
                </a:solidFill>
              </a:defRPr>
            </a:lvl5pPr>
            <a:lvl6pPr lvl="5" algn="ctr">
              <a:lnSpc>
                <a:spcPct val="100000"/>
              </a:lnSpc>
              <a:spcBef>
                <a:spcPts val="0"/>
              </a:spcBef>
              <a:spcAft>
                <a:spcPts val="0"/>
              </a:spcAft>
              <a:buClr>
                <a:schemeClr val="dk1"/>
              </a:buClr>
              <a:buSzPts val="1400"/>
              <a:buFont typeface="Arial"/>
              <a:buNone/>
              <a:defRPr sz="5200">
                <a:solidFill>
                  <a:schemeClr val="dk1"/>
                </a:solidFill>
              </a:defRPr>
            </a:lvl6pPr>
            <a:lvl7pPr lvl="6" algn="ctr">
              <a:lnSpc>
                <a:spcPct val="100000"/>
              </a:lnSpc>
              <a:spcBef>
                <a:spcPts val="0"/>
              </a:spcBef>
              <a:spcAft>
                <a:spcPts val="0"/>
              </a:spcAft>
              <a:buClr>
                <a:schemeClr val="dk1"/>
              </a:buClr>
              <a:buSzPts val="1400"/>
              <a:buFont typeface="Arial"/>
              <a:buNone/>
              <a:defRPr sz="5200">
                <a:solidFill>
                  <a:schemeClr val="dk1"/>
                </a:solidFill>
              </a:defRPr>
            </a:lvl7pPr>
            <a:lvl8pPr lvl="7" algn="ctr">
              <a:lnSpc>
                <a:spcPct val="100000"/>
              </a:lnSpc>
              <a:spcBef>
                <a:spcPts val="0"/>
              </a:spcBef>
              <a:spcAft>
                <a:spcPts val="0"/>
              </a:spcAft>
              <a:buClr>
                <a:schemeClr val="dk1"/>
              </a:buClr>
              <a:buSzPts val="1400"/>
              <a:buFont typeface="Arial"/>
              <a:buNone/>
              <a:defRPr sz="5200">
                <a:solidFill>
                  <a:schemeClr val="dk1"/>
                </a:solidFill>
              </a:defRPr>
            </a:lvl8pPr>
            <a:lvl9pPr lvl="8" algn="ctr">
              <a:lnSpc>
                <a:spcPct val="100000"/>
              </a:lnSpc>
              <a:spcBef>
                <a:spcPts val="0"/>
              </a:spcBef>
              <a:spcAft>
                <a:spcPts val="0"/>
              </a:spcAft>
              <a:buClr>
                <a:schemeClr val="dk1"/>
              </a:buClr>
              <a:buSzPts val="1400"/>
              <a:buFont typeface="Arial"/>
              <a:buNone/>
              <a:defRPr sz="5200">
                <a:solidFill>
                  <a:schemeClr val="dk1"/>
                </a:solidFill>
              </a:defRPr>
            </a:lvl9pPr>
          </a:lstStyle>
          <a:p/>
        </p:txBody>
      </p:sp>
      <p:sp>
        <p:nvSpPr>
          <p:cNvPr id="11" name="Google Shape;11;p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1"/>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3"/>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5" name="Google Shape;55;p13"/>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56" name="Google Shape;56;p1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3"/>
          <p:cNvSpPr txBox="1"/>
          <p:nvPr>
            <p:ph idx="11" type="ftr"/>
          </p:nvPr>
        </p:nvSpPr>
        <p:spPr>
          <a:xfrm>
            <a:off x="3028950" y="6356351"/>
            <a:ext cx="497205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3"/>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4"/>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1" name="Google Shape;61;p1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4"/>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5"/>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6" name="Google Shape;66;p15"/>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15"/>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6"/>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3" name="Google Shape;73;p16"/>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6"/>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7"/>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9" name="Google Shape;79;p17"/>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80" name="Google Shape;80;p1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7"/>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18"/>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5" name="Google Shape;85;p18"/>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8"/>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19"/>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92" name="Google Shape;92;p19"/>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3" name="Google Shape;93;p19"/>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9"/>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5" name="Google Shape;95;p19"/>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9"/>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1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2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5" name="Google Shape;105;p21"/>
          <p:cNvSpPr/>
          <p:nvPr>
            <p:ph idx="2" type="pic"/>
          </p:nvPr>
        </p:nvSpPr>
        <p:spPr>
          <a:xfrm>
            <a:off x="3887391" y="987426"/>
            <a:ext cx="4629150" cy="4873625"/>
          </a:xfrm>
          <a:prstGeom prst="rect">
            <a:avLst/>
          </a:prstGeom>
          <a:noFill/>
          <a:ln>
            <a:noFill/>
          </a:ln>
        </p:spPr>
      </p:sp>
      <p:sp>
        <p:nvSpPr>
          <p:cNvPr id="106" name="Google Shape;106;p21"/>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07" name="Google Shape;107;p2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21"/>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2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15" name="Google Shape;15;p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6" name="Google Shape;16;p3"/>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22"/>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2" name="Google Shape;112;p22"/>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22"/>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2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6" name="Shape 116"/>
        <p:cNvGrpSpPr/>
        <p:nvPr/>
      </p:nvGrpSpPr>
      <p:grpSpPr>
        <a:xfrm>
          <a:off x="0" y="0"/>
          <a:ext cx="0" cy="0"/>
          <a:chOff x="0" y="0"/>
          <a:chExt cx="0" cy="0"/>
        </a:xfrm>
      </p:grpSpPr>
      <p:sp>
        <p:nvSpPr>
          <p:cNvPr id="117" name="Google Shape;117;p23"/>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8" name="Google Shape;118;p23"/>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2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2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3" name="Shape 133"/>
        <p:cNvGrpSpPr/>
        <p:nvPr/>
      </p:nvGrpSpPr>
      <p:grpSpPr>
        <a:xfrm>
          <a:off x="0" y="0"/>
          <a:ext cx="0" cy="0"/>
          <a:chOff x="0" y="0"/>
          <a:chExt cx="0" cy="0"/>
        </a:xfrm>
      </p:grpSpPr>
      <p:sp>
        <p:nvSpPr>
          <p:cNvPr id="134" name="Google Shape;134;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 name="Shape 139"/>
        <p:cNvGrpSpPr/>
        <p:nvPr/>
      </p:nvGrpSpPr>
      <p:grpSpPr>
        <a:xfrm>
          <a:off x="0" y="0"/>
          <a:ext cx="0" cy="0"/>
          <a:chOff x="0" y="0"/>
          <a:chExt cx="0" cy="0"/>
        </a:xfrm>
      </p:grpSpPr>
      <p:sp>
        <p:nvSpPr>
          <p:cNvPr id="140" name="Google Shape;140;p2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2" name="Google Shape;142;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5" name="Shape 145"/>
        <p:cNvGrpSpPr/>
        <p:nvPr/>
      </p:nvGrpSpPr>
      <p:grpSpPr>
        <a:xfrm>
          <a:off x="0" y="0"/>
          <a:ext cx="0" cy="0"/>
          <a:chOff x="0" y="0"/>
          <a:chExt cx="0" cy="0"/>
        </a:xfrm>
      </p:grpSpPr>
      <p:sp>
        <p:nvSpPr>
          <p:cNvPr id="146" name="Google Shape;146;p2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2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2" name="Shape 152"/>
        <p:cNvGrpSpPr/>
        <p:nvPr/>
      </p:nvGrpSpPr>
      <p:grpSpPr>
        <a:xfrm>
          <a:off x="0" y="0"/>
          <a:ext cx="0" cy="0"/>
          <a:chOff x="0" y="0"/>
          <a:chExt cx="0" cy="0"/>
        </a:xfrm>
      </p:grpSpPr>
      <p:sp>
        <p:nvSpPr>
          <p:cNvPr id="153" name="Google Shape;153;p2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5" name="Google Shape;155;p2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7" name="Google Shape;157;p2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p3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0"/>
          <p:cNvSpPr/>
          <p:nvPr>
            <p:ph idx="2" type="pic"/>
          </p:nvPr>
        </p:nvSpPr>
        <p:spPr>
          <a:xfrm>
            <a:off x="3887391" y="987426"/>
            <a:ext cx="4629150" cy="4873625"/>
          </a:xfrm>
          <a:prstGeom prst="rect">
            <a:avLst/>
          </a:prstGeom>
          <a:noFill/>
          <a:ln>
            <a:noFill/>
          </a:ln>
        </p:spPr>
      </p:sp>
      <p:sp>
        <p:nvSpPr>
          <p:cNvPr id="164" name="Google Shape;164;p3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5" name="Google Shape;165;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8" name="Shape 168"/>
        <p:cNvGrpSpPr/>
        <p:nvPr/>
      </p:nvGrpSpPr>
      <p:grpSpPr>
        <a:xfrm>
          <a:off x="0" y="0"/>
          <a:ext cx="0" cy="0"/>
          <a:chOff x="0" y="0"/>
          <a:chExt cx="0" cy="0"/>
        </a:xfrm>
      </p:grpSpPr>
      <p:sp>
        <p:nvSpPr>
          <p:cNvPr id="169" name="Google Shape;169;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4" name="Shape 174"/>
        <p:cNvGrpSpPr/>
        <p:nvPr/>
      </p:nvGrpSpPr>
      <p:grpSpPr>
        <a:xfrm>
          <a:off x="0" y="0"/>
          <a:ext cx="0" cy="0"/>
          <a:chOff x="0" y="0"/>
          <a:chExt cx="0" cy="0"/>
        </a:xfrm>
      </p:grpSpPr>
      <p:sp>
        <p:nvSpPr>
          <p:cNvPr id="175" name="Google Shape;175;p3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19" name="Google Shape;19;p4"/>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0" name="Google Shape;20;p4"/>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1" name="Google Shape;21;p4"/>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6" name="Shape 186"/>
        <p:cNvGrpSpPr/>
        <p:nvPr/>
      </p:nvGrpSpPr>
      <p:grpSpPr>
        <a:xfrm>
          <a:off x="0" y="0"/>
          <a:ext cx="0" cy="0"/>
          <a:chOff x="0" y="0"/>
          <a:chExt cx="0" cy="0"/>
        </a:xfrm>
      </p:grpSpPr>
      <p:sp>
        <p:nvSpPr>
          <p:cNvPr id="187" name="Google Shape;187;p34"/>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88" name="Google Shape;188;p34"/>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89" name="Google Shape;189;p3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0" name="Google Shape;190;p34"/>
          <p:cNvSpPr txBox="1"/>
          <p:nvPr>
            <p:ph idx="11" type="ftr"/>
          </p:nvPr>
        </p:nvSpPr>
        <p:spPr>
          <a:xfrm>
            <a:off x="3028950" y="6356351"/>
            <a:ext cx="497205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1" name="Google Shape;191;p34"/>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2" name="Shape 192"/>
        <p:cNvGrpSpPr/>
        <p:nvPr/>
      </p:nvGrpSpPr>
      <p:grpSpPr>
        <a:xfrm>
          <a:off x="0" y="0"/>
          <a:ext cx="0" cy="0"/>
          <a:chOff x="0" y="0"/>
          <a:chExt cx="0" cy="0"/>
        </a:xfrm>
      </p:grpSpPr>
      <p:sp>
        <p:nvSpPr>
          <p:cNvPr id="193" name="Google Shape;193;p35"/>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4" name="Google Shape;194;p3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5" name="Google Shape;195;p35"/>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6" name="Google Shape;196;p3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7" name="Shape 197"/>
        <p:cNvGrpSpPr/>
        <p:nvPr/>
      </p:nvGrpSpPr>
      <p:grpSpPr>
        <a:xfrm>
          <a:off x="0" y="0"/>
          <a:ext cx="0" cy="0"/>
          <a:chOff x="0" y="0"/>
          <a:chExt cx="0" cy="0"/>
        </a:xfrm>
      </p:grpSpPr>
      <p:sp>
        <p:nvSpPr>
          <p:cNvPr id="198" name="Google Shape;198;p36"/>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9" name="Google Shape;199;p36"/>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0" name="Google Shape;200;p36"/>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201" name="Google Shape;201;p3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2" name="Google Shape;202;p36"/>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3" name="Google Shape;203;p3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4" name="Shape 204"/>
        <p:cNvGrpSpPr/>
        <p:nvPr/>
      </p:nvGrpSpPr>
      <p:grpSpPr>
        <a:xfrm>
          <a:off x="0" y="0"/>
          <a:ext cx="0" cy="0"/>
          <a:chOff x="0" y="0"/>
          <a:chExt cx="0" cy="0"/>
        </a:xfrm>
      </p:grpSpPr>
      <p:sp>
        <p:nvSpPr>
          <p:cNvPr id="205" name="Google Shape;205;p37"/>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06" name="Google Shape;206;p37"/>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7" name="Google Shape;207;p3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8" name="Google Shape;208;p37"/>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9" name="Google Shape;209;p3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0" name="Shape 210"/>
        <p:cNvGrpSpPr/>
        <p:nvPr/>
      </p:nvGrpSpPr>
      <p:grpSpPr>
        <a:xfrm>
          <a:off x="0" y="0"/>
          <a:ext cx="0" cy="0"/>
          <a:chOff x="0" y="0"/>
          <a:chExt cx="0" cy="0"/>
        </a:xfrm>
      </p:grpSpPr>
      <p:sp>
        <p:nvSpPr>
          <p:cNvPr id="211" name="Google Shape;211;p38"/>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12" name="Google Shape;212;p38"/>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213" name="Google Shape;213;p3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4" name="Google Shape;214;p38"/>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5" name="Google Shape;215;p3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6" name="Shape 216"/>
        <p:cNvGrpSpPr/>
        <p:nvPr/>
      </p:nvGrpSpPr>
      <p:grpSpPr>
        <a:xfrm>
          <a:off x="0" y="0"/>
          <a:ext cx="0" cy="0"/>
          <a:chOff x="0" y="0"/>
          <a:chExt cx="0" cy="0"/>
        </a:xfrm>
      </p:grpSpPr>
      <p:sp>
        <p:nvSpPr>
          <p:cNvPr id="217" name="Google Shape;217;p39"/>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18" name="Google Shape;218;p39"/>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39"/>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3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1" name="Google Shape;221;p39"/>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3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3" name="Shape 223"/>
        <p:cNvGrpSpPr/>
        <p:nvPr/>
      </p:nvGrpSpPr>
      <p:grpSpPr>
        <a:xfrm>
          <a:off x="0" y="0"/>
          <a:ext cx="0" cy="0"/>
          <a:chOff x="0" y="0"/>
          <a:chExt cx="0" cy="0"/>
        </a:xfrm>
      </p:grpSpPr>
      <p:sp>
        <p:nvSpPr>
          <p:cNvPr id="224" name="Google Shape;224;p40"/>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25" name="Google Shape;225;p40"/>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226" name="Google Shape;226;p40"/>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40"/>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228" name="Google Shape;228;p40"/>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4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0" name="Google Shape;230;p40"/>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1" name="Google Shape;231;p4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2" name="Shape 232"/>
        <p:cNvGrpSpPr/>
        <p:nvPr/>
      </p:nvGrpSpPr>
      <p:grpSpPr>
        <a:xfrm>
          <a:off x="0" y="0"/>
          <a:ext cx="0" cy="0"/>
          <a:chOff x="0" y="0"/>
          <a:chExt cx="0" cy="0"/>
        </a:xfrm>
      </p:grpSpPr>
      <p:sp>
        <p:nvSpPr>
          <p:cNvPr id="233" name="Google Shape;233;p4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4" name="Google Shape;234;p41"/>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5" name="Google Shape;235;p4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6" name="Shape 236"/>
        <p:cNvGrpSpPr/>
        <p:nvPr/>
      </p:nvGrpSpPr>
      <p:grpSpPr>
        <a:xfrm>
          <a:off x="0" y="0"/>
          <a:ext cx="0" cy="0"/>
          <a:chOff x="0" y="0"/>
          <a:chExt cx="0" cy="0"/>
        </a:xfrm>
      </p:grpSpPr>
      <p:sp>
        <p:nvSpPr>
          <p:cNvPr id="237" name="Google Shape;237;p42"/>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8" name="Google Shape;238;p42"/>
          <p:cNvSpPr/>
          <p:nvPr>
            <p:ph idx="2" type="pic"/>
          </p:nvPr>
        </p:nvSpPr>
        <p:spPr>
          <a:xfrm>
            <a:off x="3887391" y="987426"/>
            <a:ext cx="4629150" cy="4873625"/>
          </a:xfrm>
          <a:prstGeom prst="rect">
            <a:avLst/>
          </a:prstGeom>
          <a:noFill/>
          <a:ln>
            <a:noFill/>
          </a:ln>
        </p:spPr>
      </p:sp>
      <p:sp>
        <p:nvSpPr>
          <p:cNvPr id="239" name="Google Shape;239;p42"/>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240" name="Google Shape;240;p4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1" name="Google Shape;241;p42"/>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2" name="Google Shape;242;p4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3" name="Shape 243"/>
        <p:cNvGrpSpPr/>
        <p:nvPr/>
      </p:nvGrpSpPr>
      <p:grpSpPr>
        <a:xfrm>
          <a:off x="0" y="0"/>
          <a:ext cx="0" cy="0"/>
          <a:chOff x="0" y="0"/>
          <a:chExt cx="0" cy="0"/>
        </a:xfrm>
      </p:grpSpPr>
      <p:sp>
        <p:nvSpPr>
          <p:cNvPr id="244" name="Google Shape;244;p4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45" name="Google Shape;245;p43"/>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6" name="Google Shape;246;p4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7" name="Google Shape;247;p4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8" name="Google Shape;248;p4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24" name="Google Shape;24;p5"/>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9" name="Shape 249"/>
        <p:cNvGrpSpPr/>
        <p:nvPr/>
      </p:nvGrpSpPr>
      <p:grpSpPr>
        <a:xfrm>
          <a:off x="0" y="0"/>
          <a:ext cx="0" cy="0"/>
          <a:chOff x="0" y="0"/>
          <a:chExt cx="0" cy="0"/>
        </a:xfrm>
      </p:grpSpPr>
      <p:sp>
        <p:nvSpPr>
          <p:cNvPr id="250" name="Google Shape;250;p44"/>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1" name="Google Shape;251;p44"/>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2" name="Google Shape;252;p4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3" name="Google Shape;253;p44"/>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4" name="Google Shape;254;p4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5" name="Shape 25"/>
        <p:cNvGrpSpPr/>
        <p:nvPr/>
      </p:nvGrpSpPr>
      <p:grpSpPr>
        <a:xfrm>
          <a:off x="0" y="0"/>
          <a:ext cx="0" cy="0"/>
          <a:chOff x="0" y="0"/>
          <a:chExt cx="0" cy="0"/>
        </a:xfrm>
      </p:grpSpPr>
      <p:sp>
        <p:nvSpPr>
          <p:cNvPr id="26" name="Google Shape;26;p6"/>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400">
                <a:solidFill>
                  <a:schemeClr val="dk1"/>
                </a:solidFill>
              </a:defRPr>
            </a:lvl2pPr>
            <a:lvl3pPr lvl="2" algn="l">
              <a:lnSpc>
                <a:spcPct val="100000"/>
              </a:lnSpc>
              <a:spcBef>
                <a:spcPts val="0"/>
              </a:spcBef>
              <a:spcAft>
                <a:spcPts val="0"/>
              </a:spcAft>
              <a:buClr>
                <a:schemeClr val="dk1"/>
              </a:buClr>
              <a:buSzPts val="1400"/>
              <a:buFont typeface="Arial"/>
              <a:buNone/>
              <a:defRPr sz="2400">
                <a:solidFill>
                  <a:schemeClr val="dk1"/>
                </a:solidFill>
              </a:defRPr>
            </a:lvl3pPr>
            <a:lvl4pPr lvl="3" algn="l">
              <a:lnSpc>
                <a:spcPct val="100000"/>
              </a:lnSpc>
              <a:spcBef>
                <a:spcPts val="0"/>
              </a:spcBef>
              <a:spcAft>
                <a:spcPts val="0"/>
              </a:spcAft>
              <a:buClr>
                <a:schemeClr val="dk1"/>
              </a:buClr>
              <a:buSzPts val="1400"/>
              <a:buFont typeface="Arial"/>
              <a:buNone/>
              <a:defRPr sz="2400">
                <a:solidFill>
                  <a:schemeClr val="dk1"/>
                </a:solidFill>
              </a:defRPr>
            </a:lvl4pPr>
            <a:lvl5pPr lvl="4" algn="l">
              <a:lnSpc>
                <a:spcPct val="100000"/>
              </a:lnSpc>
              <a:spcBef>
                <a:spcPts val="0"/>
              </a:spcBef>
              <a:spcAft>
                <a:spcPts val="0"/>
              </a:spcAft>
              <a:buClr>
                <a:schemeClr val="dk1"/>
              </a:buClr>
              <a:buSzPts val="1400"/>
              <a:buFont typeface="Arial"/>
              <a:buNone/>
              <a:defRPr sz="2400">
                <a:solidFill>
                  <a:schemeClr val="dk1"/>
                </a:solidFill>
              </a:defRPr>
            </a:lvl5pPr>
            <a:lvl6pPr lvl="5" algn="l">
              <a:lnSpc>
                <a:spcPct val="100000"/>
              </a:lnSpc>
              <a:spcBef>
                <a:spcPts val="0"/>
              </a:spcBef>
              <a:spcAft>
                <a:spcPts val="0"/>
              </a:spcAft>
              <a:buClr>
                <a:schemeClr val="dk1"/>
              </a:buClr>
              <a:buSzPts val="1400"/>
              <a:buFont typeface="Arial"/>
              <a:buNone/>
              <a:defRPr sz="2400">
                <a:solidFill>
                  <a:schemeClr val="dk1"/>
                </a:solidFill>
              </a:defRPr>
            </a:lvl6pPr>
            <a:lvl7pPr lvl="6" algn="l">
              <a:lnSpc>
                <a:spcPct val="100000"/>
              </a:lnSpc>
              <a:spcBef>
                <a:spcPts val="0"/>
              </a:spcBef>
              <a:spcAft>
                <a:spcPts val="0"/>
              </a:spcAft>
              <a:buClr>
                <a:schemeClr val="dk1"/>
              </a:buClr>
              <a:buSzPts val="1400"/>
              <a:buFont typeface="Arial"/>
              <a:buNone/>
              <a:defRPr sz="2400">
                <a:solidFill>
                  <a:schemeClr val="dk1"/>
                </a:solidFill>
              </a:defRPr>
            </a:lvl7pPr>
            <a:lvl8pPr lvl="7" algn="l">
              <a:lnSpc>
                <a:spcPct val="100000"/>
              </a:lnSpc>
              <a:spcBef>
                <a:spcPts val="0"/>
              </a:spcBef>
              <a:spcAft>
                <a:spcPts val="0"/>
              </a:spcAft>
              <a:buClr>
                <a:schemeClr val="dk1"/>
              </a:buClr>
              <a:buSzPts val="1400"/>
              <a:buFont typeface="Arial"/>
              <a:buNone/>
              <a:defRPr sz="2400">
                <a:solidFill>
                  <a:schemeClr val="dk1"/>
                </a:solidFill>
              </a:defRPr>
            </a:lvl8pPr>
            <a:lvl9pPr lvl="8" algn="l">
              <a:lnSpc>
                <a:spcPct val="100000"/>
              </a:lnSpc>
              <a:spcBef>
                <a:spcPts val="0"/>
              </a:spcBef>
              <a:spcAft>
                <a:spcPts val="0"/>
              </a:spcAft>
              <a:buClr>
                <a:schemeClr val="dk1"/>
              </a:buClr>
              <a:buSzPts val="1400"/>
              <a:buFont typeface="Arial"/>
              <a:buNone/>
              <a:defRPr sz="2400">
                <a:solidFill>
                  <a:schemeClr val="dk1"/>
                </a:solidFill>
              </a:defRPr>
            </a:lvl9pPr>
          </a:lstStyle>
          <a:p/>
        </p:txBody>
      </p:sp>
      <p:sp>
        <p:nvSpPr>
          <p:cNvPr id="27" name="Google Shape;27;p6"/>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8" name="Google Shape;28;p6"/>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9" name="Shape 29"/>
        <p:cNvGrpSpPr/>
        <p:nvPr/>
      </p:nvGrpSpPr>
      <p:grpSpPr>
        <a:xfrm>
          <a:off x="0" y="0"/>
          <a:ext cx="0" cy="0"/>
          <a:chOff x="0" y="0"/>
          <a:chExt cx="0" cy="0"/>
        </a:xfrm>
      </p:grpSpPr>
      <p:sp>
        <p:nvSpPr>
          <p:cNvPr id="30" name="Google Shape;30;p7"/>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4800">
                <a:solidFill>
                  <a:schemeClr val="dk1"/>
                </a:solidFill>
              </a:defRPr>
            </a:lvl2pPr>
            <a:lvl3pPr lvl="2" algn="l">
              <a:lnSpc>
                <a:spcPct val="100000"/>
              </a:lnSpc>
              <a:spcBef>
                <a:spcPts val="0"/>
              </a:spcBef>
              <a:spcAft>
                <a:spcPts val="0"/>
              </a:spcAft>
              <a:buClr>
                <a:schemeClr val="dk1"/>
              </a:buClr>
              <a:buSzPts val="1400"/>
              <a:buFont typeface="Arial"/>
              <a:buNone/>
              <a:defRPr sz="4800">
                <a:solidFill>
                  <a:schemeClr val="dk1"/>
                </a:solidFill>
              </a:defRPr>
            </a:lvl3pPr>
            <a:lvl4pPr lvl="3" algn="l">
              <a:lnSpc>
                <a:spcPct val="100000"/>
              </a:lnSpc>
              <a:spcBef>
                <a:spcPts val="0"/>
              </a:spcBef>
              <a:spcAft>
                <a:spcPts val="0"/>
              </a:spcAft>
              <a:buClr>
                <a:schemeClr val="dk1"/>
              </a:buClr>
              <a:buSzPts val="1400"/>
              <a:buFont typeface="Arial"/>
              <a:buNone/>
              <a:defRPr sz="4800">
                <a:solidFill>
                  <a:schemeClr val="dk1"/>
                </a:solidFill>
              </a:defRPr>
            </a:lvl4pPr>
            <a:lvl5pPr lvl="4" algn="l">
              <a:lnSpc>
                <a:spcPct val="100000"/>
              </a:lnSpc>
              <a:spcBef>
                <a:spcPts val="0"/>
              </a:spcBef>
              <a:spcAft>
                <a:spcPts val="0"/>
              </a:spcAft>
              <a:buClr>
                <a:schemeClr val="dk1"/>
              </a:buClr>
              <a:buSzPts val="1400"/>
              <a:buFont typeface="Arial"/>
              <a:buNone/>
              <a:defRPr sz="4800">
                <a:solidFill>
                  <a:schemeClr val="dk1"/>
                </a:solidFill>
              </a:defRPr>
            </a:lvl5pPr>
            <a:lvl6pPr lvl="5" algn="l">
              <a:lnSpc>
                <a:spcPct val="100000"/>
              </a:lnSpc>
              <a:spcBef>
                <a:spcPts val="0"/>
              </a:spcBef>
              <a:spcAft>
                <a:spcPts val="0"/>
              </a:spcAft>
              <a:buClr>
                <a:schemeClr val="dk1"/>
              </a:buClr>
              <a:buSzPts val="1400"/>
              <a:buFont typeface="Arial"/>
              <a:buNone/>
              <a:defRPr sz="4800">
                <a:solidFill>
                  <a:schemeClr val="dk1"/>
                </a:solidFill>
              </a:defRPr>
            </a:lvl6pPr>
            <a:lvl7pPr lvl="6" algn="l">
              <a:lnSpc>
                <a:spcPct val="100000"/>
              </a:lnSpc>
              <a:spcBef>
                <a:spcPts val="0"/>
              </a:spcBef>
              <a:spcAft>
                <a:spcPts val="0"/>
              </a:spcAft>
              <a:buClr>
                <a:schemeClr val="dk1"/>
              </a:buClr>
              <a:buSzPts val="1400"/>
              <a:buFont typeface="Arial"/>
              <a:buNone/>
              <a:defRPr sz="4800">
                <a:solidFill>
                  <a:schemeClr val="dk1"/>
                </a:solidFill>
              </a:defRPr>
            </a:lvl7pPr>
            <a:lvl8pPr lvl="7" algn="l">
              <a:lnSpc>
                <a:spcPct val="100000"/>
              </a:lnSpc>
              <a:spcBef>
                <a:spcPts val="0"/>
              </a:spcBef>
              <a:spcAft>
                <a:spcPts val="0"/>
              </a:spcAft>
              <a:buClr>
                <a:schemeClr val="dk1"/>
              </a:buClr>
              <a:buSzPts val="1400"/>
              <a:buFont typeface="Arial"/>
              <a:buNone/>
              <a:defRPr sz="4800">
                <a:solidFill>
                  <a:schemeClr val="dk1"/>
                </a:solidFill>
              </a:defRPr>
            </a:lvl8pPr>
            <a:lvl9pPr lvl="8" algn="l">
              <a:lnSpc>
                <a:spcPct val="100000"/>
              </a:lnSpc>
              <a:spcBef>
                <a:spcPts val="0"/>
              </a:spcBef>
              <a:spcAft>
                <a:spcPts val="0"/>
              </a:spcAft>
              <a:buClr>
                <a:schemeClr val="dk1"/>
              </a:buClr>
              <a:buSzPts val="1400"/>
              <a:buFont typeface="Arial"/>
              <a:buNone/>
              <a:defRPr sz="4800">
                <a:solidFill>
                  <a:schemeClr val="dk1"/>
                </a:solidFill>
              </a:defRPr>
            </a:lvl9pPr>
          </a:lstStyle>
          <a:p/>
        </p:txBody>
      </p:sp>
      <p:sp>
        <p:nvSpPr>
          <p:cNvPr id="31" name="Google Shape;31;p7"/>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2" name="Shape 32"/>
        <p:cNvGrpSpPr/>
        <p:nvPr/>
      </p:nvGrpSpPr>
      <p:grpSpPr>
        <a:xfrm>
          <a:off x="0" y="0"/>
          <a:ext cx="0" cy="0"/>
          <a:chOff x="0" y="0"/>
          <a:chExt cx="0" cy="0"/>
        </a:xfrm>
      </p:grpSpPr>
      <p:sp>
        <p:nvSpPr>
          <p:cNvPr id="33" name="Google Shape;33;p8"/>
          <p:cNvSpPr/>
          <p:nvPr/>
        </p:nvSpPr>
        <p:spPr>
          <a:xfrm>
            <a:off x="4572000" y="-166"/>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4200">
                <a:solidFill>
                  <a:schemeClr val="dk1"/>
                </a:solidFill>
              </a:defRPr>
            </a:lvl2pPr>
            <a:lvl3pPr lvl="2" algn="ctr">
              <a:lnSpc>
                <a:spcPct val="100000"/>
              </a:lnSpc>
              <a:spcBef>
                <a:spcPts val="0"/>
              </a:spcBef>
              <a:spcAft>
                <a:spcPts val="0"/>
              </a:spcAft>
              <a:buClr>
                <a:schemeClr val="dk1"/>
              </a:buClr>
              <a:buSzPts val="1400"/>
              <a:buFont typeface="Arial"/>
              <a:buNone/>
              <a:defRPr sz="4200">
                <a:solidFill>
                  <a:schemeClr val="dk1"/>
                </a:solidFill>
              </a:defRPr>
            </a:lvl3pPr>
            <a:lvl4pPr lvl="3" algn="ctr">
              <a:lnSpc>
                <a:spcPct val="100000"/>
              </a:lnSpc>
              <a:spcBef>
                <a:spcPts val="0"/>
              </a:spcBef>
              <a:spcAft>
                <a:spcPts val="0"/>
              </a:spcAft>
              <a:buClr>
                <a:schemeClr val="dk1"/>
              </a:buClr>
              <a:buSzPts val="1400"/>
              <a:buFont typeface="Arial"/>
              <a:buNone/>
              <a:defRPr sz="4200">
                <a:solidFill>
                  <a:schemeClr val="dk1"/>
                </a:solidFill>
              </a:defRPr>
            </a:lvl4pPr>
            <a:lvl5pPr lvl="4" algn="ctr">
              <a:lnSpc>
                <a:spcPct val="100000"/>
              </a:lnSpc>
              <a:spcBef>
                <a:spcPts val="0"/>
              </a:spcBef>
              <a:spcAft>
                <a:spcPts val="0"/>
              </a:spcAft>
              <a:buClr>
                <a:schemeClr val="dk1"/>
              </a:buClr>
              <a:buSzPts val="1400"/>
              <a:buFont typeface="Arial"/>
              <a:buNone/>
              <a:defRPr sz="4200">
                <a:solidFill>
                  <a:schemeClr val="dk1"/>
                </a:solidFill>
              </a:defRPr>
            </a:lvl5pPr>
            <a:lvl6pPr lvl="5" algn="ctr">
              <a:lnSpc>
                <a:spcPct val="100000"/>
              </a:lnSpc>
              <a:spcBef>
                <a:spcPts val="0"/>
              </a:spcBef>
              <a:spcAft>
                <a:spcPts val="0"/>
              </a:spcAft>
              <a:buClr>
                <a:schemeClr val="dk1"/>
              </a:buClr>
              <a:buSzPts val="1400"/>
              <a:buFont typeface="Arial"/>
              <a:buNone/>
              <a:defRPr sz="4200">
                <a:solidFill>
                  <a:schemeClr val="dk1"/>
                </a:solidFill>
              </a:defRPr>
            </a:lvl6pPr>
            <a:lvl7pPr lvl="6" algn="ctr">
              <a:lnSpc>
                <a:spcPct val="100000"/>
              </a:lnSpc>
              <a:spcBef>
                <a:spcPts val="0"/>
              </a:spcBef>
              <a:spcAft>
                <a:spcPts val="0"/>
              </a:spcAft>
              <a:buClr>
                <a:schemeClr val="dk1"/>
              </a:buClr>
              <a:buSzPts val="1400"/>
              <a:buFont typeface="Arial"/>
              <a:buNone/>
              <a:defRPr sz="4200">
                <a:solidFill>
                  <a:schemeClr val="dk1"/>
                </a:solidFill>
              </a:defRPr>
            </a:lvl7pPr>
            <a:lvl8pPr lvl="7" algn="ctr">
              <a:lnSpc>
                <a:spcPct val="100000"/>
              </a:lnSpc>
              <a:spcBef>
                <a:spcPts val="0"/>
              </a:spcBef>
              <a:spcAft>
                <a:spcPts val="0"/>
              </a:spcAft>
              <a:buClr>
                <a:schemeClr val="dk1"/>
              </a:buClr>
              <a:buSzPts val="1400"/>
              <a:buFont typeface="Arial"/>
              <a:buNone/>
              <a:defRPr sz="4200">
                <a:solidFill>
                  <a:schemeClr val="dk1"/>
                </a:solidFill>
              </a:defRPr>
            </a:lvl8pPr>
            <a:lvl9pPr lvl="8" algn="ctr">
              <a:lnSpc>
                <a:spcPct val="100000"/>
              </a:lnSpc>
              <a:spcBef>
                <a:spcPts val="0"/>
              </a:spcBef>
              <a:spcAft>
                <a:spcPts val="0"/>
              </a:spcAft>
              <a:buClr>
                <a:schemeClr val="dk1"/>
              </a:buClr>
              <a:buSzPts val="1400"/>
              <a:buFont typeface="Arial"/>
              <a:buNone/>
              <a:defRPr sz="4200">
                <a:solidFill>
                  <a:schemeClr val="dk1"/>
                </a:solidFill>
              </a:defRPr>
            </a:lvl9pPr>
          </a:lstStyle>
          <a:p/>
        </p:txBody>
      </p:sp>
      <p:sp>
        <p:nvSpPr>
          <p:cNvPr id="35" name="Google Shape;35;p8"/>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36" name="Google Shape;36;p8"/>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37" name="Google Shape;37;p8"/>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 name="Shape 38"/>
        <p:cNvGrpSpPr/>
        <p:nvPr/>
      </p:nvGrpSpPr>
      <p:grpSpPr>
        <a:xfrm>
          <a:off x="0" y="0"/>
          <a:ext cx="0" cy="0"/>
          <a:chOff x="0" y="0"/>
          <a:chExt cx="0" cy="0"/>
        </a:xfrm>
      </p:grpSpPr>
      <p:sp>
        <p:nvSpPr>
          <p:cNvPr id="39" name="Google Shape;39;p9"/>
          <p:cNvSpPr txBox="1"/>
          <p:nvPr>
            <p:ph idx="1" type="body"/>
          </p:nvPr>
        </p:nvSpPr>
        <p:spPr>
          <a:xfrm>
            <a:off x="311700" y="5640766"/>
            <a:ext cx="5998800" cy="806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0" name="Google Shape;40;p9"/>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1" name="Shape 41"/>
        <p:cNvGrpSpPr/>
        <p:nvPr/>
      </p:nvGrpSpPr>
      <p:grpSpPr>
        <a:xfrm>
          <a:off x="0" y="0"/>
          <a:ext cx="0" cy="0"/>
          <a:chOff x="0" y="0"/>
          <a:chExt cx="0" cy="0"/>
        </a:xfrm>
      </p:grpSpPr>
      <p:sp>
        <p:nvSpPr>
          <p:cNvPr id="42" name="Google Shape;42;p10"/>
          <p:cNvSpPr txBox="1"/>
          <p:nvPr>
            <p:ph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12000">
                <a:solidFill>
                  <a:schemeClr val="dk1"/>
                </a:solidFill>
              </a:defRPr>
            </a:lvl2pPr>
            <a:lvl3pPr lvl="2" algn="ctr">
              <a:lnSpc>
                <a:spcPct val="100000"/>
              </a:lnSpc>
              <a:spcBef>
                <a:spcPts val="0"/>
              </a:spcBef>
              <a:spcAft>
                <a:spcPts val="0"/>
              </a:spcAft>
              <a:buClr>
                <a:schemeClr val="dk1"/>
              </a:buClr>
              <a:buSzPts val="1400"/>
              <a:buFont typeface="Arial"/>
              <a:buNone/>
              <a:defRPr sz="12000">
                <a:solidFill>
                  <a:schemeClr val="dk1"/>
                </a:solidFill>
              </a:defRPr>
            </a:lvl3pPr>
            <a:lvl4pPr lvl="3" algn="ctr">
              <a:lnSpc>
                <a:spcPct val="100000"/>
              </a:lnSpc>
              <a:spcBef>
                <a:spcPts val="0"/>
              </a:spcBef>
              <a:spcAft>
                <a:spcPts val="0"/>
              </a:spcAft>
              <a:buClr>
                <a:schemeClr val="dk1"/>
              </a:buClr>
              <a:buSzPts val="1400"/>
              <a:buFont typeface="Arial"/>
              <a:buNone/>
              <a:defRPr sz="12000">
                <a:solidFill>
                  <a:schemeClr val="dk1"/>
                </a:solidFill>
              </a:defRPr>
            </a:lvl4pPr>
            <a:lvl5pPr lvl="4" algn="ctr">
              <a:lnSpc>
                <a:spcPct val="100000"/>
              </a:lnSpc>
              <a:spcBef>
                <a:spcPts val="0"/>
              </a:spcBef>
              <a:spcAft>
                <a:spcPts val="0"/>
              </a:spcAft>
              <a:buClr>
                <a:schemeClr val="dk1"/>
              </a:buClr>
              <a:buSzPts val="1400"/>
              <a:buFont typeface="Arial"/>
              <a:buNone/>
              <a:defRPr sz="12000">
                <a:solidFill>
                  <a:schemeClr val="dk1"/>
                </a:solidFill>
              </a:defRPr>
            </a:lvl5pPr>
            <a:lvl6pPr lvl="5" algn="ctr">
              <a:lnSpc>
                <a:spcPct val="100000"/>
              </a:lnSpc>
              <a:spcBef>
                <a:spcPts val="0"/>
              </a:spcBef>
              <a:spcAft>
                <a:spcPts val="0"/>
              </a:spcAft>
              <a:buClr>
                <a:schemeClr val="dk1"/>
              </a:buClr>
              <a:buSzPts val="1400"/>
              <a:buFont typeface="Arial"/>
              <a:buNone/>
              <a:defRPr sz="12000">
                <a:solidFill>
                  <a:schemeClr val="dk1"/>
                </a:solidFill>
              </a:defRPr>
            </a:lvl6pPr>
            <a:lvl7pPr lvl="6" algn="ctr">
              <a:lnSpc>
                <a:spcPct val="100000"/>
              </a:lnSpc>
              <a:spcBef>
                <a:spcPts val="0"/>
              </a:spcBef>
              <a:spcAft>
                <a:spcPts val="0"/>
              </a:spcAft>
              <a:buClr>
                <a:schemeClr val="dk1"/>
              </a:buClr>
              <a:buSzPts val="1400"/>
              <a:buFont typeface="Arial"/>
              <a:buNone/>
              <a:defRPr sz="12000">
                <a:solidFill>
                  <a:schemeClr val="dk1"/>
                </a:solidFill>
              </a:defRPr>
            </a:lvl7pPr>
            <a:lvl8pPr lvl="7" algn="ctr">
              <a:lnSpc>
                <a:spcPct val="100000"/>
              </a:lnSpc>
              <a:spcBef>
                <a:spcPts val="0"/>
              </a:spcBef>
              <a:spcAft>
                <a:spcPts val="0"/>
              </a:spcAft>
              <a:buClr>
                <a:schemeClr val="dk1"/>
              </a:buClr>
              <a:buSzPts val="1400"/>
              <a:buFont typeface="Arial"/>
              <a:buNone/>
              <a:defRPr sz="12000">
                <a:solidFill>
                  <a:schemeClr val="dk1"/>
                </a:solidFill>
              </a:defRPr>
            </a:lvl8pPr>
            <a:lvl9pPr lvl="8" algn="ctr">
              <a:lnSpc>
                <a:spcPct val="100000"/>
              </a:lnSpc>
              <a:spcBef>
                <a:spcPts val="0"/>
              </a:spcBef>
              <a:spcAft>
                <a:spcPts val="0"/>
              </a:spcAft>
              <a:buClr>
                <a:schemeClr val="dk1"/>
              </a:buClr>
              <a:buSzPts val="1400"/>
              <a:buFont typeface="Arial"/>
              <a:buNone/>
              <a:defRPr sz="12000">
                <a:solidFill>
                  <a:schemeClr val="dk1"/>
                </a:solidFill>
              </a:defRPr>
            </a:lvl9pPr>
          </a:lstStyle>
          <a:p/>
        </p:txBody>
      </p:sp>
      <p:sp>
        <p:nvSpPr>
          <p:cNvPr id="43" name="Google Shape;43;p10"/>
          <p:cNvSpPr txBox="1"/>
          <p:nvPr>
            <p:ph idx="1" type="body"/>
          </p:nvPr>
        </p:nvSpPr>
        <p:spPr>
          <a:xfrm>
            <a:off x="311700" y="4202966"/>
            <a:ext cx="8520600" cy="1734300"/>
          </a:xfrm>
          <a:prstGeom prst="rect">
            <a:avLst/>
          </a:prstGeom>
          <a:noFill/>
          <a:ln>
            <a:noFill/>
          </a:ln>
        </p:spPr>
        <p:txBody>
          <a:bodyPr anchorCtr="0" anchor="t" bIns="91425" lIns="91425" spcFirstLastPara="1" rIns="91425" wrap="square" tIns="91425">
            <a:noAutofit/>
          </a:bodyPr>
          <a:lstStyle>
            <a:lvl1pPr indent="-228600" lvl="0" marL="457200" marR="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4" name="Google Shape;44;p10"/>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theme" Target="../theme/theme4.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2" Type="http://schemas.openxmlformats.org/officeDocument/2006/relationships/theme" Target="../theme/theme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sp>
        <p:nvSpPr>
          <p:cNvPr id="48" name="Google Shape;48;p12"/>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2"/>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12"/>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p1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 name="Google Shape;124;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6" name="Google Shape;126;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7" name="Google Shape;127;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3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2" name="Google Shape;182;p33"/>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3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4" name="Google Shape;184;p3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5" name="Google Shape;185;p3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11" Type="http://schemas.openxmlformats.org/officeDocument/2006/relationships/hyperlink" Target="https://creativecommons.org/licenses/by-sa/4.0/deed.es" TargetMode="External"/><Relationship Id="rId10" Type="http://schemas.openxmlformats.org/officeDocument/2006/relationships/image" Target="../media/image4.png"/><Relationship Id="rId12" Type="http://schemas.openxmlformats.org/officeDocument/2006/relationships/hyperlink" Target="https://misionleccionesbiblica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5" title="13.06 COVER ES.PNG"/>
          <p:cNvPicPr preferRelativeResize="0"/>
          <p:nvPr/>
        </p:nvPicPr>
        <p:blipFill rotWithShape="1">
          <a:blip r:embed="rId3">
            <a:alphaModFix/>
          </a:blip>
          <a:srcRect b="0" l="0" r="0" t="0"/>
          <a:stretch/>
        </p:blipFill>
        <p:spPr>
          <a:xfrm>
            <a:off x="0" y="0"/>
            <a:ext cx="9144000" cy="6858007"/>
          </a:xfrm>
          <a:prstGeom prst="rect">
            <a:avLst/>
          </a:prstGeom>
          <a:noFill/>
          <a:ln>
            <a:noFill/>
          </a:ln>
        </p:spPr>
      </p:pic>
      <p:sp>
        <p:nvSpPr>
          <p:cNvPr id="261" name="Google Shape;261;p45"/>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Ayudantes en la iglesia</a:t>
            </a:r>
            <a:endParaRPr sz="1000">
              <a:solidFill>
                <a:schemeClr val="lt1"/>
              </a:solidFill>
              <a:latin typeface="Calibri"/>
              <a:ea typeface="Calibri"/>
              <a:cs typeface="Calibri"/>
              <a:sym typeface="Calibri"/>
            </a:endParaRPr>
          </a:p>
        </p:txBody>
      </p:sp>
      <p:sp>
        <p:nvSpPr>
          <p:cNvPr id="262" name="Google Shape;262;p45"/>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4"/>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b="0" i="0" lang="en" sz="1300" u="none" cap="none" strike="noStrike">
                <a:solidFill>
                  <a:schemeClr val="dk1"/>
                </a:solidFill>
                <a:latin typeface="Calibri"/>
                <a:ea typeface="Calibri"/>
                <a:cs typeface="Calibri"/>
                <a:sym typeface="Calibri"/>
              </a:rPr>
              <a:t>Recursos gratuitos para compartir la Palabra de Dios con los niños:</a:t>
            </a:r>
            <a:endParaRPr b="0"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b="0" i="0" lang="en" sz="1300" u="sng" cap="none" strike="noStrike">
                <a:solidFill>
                  <a:schemeClr val="hlink"/>
                </a:solidFill>
                <a:latin typeface="Calibri"/>
                <a:ea typeface="Calibri"/>
                <a:cs typeface="Calibri"/>
                <a:sym typeface="Calibri"/>
                <a:hlinkClick r:id="rId3"/>
              </a:rPr>
              <a:t>misionleccionesbiblicas.org</a:t>
            </a:r>
            <a:r>
              <a:rPr b="0" i="0" lang="en" sz="1300" u="none" cap="none" strike="noStrike">
                <a:solidFill>
                  <a:schemeClr val="dk1"/>
                </a:solidFill>
                <a:latin typeface="Calibri"/>
                <a:ea typeface="Calibri"/>
                <a:cs typeface="Calibri"/>
                <a:sym typeface="Calibri"/>
              </a:rPr>
              <a:t> (en español)</a:t>
            </a:r>
            <a:endParaRPr b="0"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b="0" i="0" lang="en" sz="1300" u="sng" cap="none" strike="noStrike">
                <a:solidFill>
                  <a:schemeClr val="hlink"/>
                </a:solidFill>
                <a:latin typeface="Calibri"/>
                <a:ea typeface="Calibri"/>
                <a:cs typeface="Calibri"/>
                <a:sym typeface="Calibri"/>
                <a:hlinkClick r:id="rId4"/>
              </a:rPr>
              <a:t>www.missionbibleclass.org</a:t>
            </a:r>
            <a:r>
              <a:rPr b="0" i="0" lang="en" sz="1300" u="none" cap="none" strike="noStrike">
                <a:solidFill>
                  <a:schemeClr val="dk1"/>
                </a:solidFill>
                <a:latin typeface="Calibri"/>
                <a:ea typeface="Calibri"/>
                <a:cs typeface="Calibri"/>
                <a:sym typeface="Calibri"/>
              </a:rPr>
              <a:t> (in English)</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b="0" i="0" sz="2000" u="none" cap="none" strike="noStrike">
              <a:solidFill>
                <a:schemeClr val="dk1"/>
              </a:solidFill>
              <a:latin typeface="Calibri"/>
              <a:ea typeface="Calibri"/>
              <a:cs typeface="Calibri"/>
              <a:sym typeface="Calibri"/>
            </a:endParaRPr>
          </a:p>
        </p:txBody>
      </p:sp>
      <p:pic>
        <p:nvPicPr>
          <p:cNvPr id="341" name="Google Shape;341;p54"/>
          <p:cNvPicPr preferRelativeResize="0"/>
          <p:nvPr/>
        </p:nvPicPr>
        <p:blipFill rotWithShape="1">
          <a:blip r:embed="rId5">
            <a:alphaModFix/>
          </a:blip>
          <a:srcRect b="0" l="0" r="0" t="0"/>
          <a:stretch/>
        </p:blipFill>
        <p:spPr>
          <a:xfrm>
            <a:off x="628650" y="4414725"/>
            <a:ext cx="2743650" cy="1101925"/>
          </a:xfrm>
          <a:prstGeom prst="rect">
            <a:avLst/>
          </a:prstGeom>
          <a:noFill/>
          <a:ln>
            <a:noFill/>
          </a:ln>
        </p:spPr>
      </p:pic>
      <p:sp>
        <p:nvSpPr>
          <p:cNvPr id="342" name="Google Shape;342;p54"/>
          <p:cNvSpPr txBox="1"/>
          <p:nvPr>
            <p:ph type="title"/>
          </p:nvPr>
        </p:nvSpPr>
        <p:spPr>
          <a:xfrm>
            <a:off x="628650" y="2503302"/>
            <a:ext cx="8330400" cy="1787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 sz="1600"/>
              <a:t>Atribución: </a:t>
            </a:r>
            <a:r>
              <a:rPr lang="en" sz="1600"/>
              <a:t>Esta ayuda visual fue construida por Mary Nelson </a:t>
            </a:r>
            <a:r>
              <a:rPr lang="en" sz="1600" u="sng">
                <a:solidFill>
                  <a:schemeClr val="hlink"/>
                </a:solidFill>
                <a:hlinkClick r:id="rId6"/>
              </a:rPr>
              <a:t>www.missionbibleclass.org</a:t>
            </a:r>
            <a:r>
              <a:rPr lang="en" sz="1600"/>
              <a:t>  utilizando:</a:t>
            </a:r>
            <a:endParaRPr sz="1600"/>
          </a:p>
          <a:p>
            <a:pPr indent="-308610" lvl="0" marL="457200" rtl="0" algn="l">
              <a:lnSpc>
                <a:spcPct val="100000"/>
              </a:lnSpc>
              <a:spcBef>
                <a:spcPts val="1000"/>
              </a:spcBef>
              <a:spcAft>
                <a:spcPts val="0"/>
              </a:spcAft>
              <a:buSzPct val="87500"/>
              <a:buChar char="●"/>
            </a:pPr>
            <a:r>
              <a:rPr lang="en" sz="1600"/>
              <a:t>Recopilación de textos y diapositivas de Mary Nelson</a:t>
            </a:r>
            <a:endParaRPr sz="1600"/>
          </a:p>
          <a:p>
            <a:pPr indent="-320040" lvl="0" marL="457200" rtl="0" algn="l">
              <a:lnSpc>
                <a:spcPct val="100000"/>
              </a:lnSpc>
              <a:spcBef>
                <a:spcPts val="0"/>
              </a:spcBef>
              <a:spcAft>
                <a:spcPts val="0"/>
              </a:spcAft>
              <a:buSzPct val="100000"/>
              <a:buChar char="●"/>
            </a:pPr>
            <a:r>
              <a:rPr lang="en" sz="1600"/>
              <a:t>Texto y diapositivas de Mary Nelson</a:t>
            </a:r>
            <a:endParaRPr sz="1600"/>
          </a:p>
          <a:p>
            <a:pPr indent="-308610" lvl="0" marL="457200" rtl="0" algn="l">
              <a:lnSpc>
                <a:spcPct val="100000"/>
              </a:lnSpc>
              <a:spcBef>
                <a:spcPts val="0"/>
              </a:spcBef>
              <a:spcAft>
                <a:spcPts val="0"/>
              </a:spcAft>
              <a:buSzPct val="87500"/>
              <a:buChar char="●"/>
            </a:pPr>
            <a:r>
              <a:rPr lang="en" sz="1600"/>
              <a:t>Ilustraciones de Sweet Publishing </a:t>
            </a:r>
            <a:r>
              <a:rPr lang="en" sz="1600" u="sng">
                <a:solidFill>
                  <a:schemeClr val="hlink"/>
                </a:solidFill>
                <a:hlinkClick r:id="rId7"/>
              </a:rPr>
              <a:t>http://sweetpublishing.com/</a:t>
            </a:r>
            <a:r>
              <a:rPr lang="en" sz="1600"/>
              <a:t> </a:t>
            </a:r>
            <a:br>
              <a:rPr lang="en" sz="1600"/>
            </a:br>
            <a:r>
              <a:rPr lang="en" sz="1600"/>
              <a:t>Acceso a través de </a:t>
            </a:r>
            <a:r>
              <a:rPr lang="en" sz="1600" u="sng">
                <a:solidFill>
                  <a:schemeClr val="hlink"/>
                </a:solidFill>
                <a:hlinkClick r:id="rId8"/>
              </a:rPr>
              <a:t>www.freebibleimages.org</a:t>
            </a:r>
            <a:r>
              <a:rPr lang="en" sz="1600"/>
              <a:t>  y </a:t>
            </a:r>
            <a:r>
              <a:rPr lang="en" sz="1600" u="sng">
                <a:solidFill>
                  <a:schemeClr val="hlink"/>
                </a:solidFill>
                <a:hlinkClick r:id="rId9"/>
              </a:rPr>
              <a:t>https://www.unfoldingword.org/sweet-publishing/</a:t>
            </a:r>
            <a:r>
              <a:rPr lang="en" sz="1600"/>
              <a:t> </a:t>
            </a:r>
            <a:endParaRPr sz="1600"/>
          </a:p>
          <a:p>
            <a:pPr indent="0" lvl="0" marL="0" rtl="0" algn="l">
              <a:lnSpc>
                <a:spcPct val="100000"/>
              </a:lnSpc>
              <a:spcBef>
                <a:spcPts val="0"/>
              </a:spcBef>
              <a:spcAft>
                <a:spcPts val="0"/>
              </a:spcAft>
              <a:buNone/>
            </a:pPr>
            <a:r>
              <a:rPr b="1" lang="en" sz="1600">
                <a:solidFill>
                  <a:srgbClr val="000000"/>
                </a:solidFill>
              </a:rPr>
              <a:t>A</a:t>
            </a:r>
            <a:r>
              <a:rPr b="1" lang="en" sz="1600">
                <a:solidFill>
                  <a:srgbClr val="000000"/>
                </a:solidFill>
              </a:rPr>
              <a:t>lteración: </a:t>
            </a:r>
            <a:r>
              <a:rPr lang="en" sz="1600">
                <a:solidFill>
                  <a:srgbClr val="000000"/>
                </a:solidFill>
              </a:rPr>
              <a:t>Texto añadido a la portada.  </a:t>
            </a:r>
            <a:endParaRPr sz="1600">
              <a:solidFill>
                <a:srgbClr val="000000"/>
              </a:solidFill>
            </a:endParaRPr>
          </a:p>
        </p:txBody>
      </p:sp>
      <p:pic>
        <p:nvPicPr>
          <p:cNvPr id="343" name="Google Shape;343;p54"/>
          <p:cNvPicPr preferRelativeResize="0"/>
          <p:nvPr/>
        </p:nvPicPr>
        <p:blipFill rotWithShape="1">
          <a:blip r:embed="rId10">
            <a:alphaModFix/>
          </a:blip>
          <a:srcRect b="0" l="0" r="0" t="0"/>
          <a:stretch/>
        </p:blipFill>
        <p:spPr>
          <a:xfrm>
            <a:off x="705125" y="623925"/>
            <a:ext cx="2400300" cy="839808"/>
          </a:xfrm>
          <a:prstGeom prst="rect">
            <a:avLst/>
          </a:prstGeom>
          <a:noFill/>
          <a:ln>
            <a:noFill/>
          </a:ln>
        </p:spPr>
      </p:pic>
      <p:sp>
        <p:nvSpPr>
          <p:cNvPr id="344" name="Google Shape;344;p54"/>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Atribución/Reconocimiento-CompartirIgual 4.0 Internacional Deed, CC BY-SA 4.0</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 sz="1400" u="sng" cap="none" strike="noStrike">
                <a:solidFill>
                  <a:schemeClr val="hlink"/>
                </a:solidFill>
                <a:latin typeface="Calibri"/>
                <a:ea typeface="Calibri"/>
                <a:cs typeface="Calibri"/>
                <a:sym typeface="Calibri"/>
                <a:hlinkClick r:id="rId11"/>
              </a:rPr>
              <a:t>https://creativecommons.org/licenses/by-sa/4.0/deed.es</a:t>
            </a:r>
            <a:r>
              <a:rPr b="0" i="0" lang="en" sz="1400" u="none" cap="none" strike="noStrike">
                <a:solidFill>
                  <a:srgbClr val="000000"/>
                </a:solidFill>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p:txBody>
      </p:sp>
      <p:sp>
        <p:nvSpPr>
          <p:cNvPr id="345" name="Google Shape;345;p54"/>
          <p:cNvSpPr txBox="1"/>
          <p:nvPr/>
        </p:nvSpPr>
        <p:spPr>
          <a:xfrm>
            <a:off x="3916625" y="875225"/>
            <a:ext cx="4467600" cy="337200"/>
          </a:xfrm>
          <a:prstGeom prst="rect">
            <a:avLst/>
          </a:prstGeom>
          <a:solidFill>
            <a:schemeClr val="accent4"/>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b="0" i="0" lang="en" sz="1100" u="none" cap="none" strike="noStrike">
                <a:solidFill>
                  <a:srgbClr val="000000"/>
                </a:solidFill>
                <a:latin typeface="Calibri"/>
                <a:ea typeface="Calibri"/>
                <a:cs typeface="Calibri"/>
                <a:sym typeface="Calibri"/>
              </a:rPr>
              <a:t>Puede descargar este pase de diapositivas de</a:t>
            </a:r>
            <a:r>
              <a:rPr b="1" i="0" lang="en" sz="1100" u="none" cap="none" strike="noStrike">
                <a:solidFill>
                  <a:srgbClr val="000000"/>
                </a:solidFill>
                <a:latin typeface="Calibri"/>
                <a:ea typeface="Calibri"/>
                <a:cs typeface="Calibri"/>
                <a:sym typeface="Calibri"/>
              </a:rPr>
              <a:t> </a:t>
            </a:r>
            <a:r>
              <a:rPr b="1" i="0" lang="en" sz="1100" u="sng" cap="none" strike="noStrike">
                <a:solidFill>
                  <a:schemeClr val="hlink"/>
                </a:solidFill>
                <a:latin typeface="Calibri"/>
                <a:ea typeface="Calibri"/>
                <a:cs typeface="Calibri"/>
                <a:sym typeface="Calibri"/>
                <a:hlinkClick r:id="rId12"/>
              </a:rPr>
              <a:t>misionleccionesbiblicas.org</a:t>
            </a:r>
            <a:r>
              <a:rPr b="1" i="0" lang="en" sz="1100" u="none" cap="none" strike="noStrike">
                <a:solidFill>
                  <a:srgbClr val="000000"/>
                </a:solidFill>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
        <p:nvSpPr>
          <p:cNvPr id="346" name="Google Shape;346;p54"/>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a:t>
            </a:r>
            <a:r>
              <a:rPr lang="en" sz="1000">
                <a:latin typeface="Calibri"/>
                <a:ea typeface="Calibri"/>
                <a:cs typeface="Calibri"/>
                <a:sym typeface="Calibri"/>
              </a:rPr>
              <a:t>    Ayudantes en la iglesia</a:t>
            </a:r>
            <a:endParaRPr sz="1000">
              <a:latin typeface="Calibri"/>
              <a:ea typeface="Calibri"/>
              <a:cs typeface="Calibri"/>
              <a:sym typeface="Calibri"/>
            </a:endParaRPr>
          </a:p>
        </p:txBody>
      </p:sp>
      <p:sp>
        <p:nvSpPr>
          <p:cNvPr id="347" name="Google Shape;347;p54"/>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2. The church in Jerusalem grew bigger and bigger every day.  People heard about Jesus and then told other people.  Soon hundreds and hundreds and even thousands of people decided to follow Jesus and were baptised.</a:t>
            </a:r>
            <a:endParaRPr b="0" i="0" sz="1200" u="none" cap="none" strike="noStrike">
              <a:solidFill>
                <a:schemeClr val="dk1"/>
              </a:solidFill>
              <a:latin typeface="Calibri"/>
              <a:ea typeface="Calibri"/>
              <a:cs typeface="Calibri"/>
              <a:sym typeface="Calibri"/>
            </a:endParaRPr>
          </a:p>
        </p:txBody>
      </p:sp>
      <p:pic>
        <p:nvPicPr>
          <p:cNvPr id="269" name="Google Shape;269;p46"/>
          <p:cNvPicPr preferRelativeResize="0"/>
          <p:nvPr/>
        </p:nvPicPr>
        <p:blipFill rotWithShape="1">
          <a:blip r:embed="rId3">
            <a:alphaModFix/>
          </a:blip>
          <a:srcRect b="0" l="0" r="0" t="0"/>
          <a:stretch/>
        </p:blipFill>
        <p:spPr>
          <a:xfrm>
            <a:off x="-36293" y="0"/>
            <a:ext cx="9180293" cy="6858000"/>
          </a:xfrm>
          <a:prstGeom prst="rect">
            <a:avLst/>
          </a:prstGeom>
          <a:noFill/>
          <a:ln>
            <a:noFill/>
          </a:ln>
        </p:spPr>
      </p:pic>
      <p:sp>
        <p:nvSpPr>
          <p:cNvPr id="270" name="Google Shape;270;p46"/>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Ayudantes en la iglesia</a:t>
            </a:r>
            <a:endParaRPr sz="1000">
              <a:latin typeface="Calibri"/>
              <a:ea typeface="Calibri"/>
              <a:cs typeface="Calibri"/>
              <a:sym typeface="Calibri"/>
            </a:endParaRPr>
          </a:p>
        </p:txBody>
      </p:sp>
      <p:sp>
        <p:nvSpPr>
          <p:cNvPr id="271" name="Google Shape;271;p46"/>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3. The Apostles were very busy praying, preaching and teaching every day.  They wanted everyone to know about Jesus!</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But they were also very busy helping people.  Christians brought money to the Apostles and the Apostles, in turn, would buy food and give it out to those who were hungry.  This was very important because some people did not have any family to take care of them.  One group of people who didn’t have family were the widows.  A widow is a woman whose husband has died.  The Apostles gave food to the widows to help them.</a:t>
            </a:r>
            <a:endParaRPr b="0" i="0" sz="1200" u="none" cap="none" strike="noStrike">
              <a:solidFill>
                <a:schemeClr val="dk1"/>
              </a:solidFill>
              <a:latin typeface="Calibri"/>
              <a:ea typeface="Calibri"/>
              <a:cs typeface="Calibri"/>
              <a:sym typeface="Calibri"/>
            </a:endParaRPr>
          </a:p>
        </p:txBody>
      </p:sp>
      <p:pic>
        <p:nvPicPr>
          <p:cNvPr id="278" name="Google Shape;278;p47"/>
          <p:cNvPicPr preferRelativeResize="0"/>
          <p:nvPr/>
        </p:nvPicPr>
        <p:blipFill rotWithShape="1">
          <a:blip r:embed="rId3">
            <a:alphaModFix/>
          </a:blip>
          <a:srcRect b="0" l="0" r="0" t="0"/>
          <a:stretch/>
        </p:blipFill>
        <p:spPr>
          <a:xfrm>
            <a:off x="-10179" y="0"/>
            <a:ext cx="9154179" cy="6858000"/>
          </a:xfrm>
          <a:prstGeom prst="rect">
            <a:avLst/>
          </a:prstGeom>
          <a:noFill/>
          <a:ln>
            <a:noFill/>
          </a:ln>
        </p:spPr>
      </p:pic>
      <p:sp>
        <p:nvSpPr>
          <p:cNvPr id="279" name="Google Shape;279;p47"/>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Ayudantes en la iglesia</a:t>
            </a:r>
            <a:endParaRPr sz="1000">
              <a:solidFill>
                <a:schemeClr val="lt1"/>
              </a:solidFill>
              <a:latin typeface="Calibri"/>
              <a:ea typeface="Calibri"/>
              <a:cs typeface="Calibri"/>
              <a:sym typeface="Calibri"/>
            </a:endParaRPr>
          </a:p>
        </p:txBody>
      </p:sp>
      <p:sp>
        <p:nvSpPr>
          <p:cNvPr id="280" name="Google Shape;280;p47"/>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4. But there was a problem.  The Apostles were so busy that sometimes they couldn’t get to everyone.  Some widows were missing out and going hungry.  The Jews that had traveled from far away said, “The widows in our group are not getting enough food!  The other widows are getting the food first.”</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Many people were unhappy so the Apostles gathered everyone together.  They said, “We don’t want anyone to miss out on the food.  But it takes a lot of time to buy the food and pass it out to everyone.  If we spend all of our time passing out food then we won’t have enough time to pray and to teach about Jesus.  It would not be right to stop teaching about Jesus.”</a:t>
            </a:r>
            <a:endParaRPr b="0" i="0" sz="1200" u="none" cap="none" strike="noStrike">
              <a:solidFill>
                <a:schemeClr val="dk1"/>
              </a:solidFill>
              <a:latin typeface="Calibri"/>
              <a:ea typeface="Calibri"/>
              <a:cs typeface="Calibri"/>
              <a:sym typeface="Calibri"/>
            </a:endParaRPr>
          </a:p>
        </p:txBody>
      </p:sp>
      <p:pic>
        <p:nvPicPr>
          <p:cNvPr id="287" name="Google Shape;287;p48"/>
          <p:cNvPicPr preferRelativeResize="0"/>
          <p:nvPr/>
        </p:nvPicPr>
        <p:blipFill rotWithShape="1">
          <a:blip r:embed="rId3">
            <a:alphaModFix/>
          </a:blip>
          <a:srcRect b="0" l="0" r="0" t="0"/>
          <a:stretch/>
        </p:blipFill>
        <p:spPr>
          <a:xfrm>
            <a:off x="-152647" y="0"/>
            <a:ext cx="9296647" cy="6858000"/>
          </a:xfrm>
          <a:prstGeom prst="rect">
            <a:avLst/>
          </a:prstGeom>
          <a:noFill/>
          <a:ln>
            <a:noFill/>
          </a:ln>
        </p:spPr>
      </p:pic>
      <p:sp>
        <p:nvSpPr>
          <p:cNvPr id="288" name="Google Shape;288;p4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89" name="Google Shape;289;p48"/>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Ayudantes en la iglesia</a:t>
            </a:r>
            <a:endParaRPr sz="1000">
              <a:solidFill>
                <a:schemeClr val="lt1"/>
              </a:solidFill>
              <a:latin typeface="Calibri"/>
              <a:ea typeface="Calibri"/>
              <a:cs typeface="Calibri"/>
              <a:sym typeface="Calibri"/>
            </a:endParaRPr>
          </a:p>
        </p:txBody>
      </p:sp>
      <p:sp>
        <p:nvSpPr>
          <p:cNvPr id="290" name="Google Shape;290;p48"/>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5. “We have an idea.  We Apostles will stop distributing food and spend our time praying, preaching and teaching.  We want everyone to choose seven other men to be in charge of passing out the food.  Make sure these men are faithful to God and the Spirit.  Choose men who are wise because it will be their job to make sure everything is fair and that none of the widows misses out.”</a:t>
            </a:r>
            <a:endParaRPr b="0" i="0" sz="1200" u="none" cap="none" strike="noStrike">
              <a:solidFill>
                <a:schemeClr val="dk1"/>
              </a:solidFill>
              <a:latin typeface="Calibri"/>
              <a:ea typeface="Calibri"/>
              <a:cs typeface="Calibri"/>
              <a:sym typeface="Calibri"/>
            </a:endParaRPr>
          </a:p>
        </p:txBody>
      </p:sp>
      <p:pic>
        <p:nvPicPr>
          <p:cNvPr id="297" name="Google Shape;297;p49"/>
          <p:cNvPicPr preferRelativeResize="0"/>
          <p:nvPr/>
        </p:nvPicPr>
        <p:blipFill rotWithShape="1">
          <a:blip r:embed="rId3">
            <a:alphaModFix/>
          </a:blip>
          <a:srcRect b="0" l="0" r="0" t="0"/>
          <a:stretch/>
        </p:blipFill>
        <p:spPr>
          <a:xfrm>
            <a:off x="11661" y="-1"/>
            <a:ext cx="9132339" cy="6858001"/>
          </a:xfrm>
          <a:prstGeom prst="rect">
            <a:avLst/>
          </a:prstGeom>
          <a:noFill/>
          <a:ln>
            <a:noFill/>
          </a:ln>
        </p:spPr>
      </p:pic>
      <p:sp>
        <p:nvSpPr>
          <p:cNvPr id="298" name="Google Shape;298;p49"/>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Ayudantes en la iglesia</a:t>
            </a:r>
            <a:endParaRPr sz="1000">
              <a:latin typeface="Calibri"/>
              <a:ea typeface="Calibri"/>
              <a:cs typeface="Calibri"/>
              <a:sym typeface="Calibri"/>
            </a:endParaRPr>
          </a:p>
        </p:txBody>
      </p:sp>
      <p:sp>
        <p:nvSpPr>
          <p:cNvPr id="299" name="Google Shape;299;p49"/>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6. Everyone thought this was a really good idea so they chose seven men: Stephen, Philip, Procorus, Nicanor, Timon, Parmenas and Nicolas.  The Apostles prayed for these men and they began their work.</a:t>
            </a:r>
            <a:endParaRPr b="0" i="0" sz="1200" u="none" cap="none" strike="noStrike">
              <a:solidFill>
                <a:schemeClr val="dk1"/>
              </a:solidFill>
              <a:latin typeface="Calibri"/>
              <a:ea typeface="Calibri"/>
              <a:cs typeface="Calibri"/>
              <a:sym typeface="Calibri"/>
            </a:endParaRPr>
          </a:p>
        </p:txBody>
      </p:sp>
      <p:pic>
        <p:nvPicPr>
          <p:cNvPr id="305" name="Google Shape;305;p50"/>
          <p:cNvPicPr preferRelativeResize="0"/>
          <p:nvPr/>
        </p:nvPicPr>
        <p:blipFill rotWithShape="1">
          <a:blip r:embed="rId3">
            <a:alphaModFix/>
          </a:blip>
          <a:srcRect b="0" l="0" r="0" t="0"/>
          <a:stretch/>
        </p:blipFill>
        <p:spPr>
          <a:xfrm>
            <a:off x="33286" y="-97846"/>
            <a:ext cx="9110714" cy="6955846"/>
          </a:xfrm>
          <a:prstGeom prst="rect">
            <a:avLst/>
          </a:prstGeom>
          <a:noFill/>
          <a:ln>
            <a:noFill/>
          </a:ln>
        </p:spPr>
      </p:pic>
      <p:sp>
        <p:nvSpPr>
          <p:cNvPr id="306" name="Google Shape;306;p5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07" name="Google Shape;307;p50"/>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Ayudantes en la iglesia</a:t>
            </a:r>
            <a:endParaRPr sz="1000">
              <a:solidFill>
                <a:schemeClr val="lt1"/>
              </a:solidFill>
              <a:latin typeface="Calibri"/>
              <a:ea typeface="Calibri"/>
              <a:cs typeface="Calibri"/>
              <a:sym typeface="Calibri"/>
            </a:endParaRPr>
          </a:p>
        </p:txBody>
      </p:sp>
      <p:sp>
        <p:nvSpPr>
          <p:cNvPr id="308" name="Google Shape;308;p50"/>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7. From then on the widows and everyone else received their fair share of food and the Apostles taught even more people about Jesus.  Now that everyone was sharing in the work, the church grew bigger and bigger every day.</a:t>
            </a:r>
            <a:endParaRPr b="0" i="0" sz="1200" u="none" cap="none" strike="noStrike">
              <a:solidFill>
                <a:schemeClr val="dk1"/>
              </a:solidFill>
              <a:latin typeface="Calibri"/>
              <a:ea typeface="Calibri"/>
              <a:cs typeface="Calibri"/>
              <a:sym typeface="Calibri"/>
            </a:endParaRPr>
          </a:p>
        </p:txBody>
      </p:sp>
      <p:pic>
        <p:nvPicPr>
          <p:cNvPr id="314" name="Google Shape;314;p51"/>
          <p:cNvPicPr preferRelativeResize="0"/>
          <p:nvPr/>
        </p:nvPicPr>
        <p:blipFill rotWithShape="1">
          <a:blip r:embed="rId3">
            <a:alphaModFix/>
          </a:blip>
          <a:srcRect b="0" l="0" r="0" t="0"/>
          <a:stretch/>
        </p:blipFill>
        <p:spPr>
          <a:xfrm>
            <a:off x="7619" y="-1"/>
            <a:ext cx="9136500" cy="6858000"/>
          </a:xfrm>
          <a:prstGeom prst="rect">
            <a:avLst/>
          </a:prstGeom>
          <a:noFill/>
          <a:ln>
            <a:noFill/>
          </a:ln>
        </p:spPr>
      </p:pic>
      <p:sp>
        <p:nvSpPr>
          <p:cNvPr id="315" name="Google Shape;315;p51"/>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Ayudantes en la iglesia</a:t>
            </a:r>
            <a:endParaRPr sz="1000">
              <a:solidFill>
                <a:schemeClr val="lt1"/>
              </a:solidFill>
              <a:latin typeface="Calibri"/>
              <a:ea typeface="Calibri"/>
              <a:cs typeface="Calibri"/>
              <a:sym typeface="Calibri"/>
            </a:endParaRPr>
          </a:p>
        </p:txBody>
      </p:sp>
      <p:sp>
        <p:nvSpPr>
          <p:cNvPr id="316" name="Google Shape;316;p51"/>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66"/>
        </a:solidFill>
      </p:bgPr>
    </p:bg>
    <p:spTree>
      <p:nvGrpSpPr>
        <p:cNvPr id="320" name="Shape 320"/>
        <p:cNvGrpSpPr/>
        <p:nvPr/>
      </p:nvGrpSpPr>
      <p:grpSpPr>
        <a:xfrm>
          <a:off x="0" y="0"/>
          <a:ext cx="0" cy="0"/>
          <a:chOff x="0" y="0"/>
          <a:chExt cx="0" cy="0"/>
        </a:xfrm>
      </p:grpSpPr>
      <p:sp>
        <p:nvSpPr>
          <p:cNvPr id="321" name="Google Shape;321;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8. What jobs do people do in your church?  Are there elders and preachers?  Are there deacons or men and women who serve the church in special ways?  What ways do you help the church?</a:t>
            </a:r>
            <a:endParaRPr b="0" i="0" sz="1200" u="none" cap="none" strike="noStrike">
              <a:solidFill>
                <a:schemeClr val="dk1"/>
              </a:solidFill>
              <a:latin typeface="Calibri"/>
              <a:ea typeface="Calibri"/>
              <a:cs typeface="Calibri"/>
              <a:sym typeface="Calibri"/>
            </a:endParaRPr>
          </a:p>
        </p:txBody>
      </p:sp>
      <p:sp>
        <p:nvSpPr>
          <p:cNvPr id="322" name="Google Shape;322;p52"/>
          <p:cNvSpPr/>
          <p:nvPr/>
        </p:nvSpPr>
        <p:spPr>
          <a:xfrm>
            <a:off x="-1" y="0"/>
            <a:ext cx="9144000" cy="6858000"/>
          </a:xfrm>
          <a:prstGeom prst="rect">
            <a:avLst/>
          </a:prstGeom>
          <a:solidFill>
            <a:srgbClr val="FFCC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52"/>
          <p:cNvSpPr/>
          <p:nvPr/>
        </p:nvSpPr>
        <p:spPr>
          <a:xfrm>
            <a:off x="1720175" y="1801150"/>
            <a:ext cx="5605800" cy="30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b="1" lang="en" sz="9600">
                <a:solidFill>
                  <a:schemeClr val="dk1"/>
                </a:solidFill>
                <a:latin typeface="Comic Sans MS"/>
                <a:ea typeface="Comic Sans MS"/>
                <a:cs typeface="Comic Sans MS"/>
                <a:sym typeface="Comic Sans MS"/>
              </a:rPr>
              <a:t>Mi</a:t>
            </a:r>
            <a:endParaRPr b="1" sz="96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9600"/>
              <a:buFont typeface="Arial"/>
              <a:buNone/>
            </a:pPr>
            <a:r>
              <a:rPr b="1" lang="en" sz="9600">
                <a:solidFill>
                  <a:schemeClr val="dk1"/>
                </a:solidFill>
                <a:latin typeface="Comic Sans MS"/>
                <a:ea typeface="Comic Sans MS"/>
                <a:cs typeface="Comic Sans MS"/>
                <a:sym typeface="Comic Sans MS"/>
              </a:rPr>
              <a:t>Iglesia</a:t>
            </a:r>
            <a:endParaRPr b="1" sz="9600">
              <a:solidFill>
                <a:schemeClr val="dk1"/>
              </a:solidFill>
              <a:latin typeface="Comic Sans MS"/>
              <a:ea typeface="Comic Sans MS"/>
              <a:cs typeface="Comic Sans MS"/>
              <a:sym typeface="Comic Sans MS"/>
            </a:endParaRPr>
          </a:p>
        </p:txBody>
      </p:sp>
      <p:sp>
        <p:nvSpPr>
          <p:cNvPr id="324" name="Google Shape;324;p52"/>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rgbClr val="666666"/>
                </a:solidFill>
                <a:latin typeface="Calibri"/>
                <a:ea typeface="Calibri"/>
                <a:cs typeface="Calibri"/>
                <a:sym typeface="Calibri"/>
              </a:rPr>
              <a:t>    misionleccionesbiblicas.org    Ayudantes en la iglesia</a:t>
            </a:r>
            <a:endParaRPr sz="1000">
              <a:solidFill>
                <a:srgbClr val="666666"/>
              </a:solidFill>
              <a:latin typeface="Calibri"/>
              <a:ea typeface="Calibri"/>
              <a:cs typeface="Calibri"/>
              <a:sym typeface="Calibri"/>
            </a:endParaRPr>
          </a:p>
        </p:txBody>
      </p:sp>
      <p:sp>
        <p:nvSpPr>
          <p:cNvPr id="325" name="Google Shape;325;p52"/>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666666"/>
                </a:solidFill>
                <a:latin typeface="Calibri"/>
                <a:ea typeface="Calibri"/>
                <a:cs typeface="Calibri"/>
                <a:sym typeface="Calibri"/>
              </a:rPr>
              <a:t>‹#›</a:t>
            </a:fld>
            <a:endParaRPr sz="1000">
              <a:solidFill>
                <a:srgbClr val="66666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3"/>
          <p:cNvSpPr txBox="1"/>
          <p:nvPr>
            <p:ph type="title"/>
          </p:nvPr>
        </p:nvSpPr>
        <p:spPr>
          <a:xfrm>
            <a:off x="629854" y="457200"/>
            <a:ext cx="4035600" cy="623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lang="en" sz="3000"/>
              <a:t>Notas para maestros  -1</a:t>
            </a:r>
            <a:endParaRPr b="0" i="0" sz="3000" u="none" cap="none" strike="noStrike">
              <a:solidFill>
                <a:schemeClr val="dk1"/>
              </a:solidFill>
              <a:latin typeface="Calibri"/>
              <a:ea typeface="Calibri"/>
              <a:cs typeface="Calibri"/>
              <a:sym typeface="Calibri"/>
            </a:endParaRPr>
          </a:p>
        </p:txBody>
      </p:sp>
      <p:sp>
        <p:nvSpPr>
          <p:cNvPr id="331" name="Google Shape;331;p53"/>
          <p:cNvSpPr txBox="1"/>
          <p:nvPr>
            <p:ph idx="2" type="body"/>
          </p:nvPr>
        </p:nvSpPr>
        <p:spPr>
          <a:xfrm>
            <a:off x="679700" y="1080650"/>
            <a:ext cx="3985800" cy="547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lang="en" sz="1100"/>
              <a:t>1. Portada: Ayudantes en la iglesia (Hechos 6:1-7)</a:t>
            </a:r>
            <a:endParaRPr sz="1100"/>
          </a:p>
          <a:p>
            <a:pPr indent="0" lvl="0" marL="0" marR="0" rtl="0" algn="l">
              <a:lnSpc>
                <a:spcPct val="100000"/>
              </a:lnSpc>
              <a:spcBef>
                <a:spcPts val="0"/>
              </a:spcBef>
              <a:spcAft>
                <a:spcPts val="0"/>
              </a:spcAft>
              <a:buClr>
                <a:schemeClr val="dk1"/>
              </a:buClr>
              <a:buSzPts val="2800"/>
              <a:buFont typeface="Arial"/>
              <a:buNone/>
            </a:pPr>
            <a:r>
              <a:t/>
            </a:r>
            <a:endParaRPr sz="1100"/>
          </a:p>
          <a:p>
            <a:pPr indent="0" lvl="0" marL="0" marR="0" rtl="0" algn="l">
              <a:lnSpc>
                <a:spcPct val="100000"/>
              </a:lnSpc>
              <a:spcBef>
                <a:spcPts val="0"/>
              </a:spcBef>
              <a:spcAft>
                <a:spcPts val="0"/>
              </a:spcAft>
              <a:buClr>
                <a:schemeClr val="dk1"/>
              </a:buClr>
              <a:buSzPts val="2800"/>
              <a:buFont typeface="Arial"/>
              <a:buNone/>
            </a:pPr>
            <a:r>
              <a:rPr lang="en" sz="1100"/>
              <a:t>2. La iglesia en Jerusalén crecía más y más cada día. Las personas escuchaban sobre Jesús y luego se lo contaban a otras personas. Muy pronto, cientos y cientos, y hasta miles de personas, decidieron seguir a Jesús y se bautizaron.</a:t>
            </a:r>
            <a:endParaRPr sz="1100"/>
          </a:p>
          <a:p>
            <a:pPr indent="0" lvl="0" marL="0" marR="0" rtl="0" algn="l">
              <a:lnSpc>
                <a:spcPct val="100000"/>
              </a:lnSpc>
              <a:spcBef>
                <a:spcPts val="0"/>
              </a:spcBef>
              <a:spcAft>
                <a:spcPts val="0"/>
              </a:spcAft>
              <a:buClr>
                <a:schemeClr val="dk1"/>
              </a:buClr>
              <a:buSzPts val="2800"/>
              <a:buFont typeface="Arial"/>
              <a:buNone/>
            </a:pPr>
            <a:r>
              <a:t/>
            </a:r>
            <a:endParaRPr sz="1100"/>
          </a:p>
          <a:p>
            <a:pPr indent="0" lvl="0" marL="0" marR="0" rtl="0" algn="l">
              <a:lnSpc>
                <a:spcPct val="100000"/>
              </a:lnSpc>
              <a:spcBef>
                <a:spcPts val="0"/>
              </a:spcBef>
              <a:spcAft>
                <a:spcPts val="0"/>
              </a:spcAft>
              <a:buClr>
                <a:schemeClr val="dk1"/>
              </a:buClr>
              <a:buSzPts val="2800"/>
              <a:buFont typeface="Arial"/>
              <a:buNone/>
            </a:pPr>
            <a:r>
              <a:rPr lang="en" sz="1100"/>
              <a:t>3. Los apóstoles estaban muy ocupados orando, predicando y enseñando todos los días. ¡Querían que todos conocieran a Jesús!</a:t>
            </a:r>
            <a:endParaRPr sz="1100"/>
          </a:p>
          <a:p>
            <a:pPr indent="0" lvl="0" marL="0" marR="0" rtl="0" algn="l">
              <a:lnSpc>
                <a:spcPct val="100000"/>
              </a:lnSpc>
              <a:spcBef>
                <a:spcPts val="0"/>
              </a:spcBef>
              <a:spcAft>
                <a:spcPts val="0"/>
              </a:spcAft>
              <a:buClr>
                <a:schemeClr val="dk1"/>
              </a:buClr>
              <a:buSzPts val="2800"/>
              <a:buFont typeface="Arial"/>
              <a:buNone/>
            </a:pPr>
            <a:r>
              <a:t/>
            </a:r>
            <a:endParaRPr sz="1100"/>
          </a:p>
          <a:p>
            <a:pPr indent="0" lvl="0" marL="0" marR="0" rtl="0" algn="l">
              <a:lnSpc>
                <a:spcPct val="100000"/>
              </a:lnSpc>
              <a:spcBef>
                <a:spcPts val="0"/>
              </a:spcBef>
              <a:spcAft>
                <a:spcPts val="0"/>
              </a:spcAft>
              <a:buClr>
                <a:schemeClr val="dk1"/>
              </a:buClr>
              <a:buSzPts val="2800"/>
              <a:buFont typeface="Arial"/>
              <a:buNone/>
            </a:pPr>
            <a:r>
              <a:rPr lang="en" sz="1100"/>
              <a:t>Pero también estaban muy ocupados ayudando a las personas. Los cristianos traían dinero a los apóstoles, y ellos compraban comida para dársela a quienes tenían hambre. Esto era muy importante porque algunas personas no tenían familia que cuidara de ellas. Un grupo de personas que no tenía familia eran las viudas. Una viuda es una mujer cuyo esposo ha muerto. Los apóstoles les daban comida a las viudas para ayudarlas.</a:t>
            </a:r>
            <a:endParaRPr sz="1100"/>
          </a:p>
          <a:p>
            <a:pPr indent="0" lvl="0" marL="0" marR="0" rtl="0" algn="l">
              <a:lnSpc>
                <a:spcPct val="100000"/>
              </a:lnSpc>
              <a:spcBef>
                <a:spcPts val="0"/>
              </a:spcBef>
              <a:spcAft>
                <a:spcPts val="0"/>
              </a:spcAft>
              <a:buClr>
                <a:schemeClr val="dk1"/>
              </a:buClr>
              <a:buSzPts val="2800"/>
              <a:buFont typeface="Arial"/>
              <a:buNone/>
            </a:pPr>
            <a:r>
              <a:t/>
            </a:r>
            <a:endParaRPr sz="1100"/>
          </a:p>
          <a:p>
            <a:pPr indent="0" lvl="0" marL="0" marR="0" rtl="0" algn="l">
              <a:lnSpc>
                <a:spcPct val="100000"/>
              </a:lnSpc>
              <a:spcBef>
                <a:spcPts val="0"/>
              </a:spcBef>
              <a:spcAft>
                <a:spcPts val="0"/>
              </a:spcAft>
              <a:buClr>
                <a:schemeClr val="dk1"/>
              </a:buClr>
              <a:buSzPts val="2800"/>
              <a:buFont typeface="Arial"/>
              <a:buNone/>
            </a:pPr>
            <a:r>
              <a:t/>
            </a:r>
            <a:endParaRPr sz="1100"/>
          </a:p>
          <a:p>
            <a:pPr indent="0" lvl="0" marL="0" marR="0" rtl="0" algn="l">
              <a:lnSpc>
                <a:spcPct val="100000"/>
              </a:lnSpc>
              <a:spcBef>
                <a:spcPts val="0"/>
              </a:spcBef>
              <a:spcAft>
                <a:spcPts val="0"/>
              </a:spcAft>
              <a:buClr>
                <a:schemeClr val="dk1"/>
              </a:buClr>
              <a:buSzPts val="2800"/>
              <a:buFont typeface="Arial"/>
              <a:buNone/>
            </a:pPr>
            <a:r>
              <a:rPr lang="en" sz="1100"/>
              <a:t>4. Pero hubo un problema. Los apóstoles estaban tan ocupados que a veces no alcanzaban a repartir comida a todos. Algunas viudas no recibían nada y se quedaban con hambre. Los judíos que habían venido desde lugares lejanos dijeron:</a:t>
            </a:r>
            <a:endParaRPr sz="1100"/>
          </a:p>
          <a:p>
            <a:pPr indent="0" lvl="0" marL="0" marR="0" rtl="0" algn="l">
              <a:lnSpc>
                <a:spcPct val="100000"/>
              </a:lnSpc>
              <a:spcBef>
                <a:spcPts val="0"/>
              </a:spcBef>
              <a:spcAft>
                <a:spcPts val="0"/>
              </a:spcAft>
              <a:buClr>
                <a:schemeClr val="dk1"/>
              </a:buClr>
              <a:buSzPts val="2800"/>
              <a:buFont typeface="Arial"/>
              <a:buNone/>
            </a:pPr>
            <a:r>
              <a:rPr lang="en" sz="1100"/>
              <a:t> —¡Las viudas de nuestro grupo no están recibiendo suficiente comida! Las otras viudas la están recibiendo primero.</a:t>
            </a:r>
            <a:endParaRPr sz="1100"/>
          </a:p>
          <a:p>
            <a:pPr indent="0" lvl="0" marL="0" marR="0" rtl="0" algn="l">
              <a:lnSpc>
                <a:spcPct val="100000"/>
              </a:lnSpc>
              <a:spcBef>
                <a:spcPts val="0"/>
              </a:spcBef>
              <a:spcAft>
                <a:spcPts val="0"/>
              </a:spcAft>
              <a:buClr>
                <a:schemeClr val="dk1"/>
              </a:buClr>
              <a:buSzPts val="2800"/>
              <a:buFont typeface="Arial"/>
              <a:buNone/>
            </a:pPr>
            <a:r>
              <a:rPr lang="en" sz="1100"/>
              <a:t>Muchas personas estaban tristes y molestas, así que los apóstoles reunieron a todos. Dijeron:</a:t>
            </a:r>
            <a:endParaRPr sz="1100"/>
          </a:p>
          <a:p>
            <a:pPr indent="0" lvl="0" marL="0" marR="0" rtl="0" algn="l">
              <a:lnSpc>
                <a:spcPct val="100000"/>
              </a:lnSpc>
              <a:spcBef>
                <a:spcPts val="0"/>
              </a:spcBef>
              <a:spcAft>
                <a:spcPts val="0"/>
              </a:spcAft>
              <a:buClr>
                <a:schemeClr val="dk1"/>
              </a:buClr>
              <a:buSzPts val="2800"/>
              <a:buFont typeface="Arial"/>
              <a:buNone/>
            </a:pPr>
            <a:r>
              <a:rPr lang="en" sz="1100"/>
              <a:t> —No queremos que nadie se quede sin comida. Pero toma mucho tiempo comprar y repartir la comida a todos. Si usamos todo nuestro tiempo en repartir comida, no nos quedará tiempo para orar y enseñar sobre Jesús. No estaría bien dejar de enseñar y orar por encargarnos solo de repartir comida.</a:t>
            </a:r>
            <a:endParaRPr sz="1100"/>
          </a:p>
          <a:p>
            <a:pPr indent="0" lvl="0" marL="0" marR="0" rtl="0" algn="l">
              <a:lnSpc>
                <a:spcPct val="100000"/>
              </a:lnSpc>
              <a:spcBef>
                <a:spcPts val="0"/>
              </a:spcBef>
              <a:spcAft>
                <a:spcPts val="0"/>
              </a:spcAft>
              <a:buClr>
                <a:schemeClr val="dk1"/>
              </a:buClr>
              <a:buSzPts val="2800"/>
              <a:buFont typeface="Arial"/>
              <a:buNone/>
            </a:pPr>
            <a:r>
              <a:t/>
            </a:r>
            <a:endParaRPr sz="1100"/>
          </a:p>
          <a:p>
            <a:pPr indent="0" lvl="0" marL="0" marR="0" rtl="0" algn="l">
              <a:lnSpc>
                <a:spcPct val="100000"/>
              </a:lnSpc>
              <a:spcBef>
                <a:spcPts val="0"/>
              </a:spcBef>
              <a:spcAft>
                <a:spcPts val="0"/>
              </a:spcAft>
              <a:buClr>
                <a:schemeClr val="dk1"/>
              </a:buClr>
              <a:buSzPts val="2800"/>
              <a:buFont typeface="Arial"/>
              <a:buNone/>
            </a:pPr>
            <a:r>
              <a:t/>
            </a:r>
            <a:endParaRPr sz="1100"/>
          </a:p>
        </p:txBody>
      </p:sp>
      <p:sp>
        <p:nvSpPr>
          <p:cNvPr id="332" name="Google Shape;332;p53"/>
          <p:cNvSpPr txBox="1"/>
          <p:nvPr/>
        </p:nvSpPr>
        <p:spPr>
          <a:xfrm>
            <a:off x="5048525" y="1080650"/>
            <a:ext cx="3455100" cy="479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5. Tenemos una idea. Nosotros, los apóstoles, vamos a dejar de repartir la comida para poder dedicar nuestro tiempo a orar, predicar y enseñar. Queremos que todos elijan a siete hombres para encargarse de repartir la comida. Asegúrense de que estos hombres sean fieles a Dios y estén llenos del Espíritu Santo. Elijan hombres sabios porque será su responsabilidad asegurar que todo se reparta con justicia y que ninguna viuda se quede sin comida.</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6. A todos les pareció una muy buena idea, así que eligieron a siete hombres: Esteban, Felipe, Prócoro, Nicanor, Timón, Parmenas y Nicolás. Los apóstoles oraron por estos hombres, y ellos comenzaron su trabajo.</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7. Desde entonces, las viudas y todos los demás recibían su porción justa de comida, y los apóstoles enseñaban a más personas sobre Jesús. Ahora que todos compartían el trabajo, la iglesia crecía más y más cada día.</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8. ¿Qué trabajos hacen las personas en tu iglesia? ¿Hay ancianos o predicadores? ¿Hay diáconos o personas que ayudan a la iglesia de maneras especiales? ¿De qué formas ayudas tú en la iglesia?</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Calibri"/>
              <a:ea typeface="Calibri"/>
              <a:cs typeface="Calibri"/>
              <a:sym typeface="Calibri"/>
            </a:endParaRPr>
          </a:p>
        </p:txBody>
      </p:sp>
      <p:sp>
        <p:nvSpPr>
          <p:cNvPr id="333" name="Google Shape;333;p53"/>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rgbClr val="666666"/>
                </a:solidFill>
                <a:latin typeface="Calibri"/>
                <a:ea typeface="Calibri"/>
                <a:cs typeface="Calibri"/>
                <a:sym typeface="Calibri"/>
              </a:rPr>
              <a:t>    misionleccionesbiblicas.org    Ayudantes en la iglesia</a:t>
            </a:r>
            <a:endParaRPr sz="1000">
              <a:solidFill>
                <a:srgbClr val="666666"/>
              </a:solidFill>
              <a:latin typeface="Calibri"/>
              <a:ea typeface="Calibri"/>
              <a:cs typeface="Calibri"/>
              <a:sym typeface="Calibri"/>
            </a:endParaRPr>
          </a:p>
        </p:txBody>
      </p:sp>
      <p:sp>
        <p:nvSpPr>
          <p:cNvPr id="334" name="Google Shape;334;p53"/>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666666"/>
                </a:solidFill>
                <a:latin typeface="Calibri"/>
                <a:ea typeface="Calibri"/>
                <a:cs typeface="Calibri"/>
                <a:sym typeface="Calibri"/>
              </a:rPr>
              <a:t>‹#›</a:t>
            </a:fld>
            <a:endParaRPr sz="1000">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