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9" r:id="rId3"/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9753600" cx="13004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c822d2023_2_75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1. Portada: Ananías y Safira (Hechos 4:32-5:11)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Podemos aprender lecciones importantes de la Biblia. El libro de los Hechos nos cuenta una lección muy seria que los primeros cristianos aprendieron acerca de decir mentiras.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7c822d2023_2_75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c822d2023_2_132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10. Pedro le dijo: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 —Safira, tú también has mentido a Dios y al Espíritu Santo, igual que tu esposo. ¡Es algo muy grave mentirle a Dios!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7c822d2023_2_132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c822d2023_2_140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11. Y todos se sorprendieron nuevamente cuando Safira también cayó muerta, igual que su esposo. La enterraron junto a Ananías.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7c822d2023_2_140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c822d2023_2_146:notes"/>
          <p:cNvSpPr/>
          <p:nvPr>
            <p:ph idx="2" type="sldImg"/>
          </p:nvPr>
        </p:nvSpPr>
        <p:spPr>
          <a:xfrm>
            <a:off x="1260194" y="801885"/>
            <a:ext cx="5040114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7c822d2023_2_146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12. La noticia se extendió rápidamente. Los cristianos aprendieron una lección muy importante: Dios toma muy en serio la mentira. Ellos sabían que siempre debían decir la verdad.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Jesús es la verdad, y podemos creer en todo lo que Él dice. Podemos creer en las palabras de Dios Padre y del Espíritu Santo.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 ¿Pueden los demás creer que tú dices la verdad?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¿Alguna vez has dicho una mentira? Es algo muy serio. Pero Dios dice que podemos pedirle perdón y comenzar a decir siempre la verdad.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 Leamos lo que dice la Biblia: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«No se mientan unos a otros porque ya se despojaron del antiguo ser humano que eran y del mal que hacían.» Colosenses 3:9 PDT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c822d2023_2_153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318" name="Google Shape;318;g37c822d2023_2_153:notes"/>
          <p:cNvSpPr/>
          <p:nvPr>
            <p:ph idx="2" type="sldImg"/>
          </p:nvPr>
        </p:nvSpPr>
        <p:spPr>
          <a:xfrm>
            <a:off x="126028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7c822d2023_2_162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  <p:sp>
        <p:nvSpPr>
          <p:cNvPr id="328" name="Google Shape;328;g37c822d2023_2_162:notes"/>
          <p:cNvSpPr/>
          <p:nvPr>
            <p:ph idx="2" type="sldImg"/>
          </p:nvPr>
        </p:nvSpPr>
        <p:spPr>
          <a:xfrm>
            <a:off x="126028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7c822d2023_4_0:notes"/>
          <p:cNvSpPr/>
          <p:nvPr>
            <p:ph idx="2" type="sldImg"/>
          </p:nvPr>
        </p:nvSpPr>
        <p:spPr>
          <a:xfrm>
            <a:off x="1259946" y="801885"/>
            <a:ext cx="5039783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8" name="Google Shape;338;g37c822d2023_4_0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t" bIns="103100" lIns="103100" spcFirstLastPara="1" rIns="103100" wrap="square" tIns="10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7c822d2023_4_0:notes"/>
          <p:cNvSpPr txBox="1"/>
          <p:nvPr>
            <p:ph idx="12" type="sldNum"/>
          </p:nvPr>
        </p:nvSpPr>
        <p:spPr>
          <a:xfrm>
            <a:off x="0" y="0"/>
            <a:ext cx="3306944" cy="3507808"/>
          </a:xfrm>
          <a:prstGeom prst="rect">
            <a:avLst/>
          </a:prstGeom>
          <a:noFill/>
          <a:ln>
            <a:noFill/>
          </a:ln>
        </p:spPr>
        <p:txBody>
          <a:bodyPr anchorCtr="0" anchor="t" bIns="51575" lIns="103100" spcFirstLastPara="1" rIns="103100" wrap="square" tIns="5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c822d2023_2_82:notes"/>
          <p:cNvSpPr/>
          <p:nvPr>
            <p:ph idx="2" type="sldImg"/>
          </p:nvPr>
        </p:nvSpPr>
        <p:spPr>
          <a:xfrm>
            <a:off x="1260194" y="801885"/>
            <a:ext cx="5040114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7c822d2023_2_82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2. La iglesia en Jerusalén crecía cada día. Las personas escuchaban sobre Jesús y luego les contaban a otras. Muy pronto, cientos e incluso miles de personas decidieron seguir al Rey Jesús y se bautizaron.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c822d2023_2_90:notes"/>
          <p:cNvSpPr/>
          <p:nvPr>
            <p:ph idx="2" type="sldImg"/>
          </p:nvPr>
        </p:nvSpPr>
        <p:spPr>
          <a:xfrm>
            <a:off x="1260194" y="801885"/>
            <a:ext cx="5040114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7c822d2023_2_90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3. Había muchos tipos de personas en la iglesia. Algunos eran pobres y otros ricos. Pero todos compartían lo que tenían para que nadie pasara hambre ni se quedara sin hogar. Un hombre llamado José tuvo una buena idea. Él vendió un terreno y llevó todo el dinero a los apóstoles. Los apóstoles compartieron el dinero con los que lo necesitaban. Todos estaban felices de compartir lo que tenían los unos con los otros.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c822d2023_2_96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4. Es decir, todos menos un hombre llamado Ananías y su esposa Safira. Ellos querían que la gente pensara que eran generosos como José, pero sus corazones no estaban dispuestos a dar tanto. Así que, aunque parecía que estaban compartiendo, Dios sabía lo que pensaban.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Tal como José, Ananías y Safira tenían una propiedad. Decidieron venderla y dar el dinero a los apóstoles, igual que José. Los apóstoles podrían compartir el dinero con quienes lo necesitaban y todos verían cuán generosos eran. Pero, no querían dar todo el dinero. Intentaron quedarse con una parte.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7c822d2023_2_96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7c822d2023_2_102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5. Entonces Ananías hizo un plan. Les dirían a todos que estaban dando todo el dinero, pero en realidad se quedarían con parte. Pensaban que podrían decir esta mentira y nadie se daría cuenta. Ananías escondió parte del dinero y llevó el resto a los apóstoles. Dijo: —Mi esposa y yo vendimos nuestra propiedad y aquí está todo el dinero. Úsenlo para ayudar a los que lo necesitan.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7c822d2023_2_102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c822d2023_2_108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6. Pero Dios ayudó a los apóstoles a ver la verdad. Pedro dijo: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 —Ananías, pudiste haberte quedado con el dinero y nadie habría pensado mal de ti. Pero no solo guardaste el dinero… decidiste mentir delante de todos. No solo mentiste a las personas. ¡Le has mentido a Dios! ¡Le has mentido al Espíritu Santo!”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7c822d2023_2_108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7c822d2023_2_114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7. Y todos se sorprendieron al ver que Ananías cayó muerto justo después de que Pedro dijo eso. ¡Esto fue algo muy serio!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7c822d2023_2_114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c822d2023_2_120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8. Unas tres horas después, llegó Safira al lugar donde estaban los Apóstoles. Nadie le había dicho lo que le pasó a Ananías, así que no sabía nada.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37c822d2023_2_120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7c822d2023_2_126:notes"/>
          <p:cNvSpPr txBox="1"/>
          <p:nvPr>
            <p:ph idx="1" type="body"/>
          </p:nvPr>
        </p:nvSpPr>
        <p:spPr>
          <a:xfrm>
            <a:off x="755968" y="5078605"/>
            <a:ext cx="6047740" cy="4811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9. Pedro le preguntó: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 —Tu esposo dijo que el dinero que nos dio era todo lo que obtuvieron por la venta. ¿Es verdad? ¿Es todo el dinero?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Safira pensó que todos creían la mentira, así que respondió: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 —Sí, esa es la cantidad correcta. Es todo el dinero.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7c822d2023_2_126:notes"/>
          <p:cNvSpPr/>
          <p:nvPr>
            <p:ph idx="2" type="sldImg"/>
          </p:nvPr>
        </p:nvSpPr>
        <p:spPr>
          <a:xfrm>
            <a:off x="1260194" y="801885"/>
            <a:ext cx="5040031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50240" y="2275840"/>
            <a:ext cx="11704320" cy="6436924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ctrTitle"/>
          </p:nvPr>
        </p:nvSpPr>
        <p:spPr>
          <a:xfrm>
            <a:off x="975360" y="3029938"/>
            <a:ext cx="11054080" cy="2090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600"/>
              <a:buFont typeface="Arial"/>
              <a:buNone/>
              <a:defRPr b="0" i="0" sz="4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650240" y="388338"/>
            <a:ext cx="4278490" cy="1652693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5084516" y="388338"/>
            <a:ext cx="7270044" cy="8324427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650240" y="2041031"/>
            <a:ext cx="4278490" cy="6671734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 rot="5400000">
            <a:off x="6730435" y="3088640"/>
            <a:ext cx="8322169" cy="292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 rot="5400000">
            <a:off x="769903" y="270935"/>
            <a:ext cx="8322169" cy="856149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 rot="5400000">
            <a:off x="3283938" y="-357858"/>
            <a:ext cx="6436924" cy="117043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35" name="Google Shape;135;p20"/>
          <p:cNvSpPr/>
          <p:nvPr>
            <p:ph idx="2" type="pic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46" name="Google Shape;146;p22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650240" y="3093156"/>
            <a:ext cx="5746045" cy="561961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445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3" type="body"/>
          </p:nvPr>
        </p:nvSpPr>
        <p:spPr>
          <a:xfrm>
            <a:off x="6606258" y="2183272"/>
            <a:ext cx="5748302" cy="909884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4" type="body"/>
          </p:nvPr>
        </p:nvSpPr>
        <p:spPr>
          <a:xfrm>
            <a:off x="6606258" y="3093156"/>
            <a:ext cx="5748302" cy="561961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44500" lvl="0" marL="4572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650240" y="2275840"/>
            <a:ext cx="5743787" cy="6436925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4"/>
          <p:cNvSpPr txBox="1"/>
          <p:nvPr>
            <p:ph idx="2" type="body"/>
          </p:nvPr>
        </p:nvSpPr>
        <p:spPr>
          <a:xfrm>
            <a:off x="6610773" y="2275840"/>
            <a:ext cx="5743787" cy="6436925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482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1027290" y="6267591"/>
            <a:ext cx="11054080" cy="1937173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1027290" y="4133992"/>
            <a:ext cx="1105408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46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b="0" i="0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0" name="Google Shape;180;p27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887307" y="2431629"/>
            <a:ext cx="11216640" cy="405722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887307" y="6527238"/>
            <a:ext cx="1121664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1" name="Google Shape;191;p29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2" name="Google Shape;192;p29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8940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6583680" y="2596444"/>
            <a:ext cx="55270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895774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895775" y="2390987"/>
            <a:ext cx="5501639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204" name="Google Shape;204;p31"/>
          <p:cNvSpPr txBox="1"/>
          <p:nvPr>
            <p:ph idx="2" type="body"/>
          </p:nvPr>
        </p:nvSpPr>
        <p:spPr>
          <a:xfrm>
            <a:off x="895775" y="3562773"/>
            <a:ext cx="5501639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05" name="Google Shape;205;p31"/>
          <p:cNvSpPr txBox="1"/>
          <p:nvPr>
            <p:ph idx="3" type="body"/>
          </p:nvPr>
        </p:nvSpPr>
        <p:spPr>
          <a:xfrm>
            <a:off x="6583680" y="2390987"/>
            <a:ext cx="5528734" cy="1171786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206" name="Google Shape;206;p31"/>
          <p:cNvSpPr txBox="1"/>
          <p:nvPr>
            <p:ph idx="4" type="body"/>
          </p:nvPr>
        </p:nvSpPr>
        <p:spPr>
          <a:xfrm>
            <a:off x="6583680" y="3562773"/>
            <a:ext cx="5528734" cy="524030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  <a:noFill/>
          <a:ln>
            <a:noFill/>
          </a:ln>
        </p:spPr>
        <p:txBody>
          <a:bodyPr anchorCtr="0" anchor="b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2" name="Google Shape;212;p32"/>
          <p:cNvSpPr/>
          <p:nvPr>
            <p:ph idx="2" type="pic"/>
          </p:nvPr>
        </p:nvSpPr>
        <p:spPr>
          <a:xfrm>
            <a:off x="5528734" y="1404339"/>
            <a:ext cx="6583680" cy="6931378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2"/>
          <p:cNvSpPr txBox="1"/>
          <p:nvPr>
            <p:ph idx="1" type="body"/>
          </p:nvPr>
        </p:nvSpPr>
        <p:spPr>
          <a:xfrm>
            <a:off x="895774" y="2926080"/>
            <a:ext cx="4194386" cy="5420925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14" name="Google Shape;214;p32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5" name="Google Shape;215;p32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 rot="5400000">
            <a:off x="3408115" y="82409"/>
            <a:ext cx="6188570" cy="112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20" name="Google Shape;220;p33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 rot="5400000">
            <a:off x="6575777" y="3250071"/>
            <a:ext cx="8265725" cy="2804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 rot="5400000">
            <a:off x="886177" y="527191"/>
            <a:ext cx="8265725" cy="82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indent="-3937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2pPr>
            <a:lvl3pPr indent="-3937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3pPr>
            <a:lvl4pPr indent="-3937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4pPr>
            <a:lvl5pPr indent="-3937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5pPr>
            <a:lvl6pPr indent="-3937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6pPr>
            <a:lvl7pPr indent="-3937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7pPr>
            <a:lvl8pPr indent="-3937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8pPr>
            <a:lvl9pPr indent="-3937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650240" y="2275840"/>
            <a:ext cx="11704320" cy="6436924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650240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4443307" y="9040142"/>
            <a:ext cx="4118187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9320107" y="9040142"/>
            <a:ext cx="3034453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6"/>
          <p:cNvSpPr txBox="1"/>
          <p:nvPr>
            <p:ph idx="10" type="dt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6"/>
          <p:cNvSpPr txBox="1"/>
          <p:nvPr>
            <p:ph idx="11" type="ftr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misionleccionesbiblicas.org/" TargetMode="External"/><Relationship Id="rId10" Type="http://schemas.openxmlformats.org/officeDocument/2006/relationships/hyperlink" Target="https://creativecommons.org/licenses/by-sa/4.0/deed.es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isionleccionesbiblicas.org/" TargetMode="External"/><Relationship Id="rId4" Type="http://schemas.openxmlformats.org/officeDocument/2006/relationships/hyperlink" Target="http://www.missionbibleclass.org/" TargetMode="External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hyperlink" Target="http://www.missionbibleclass.org" TargetMode="External"/><Relationship Id="rId7" Type="http://schemas.openxmlformats.org/officeDocument/2006/relationships/hyperlink" Target="http://sweetpublishing.com/" TargetMode="External"/><Relationship Id="rId8" Type="http://schemas.openxmlformats.org/officeDocument/2006/relationships/hyperlink" Target="http://www.freebibleimage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 title="13.05 COVER 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1" cy="97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5_Ananias_Sapphira_JPEG.jpg" id="298" name="Google Shape;29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4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4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8_Ananias_Sapphira_JPEG.jpg" id="305" name="Google Shape;30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5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5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/>
          <p:nvPr>
            <p:ph idx="1" type="subTitle"/>
          </p:nvPr>
        </p:nvSpPr>
        <p:spPr>
          <a:xfrm>
            <a:off x="1950573" y="7850347"/>
            <a:ext cx="91035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None/>
            </a:pPr>
            <a:r>
              <a:rPr lang="en-GB" sz="4500">
                <a:solidFill>
                  <a:srgbClr val="000000"/>
                </a:solidFill>
              </a:rPr>
              <a:t>Colosenses 3:9 PDT</a:t>
            </a:r>
            <a:endParaRPr sz="4500">
              <a:solidFill>
                <a:srgbClr val="000000"/>
              </a:solidFill>
            </a:endParaRPr>
          </a:p>
        </p:txBody>
      </p:sp>
      <p:sp>
        <p:nvSpPr>
          <p:cNvPr id="313" name="Google Shape;313;p46"/>
          <p:cNvSpPr txBox="1"/>
          <p:nvPr/>
        </p:nvSpPr>
        <p:spPr>
          <a:xfrm>
            <a:off x="1333325" y="1500126"/>
            <a:ext cx="10338000" cy="6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GB" sz="7800">
                <a:latin typeface="Calibri"/>
                <a:ea typeface="Calibri"/>
                <a:cs typeface="Calibri"/>
                <a:sym typeface="Calibri"/>
              </a:rPr>
              <a:t>No se mientan unos a otros porque ya se despojaron del antiguo ser humano que eran y del mal que hacían.</a:t>
            </a:r>
            <a:endParaRPr b="0" i="0" sz="7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6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6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/>
          <p:nvPr>
            <p:ph type="title"/>
          </p:nvPr>
        </p:nvSpPr>
        <p:spPr>
          <a:xfrm>
            <a:off x="729244" y="447573"/>
            <a:ext cx="5789013" cy="887467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lang="en-GB" sz="3200"/>
              <a:t>Notas para maestros  -1</a:t>
            </a:r>
            <a:endParaRPr b="0" i="0" sz="3200" u="none" cap="none" strike="noStrike">
              <a:solidFill>
                <a:schemeClr val="dk1"/>
              </a:solidFill>
            </a:endParaRPr>
          </a:p>
        </p:txBody>
      </p:sp>
      <p:sp>
        <p:nvSpPr>
          <p:cNvPr id="321" name="Google Shape;321;p47"/>
          <p:cNvSpPr txBox="1"/>
          <p:nvPr>
            <p:ph idx="2" type="body"/>
          </p:nvPr>
        </p:nvSpPr>
        <p:spPr>
          <a:xfrm>
            <a:off x="767100" y="1388525"/>
            <a:ext cx="5435700" cy="7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1. Portada: Ananías y Safira (Hechos 4:32-5:11)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Podemos aprender lecciones importantes de la Biblia. El libro de los Hechos nos cuenta una lección muy seria que los primeros cristianos aprendieron acerca de decir mentiras.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2. La iglesia en Jerusalén crecía cada día. Las personas escuchaban sobre Jesús y luego les contaban a otras. Muy pronto, cientos e incluso miles de personas decidieron seguir al Rey Jesús y se bautizaron.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3. Había muchos tipos de personas en la iglesia. Algunos eran pobres y otros ricos. Pero todos compartían lo que tenían para que nadie pasara hambre ni se quedara sin hogar. Un hombre llamado José tuvo una buena idea. Él vendió un terreno y llevó todo el dinero a los apóstoles. Los apóstoles compartieron el dinero con los que lo necesitaban. Todos estaban felices de compartir lo que tenían los unos con los otros.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4. Es decir, todos menos un hombre llamado Ananías y su esposa Safira. Ellos querían que la gente pensara que eran generosos como José, pero sus corazones no estaban dispuestos a dar tanto. Así que, aunque parecía que estaban compartiendo, Dios sabía lo que pensaban.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Tal como José, Ananías y Safira tenían una propiedad. Decidieron venderla y dar el dinero a los apóstoles, igual que José. Los apóstoles podrían compartir el dinero con quienes lo necesitaban y todos verían cuán generosos eran. Pero, no querían dar todo el dinero. Intentaron quedarse con una parte.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322" name="Google Shape;322;p47"/>
          <p:cNvSpPr txBox="1"/>
          <p:nvPr/>
        </p:nvSpPr>
        <p:spPr>
          <a:xfrm>
            <a:off x="6811716" y="1803965"/>
            <a:ext cx="4899413" cy="702165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7"/>
          <p:cNvSpPr/>
          <p:nvPr/>
        </p:nvSpPr>
        <p:spPr>
          <a:xfrm>
            <a:off x="7058025" y="1388525"/>
            <a:ext cx="4998900" cy="6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Entonces Ananías hizo un plan. Les dirían a todos que estaban dando todo el dinero, pero en realidad se quedarían con parte. Pensaban que podrían decir esta mentira y nadie se daría cuenta. Ananías escondió parte del dinero y llevó el resto a los apóstoles. Dijo: —Mi esposa y yo vendimos nuestra propiedad y aquí está todo el dinero. Úsenlo para ayudar a los que lo necesitan.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Pero Dios ayudó a los apóstoles a ver la verdad. Pedro dijo: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—Ananías, pudiste haberte quedado con el dinero y nadie habría pensado mal de ti. Pero no solo guardaste el dinero… decidiste mentir delante de todos. No solo mentiste a las personas. ¡Le has mentido a Dios! ¡Le has mentido al Espíritu Santo!”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Y todos se sorprendieron al ver que Ananías cayó muerto justo después de que Pedro dijo eso. ¡Esto fue algo muy serio!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Unas tres horas después, llegó Safira al lugar donde estaban los Apóstoles. Nadie le había dicho lo que le pasó a Ananías, así que no sabía nada.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7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7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/>
          <p:nvPr>
            <p:ph type="title"/>
          </p:nvPr>
        </p:nvSpPr>
        <p:spPr>
          <a:xfrm>
            <a:off x="729244" y="447573"/>
            <a:ext cx="5789013" cy="887467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Notes Page 2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8"/>
          <p:cNvSpPr txBox="1"/>
          <p:nvPr>
            <p:ph idx="2" type="body"/>
          </p:nvPr>
        </p:nvSpPr>
        <p:spPr>
          <a:xfrm>
            <a:off x="837119" y="1464515"/>
            <a:ext cx="50556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9. Pedro le preguntó: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 —Tu esposo dijo que el dinero que nos dio era todo lo que obtuvieron por la venta. ¿Es verdad? ¿Es todo el dinero?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Safira pensó que todos creían la mentira, así que respondió: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 —Sí, esa es la cantidad correcta. Es todo el dinero.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10. Pedro le dijo: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 —Safira, tú también has mentido a Dios y al Espíritu Santo, igual que tu esposo. ¡Es algo muy grave mentirle a Dios!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11. Y todos se sorprendieron nuevamente cuando Safira también cayó muerta, igual que su esposo. La enterraron junto a Ananías.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332" name="Google Shape;332;p48"/>
          <p:cNvSpPr txBox="1"/>
          <p:nvPr/>
        </p:nvSpPr>
        <p:spPr>
          <a:xfrm>
            <a:off x="6811716" y="1803965"/>
            <a:ext cx="4899413" cy="7021653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8"/>
          <p:cNvSpPr/>
          <p:nvPr/>
        </p:nvSpPr>
        <p:spPr>
          <a:xfrm>
            <a:off x="6911279" y="1504190"/>
            <a:ext cx="4899300" cy="6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La noticia se extendió rápidamente. Los cristianos aprendieron una lección muy importante: Dios toma muy en serio la mentira. Ellos sabían que siempre debían decir la verdad.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es la verdad, y podemos creer en todo lo que Él dice. Podemos creer en las palabras de Dios Padre y del Espíritu Santo.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¿Pueden los demás creer que tú dices la verdad?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¿Alguna vez has dicho una mentira? Es algo muy serio. Pero Dios dice que podemos pedirle perdón y comenzar a decir siempre la verdad.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Leamos lo que dice la Biblia: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«No se mientan unos a otros porque ya se despojaron del antiguo ser humano que eran y del mal que hacían.» Colosenses 3:9 PDT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8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8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/>
        </p:nvSpPr>
        <p:spPr>
          <a:xfrm>
            <a:off x="894080" y="7845902"/>
            <a:ext cx="6673067" cy="11942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gratuitos para compartir la Palabra de Dios con los niños: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misionleccionesbiblicas.org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 español)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www.missionbibleclass.org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 English)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080" y="6278720"/>
            <a:ext cx="3902080" cy="156718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9"/>
          <p:cNvSpPr txBox="1"/>
          <p:nvPr>
            <p:ph type="title"/>
          </p:nvPr>
        </p:nvSpPr>
        <p:spPr>
          <a:xfrm>
            <a:off x="894080" y="3560252"/>
            <a:ext cx="11847680" cy="2542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043"/>
              <a:buFont typeface="Calibri"/>
              <a:buNone/>
            </a:pPr>
            <a:r>
              <a:rPr b="1" lang="en-GB" sz="2300"/>
              <a:t>Atribución: </a:t>
            </a:r>
            <a:r>
              <a:rPr lang="en-GB" sz="2300"/>
              <a:t>Esta ayuda visual fue construida por Mary Nelson </a:t>
            </a:r>
            <a:r>
              <a:rPr lang="en-GB" sz="2300" u="sng">
                <a:solidFill>
                  <a:schemeClr val="hlink"/>
                </a:solidFill>
                <a:hlinkClick r:id="rId6"/>
              </a:rPr>
              <a:t>www.missionbibleclass.org</a:t>
            </a:r>
            <a:r>
              <a:rPr lang="en-GB" sz="2300"/>
              <a:t>  utilizando: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86956"/>
              <a:buChar char="●"/>
            </a:pPr>
            <a:r>
              <a:rPr lang="en-GB" sz="2300"/>
              <a:t>Recopilación de textos y diapositivas de Mary Nelson</a:t>
            </a:r>
            <a:endParaRPr sz="2300"/>
          </a:p>
          <a:p>
            <a:pPr indent="-448944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300"/>
              <a:t>Texto y diapositivas de Mary Nelson</a:t>
            </a:r>
            <a:endParaRPr sz="2300"/>
          </a:p>
          <a:p>
            <a:pPr indent="-431800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956"/>
              <a:buChar char="●"/>
            </a:pPr>
            <a:r>
              <a:rPr lang="en-GB" sz="2300"/>
              <a:t>Ilustraciones de Sweet Publishing </a:t>
            </a:r>
            <a:r>
              <a:rPr lang="en-GB" sz="2300" u="sng">
                <a:solidFill>
                  <a:schemeClr val="hlink"/>
                </a:solidFill>
                <a:hlinkClick r:id="rId7"/>
              </a:rPr>
              <a:t>http://sweetpublishing.com/</a:t>
            </a:r>
            <a:r>
              <a:rPr lang="en-GB" sz="2300"/>
              <a:t> </a:t>
            </a:r>
            <a:br>
              <a:rPr lang="en-GB" sz="2300"/>
            </a:br>
            <a:r>
              <a:rPr lang="en-GB" sz="2300"/>
              <a:t>Acceso a través de </a:t>
            </a:r>
            <a:r>
              <a:rPr lang="en-GB" sz="2300" u="sng">
                <a:solidFill>
                  <a:schemeClr val="hlink"/>
                </a:solidFill>
                <a:hlinkClick r:id="rId8"/>
              </a:rPr>
              <a:t>www.freebibleimages.org</a:t>
            </a:r>
            <a:r>
              <a:rPr lang="en-GB" sz="2300"/>
              <a:t> 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000000"/>
                </a:solidFill>
              </a:rPr>
              <a:t>A</a:t>
            </a:r>
            <a:r>
              <a:rPr b="1" lang="en-GB" sz="2300">
                <a:solidFill>
                  <a:srgbClr val="000000"/>
                </a:solidFill>
              </a:rPr>
              <a:t>lteración: </a:t>
            </a:r>
            <a:r>
              <a:rPr lang="en-GB" sz="2300">
                <a:solidFill>
                  <a:srgbClr val="000000"/>
                </a:solidFill>
              </a:rPr>
              <a:t>Texto añadido a la portada. </a:t>
            </a:r>
            <a:endParaRPr sz="2300">
              <a:solidFill>
                <a:srgbClr val="000000"/>
              </a:solidFill>
            </a:endParaRPr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300">
                <a:solidFill>
                  <a:srgbClr val="000000"/>
                </a:solidFill>
              </a:rPr>
              <a:t>Se combinaron dos ilustraciones para formar la diapositiva 3.</a:t>
            </a:r>
            <a:endParaRPr sz="2300">
              <a:solidFill>
                <a:srgbClr val="000000"/>
              </a:solidFill>
            </a:endParaRPr>
          </a:p>
          <a:p>
            <a:pPr indent="-36004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GB" sz="2300">
                <a:solidFill>
                  <a:srgbClr val="000000"/>
                </a:solidFill>
              </a:rPr>
              <a:t>Diapositiva 12 fue añadida. 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344" name="Google Shape;344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2844" y="887360"/>
            <a:ext cx="3413760" cy="119439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9"/>
          <p:cNvSpPr txBox="1"/>
          <p:nvPr/>
        </p:nvSpPr>
        <p:spPr>
          <a:xfrm>
            <a:off x="894080" y="2292147"/>
            <a:ext cx="11030187" cy="114944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Atribución/Reconocimiento-CompartirIgual 4.0 Internacional Deed, CC BY-SA 4.0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https://creativecommons.org/licenses/by-sa/4.0/deed.es</a:t>
            </a: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9"/>
          <p:cNvSpPr txBox="1"/>
          <p:nvPr/>
        </p:nvSpPr>
        <p:spPr>
          <a:xfrm>
            <a:off x="5570299" y="1205103"/>
            <a:ext cx="6673200" cy="48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Puede descargar este pase de diapositivas de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misionleccionesbiblicas.org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9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</a:t>
            </a: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650240" y="390595"/>
            <a:ext cx="1170432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650240" y="2275840"/>
            <a:ext cx="11704320" cy="643712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None/>
            </a:pPr>
            <a:r>
              <a:t/>
            </a:r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192961" cy="989472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_Ananias_Sapphira_JPEG.jpg" id="256" name="Google Shape;2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2_Ananias_Sapphira_JPEG.jpg" id="263" name="Google Shape;2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3_Ananias_Sapphira_JPEG.jpg" id="270" name="Google Shape;2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4_Ananias_Sapphira_JPEG.jpg" id="277" name="Google Shape;27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1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1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6_Ananias_Sapphira_JPEG.jpg" id="284" name="Google Shape;2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7_Ananias_Sapphira_JPEG.jpg" id="291" name="Google Shape;2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3"/>
          <p:cNvSpPr txBox="1"/>
          <p:nvPr/>
        </p:nvSpPr>
        <p:spPr>
          <a:xfrm>
            <a:off x="4796160" y="9225692"/>
            <a:ext cx="73524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    misionleccionesbiblicas.org   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Ananias y Safira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3"/>
          <p:cNvSpPr txBox="1"/>
          <p:nvPr/>
        </p:nvSpPr>
        <p:spPr>
          <a:xfrm>
            <a:off x="12148305" y="9234338"/>
            <a:ext cx="7053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