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9" r:id="rId3"/>
    <p:sldMasterId id="2147483680" r:id="rId4"/>
    <p:sldMasterId id="214748368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9753600" cx="13004800"/>
  <p:notesSz cx="7559675" cy="106918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3.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756000" y="5078520"/>
            <a:ext cx="6047640" cy="481104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5" name="Google Shape;5;n"/>
          <p:cNvSpPr txBox="1"/>
          <p:nvPr>
            <p:ph idx="12" type="sldNum"/>
          </p:nvPr>
        </p:nvSpPr>
        <p:spPr>
          <a:xfrm>
            <a:off x="4278960" y="10157400"/>
            <a:ext cx="3280680" cy="534240"/>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Clr>
                <a:srgbClr val="000000"/>
              </a:buClr>
              <a:buSzPts val="1400"/>
              <a:buFont typeface="Times New Roman"/>
              <a:buNone/>
            </a:pPr>
            <a:fld id="{00000000-1234-1234-1234-123412341234}" type="slidenum">
              <a:rPr b="0" i="0" lang="en-GB" sz="1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7c80fc8770_2_75: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1. Portada: Pedro y Juan sanan a un hombre que no podía caminar (Hechos 3:1–4:22)</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rPr lang="en-GB" sz="1200">
                <a:latin typeface="Calibri"/>
                <a:ea typeface="Calibri"/>
                <a:cs typeface="Calibri"/>
                <a:sym typeface="Calibri"/>
              </a:rPr>
              <a:t>La historia de hoy se encuentra en el libro bíblico de los Hechos. Ocurrió en Jerusalén, en el templo, donde muchas personas iban a orar y adorar a Dios. La mayoría de los judíos en ese tiempo creían en Dios, pero no en Jesús. Algunos pensaban que Jesús era un farsante. Otros ni siquiera habían oído hablar de Él. Pensaban que estaba bien creer en Dios, pero no en Jesús.</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31" name="Google Shape;231;g37c80fc8770_2_75: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7c80fc8770_2_82: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2. Un hombre judío iba al templo todos los días, pero no entraba al patio del templo como las demás personas. Este hombre no podía caminar. Nunca había caminado en toda su vida.</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rPr lang="en-GB" sz="1200">
                <a:latin typeface="Calibri"/>
                <a:ea typeface="Calibri"/>
                <a:cs typeface="Calibri"/>
                <a:sym typeface="Calibri"/>
              </a:rPr>
              <a:t>Este hombre no podía trabajar para ganar dinero. En cambio, otras personas lo llevaban todos los días a la puerta del templo, y él pedía limosna. A veces, las personas se detenían y le daban dinero. Otras veces, simplemente pasaban de largo.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38" name="Google Shape;238;g37c80fc8770_2_82: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7c80fc8770_2_88: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3. Pedro y Juan eran apóstoles y también les gustaba ir al templo. Entraban al patio del templo y hablaban a las personas acerca de Jesús. ¡Querían que todos creyeran en el Rey Jesús y lo siguieran!</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rPr lang="en-GB" sz="1200">
                <a:latin typeface="Calibri"/>
                <a:ea typeface="Calibri"/>
                <a:cs typeface="Calibri"/>
                <a:sym typeface="Calibri"/>
              </a:rPr>
              <a:t>Un día, cuando Pedro y Juan estaban por entrar por la puerta del templo, notaron al hombre que no podía caminar. El hombre estaba pidiendo dinero a todos los que pasaban.</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45" name="Google Shape;245;g37c80fc8770_2_88: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7c80fc8770_2_94: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spcBef>
                <a:spcPts val="0"/>
              </a:spcBef>
              <a:spcAft>
                <a:spcPts val="0"/>
              </a:spcAft>
              <a:buNone/>
            </a:pPr>
            <a:r>
              <a:rPr lang="en-GB" sz="1100">
                <a:latin typeface="Calibri"/>
                <a:ea typeface="Calibri"/>
                <a:cs typeface="Calibri"/>
                <a:sym typeface="Calibri"/>
              </a:rPr>
              <a:t>4. Pedro miró al hombre y le dijo: —Mírame, — así que el hombre levantó la mirada. Pedro le dijo: —No tengo plata ni oro, pero tengo algo mucho mejor.</a:t>
            </a:r>
            <a:endParaRPr sz="1100">
              <a:latin typeface="Calibri"/>
              <a:ea typeface="Calibri"/>
              <a:cs typeface="Calibri"/>
              <a:sym typeface="Calibri"/>
            </a:endParaRPr>
          </a:p>
          <a:p>
            <a:pPr indent="0" lvl="0" marL="0" rtl="0" algn="l">
              <a:spcBef>
                <a:spcPts val="0"/>
              </a:spcBef>
              <a:spcAft>
                <a:spcPts val="0"/>
              </a:spcAft>
              <a:buNone/>
            </a:pPr>
            <a:r>
              <a:t/>
            </a:r>
            <a:endParaRPr sz="1100">
              <a:latin typeface="Calibri"/>
              <a:ea typeface="Calibri"/>
              <a:cs typeface="Calibri"/>
              <a:sym typeface="Calibri"/>
            </a:endParaRPr>
          </a:p>
          <a:p>
            <a:pPr indent="0" lvl="0" marL="0" rtl="0" algn="l">
              <a:spcBef>
                <a:spcPts val="0"/>
              </a:spcBef>
              <a:spcAft>
                <a:spcPts val="0"/>
              </a:spcAft>
              <a:buNone/>
            </a:pPr>
            <a:r>
              <a:rPr lang="en-GB" sz="1100">
                <a:latin typeface="Calibri"/>
                <a:ea typeface="Calibri"/>
                <a:cs typeface="Calibri"/>
                <a:sym typeface="Calibri"/>
              </a:rPr>
              <a:t>¿Qué crees tú que podría ser mejor que plata y oro? Pedro dijo: —¡En el nombre de Jesucristo de Nazaret, levántate y anda! —Pedro tomó la mano derecha del hombre y, de repente, el hombre sintió que sus pies y tobillos se fortalecían.</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52" name="Google Shape;252;g37c80fc8770_2_94: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7c80fc8770_2_100: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5. No lo podía creer. Aunque nunca había caminado, se levantó de un salto y comenzó a caminar. ¡Fue increíble! Fue un milagro. Y todo por el poder de Jesucristo.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59" name="Google Shape;259;g37c80fc8770_2_100: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7c80fc8770_2_106: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6. El hombre estaba tan emocionado que no paraba de caminar, saltar y alabar a Dios. Siguió a Pedro y a Juan al patio del templo. Todos lo oyeron y se acercaron a ver, porque sabían que era el mismo hombre que siempre se sentaba junto a la puerta pidiendo limosna. Ahora podía caminar.</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66" name="Google Shape;266;g37c80fc8770_2_106: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7c80fc8770_2_112: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7. Mucha gente se reunió, así que Pedro comenzó a hablarles acerca de Jesús. Dijo que Dios había enviado a Jesús para ayudar a todo el mundo. La gente se sintió feliz al escuchar acerca de Jesús, pero también se sintió triste. Se sentían culpables por haber dicho que Jesús era un farsante. Se sentían mal porque antes pensaban que estaba bien que Jesús muriera en la cruz. Ahora sentían mucho remordimiento.</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73" name="Google Shape;273;g37c80fc8770_2_112: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7c80fc8770_2_118: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8. Pedro les dijo que había buenas noticias. Podían arrepentirse, ya que Dios había hecho a Jesús su Rey mediante su muerte y resurrección. Arrepentirse significa decirle a Dios que lo sientes mucho por las cosas malas que has hecho. Significa que ya no quieres hacer cosas malas, y ahora quieres seguir a Jesús. Pedro ya había dicho que podían decirle a Dios cuánto lo sentían, y luego bautizarse. Todos sus pecados serían perdonados.</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80" name="Google Shape;280;g37c80fc8770_2_118: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7c80fc8770_2_124: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9. Mientras Pedro hablaba con la gente, algunos sacerdotes y el capitán de la guardia del templo los oyeron. No les gustó lo que Pedro decía. Ellos no creían en Jesús, y no querían que nadie más creyera en Él. Estaban muy enojados, así que arrestaron a Pedro y a Juan y los metieron en la cárcel.</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87" name="Google Shape;287;g37c80fc8770_2_124: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7c80fc8770_2_130: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200">
                <a:latin typeface="Calibri"/>
                <a:ea typeface="Calibri"/>
                <a:cs typeface="Calibri"/>
                <a:sym typeface="Calibri"/>
              </a:rPr>
              <a:t>10. Al día siguiente, los líderes judíos, incluyendo al sumo sacerdote y su familia, se reunieron para una gran reunión. Le pidieron a Pedro que explicara lo que había pasado. Pedro respondió con un gran discurso. Les dijo que Dios había enviado a Jesús para bendecir a todo el mundo. Dios quería que los judíos aceptaran a Jesús y le dieran gracias. Pero muchos no querían a Jesús, y algunos incluso lo mataron en la cruz. Pero las buenas noticias eran que Jesús no permaneció muerto. Resucitó y se convirtió en el verdadero Rey del mundo. Fue gracias al poder de Jesús que el hombre ahora podía caminar.</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rPr lang="en-GB" sz="1200">
                <a:latin typeface="Calibri"/>
                <a:ea typeface="Calibri"/>
                <a:cs typeface="Calibri"/>
                <a:sym typeface="Calibri"/>
              </a:rPr>
              <a:t>Los líderes estaban asombrados de que Pedro pudiera hablar así. Ni siquiera había asistido a escuelas importantes como ellos, pero hablaba como alguien muy sabio. ¿Qué podían hacer? No querían que la gente creyera en Jesús, pero no podían discutir con Pedro. Querían castigar a Pedro y a Juan, pero todos sabían que el milagro era real. Después de todo, el hombre que no podía caminar ahora estaba caminando y saltando. Así que los líderes hicieron lo único que se les ocurrió: ordenaron a Pedro y a Juan que dejaran de hablar de Jesús.</a:t>
            </a:r>
            <a:endParaRPr sz="12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200">
              <a:latin typeface="Calibri"/>
              <a:ea typeface="Calibri"/>
              <a:cs typeface="Calibri"/>
              <a:sym typeface="Calibri"/>
            </a:endParaRPr>
          </a:p>
        </p:txBody>
      </p:sp>
      <p:sp>
        <p:nvSpPr>
          <p:cNvPr id="294" name="Google Shape;294;g37c80fc8770_2_130:notes"/>
          <p:cNvSpPr/>
          <p:nvPr>
            <p:ph idx="2" type="sldImg"/>
          </p:nvPr>
        </p:nvSpPr>
        <p:spPr>
          <a:xfrm>
            <a:off x="1260194" y="801885"/>
            <a:ext cx="5040031"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7c80fc8770_2_136:notes"/>
          <p:cNvSpPr/>
          <p:nvPr>
            <p:ph idx="2" type="sldImg"/>
          </p:nvPr>
        </p:nvSpPr>
        <p:spPr>
          <a:xfrm>
            <a:off x="1260194" y="801885"/>
            <a:ext cx="5040114"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g37c80fc8770_2_136:notes"/>
          <p:cNvSpPr txBox="1"/>
          <p:nvPr>
            <p:ph idx="1" type="body"/>
          </p:nvPr>
        </p:nvSpPr>
        <p:spPr>
          <a:xfrm>
            <a:off x="755968" y="5078605"/>
            <a:ext cx="6047740" cy="4811310"/>
          </a:xfrm>
          <a:prstGeom prst="rect">
            <a:avLst/>
          </a:prstGeom>
          <a:noFill/>
          <a:ln>
            <a:noFill/>
          </a:ln>
        </p:spPr>
        <p:txBody>
          <a:bodyPr anchorCtr="0" anchor="t"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100">
                <a:latin typeface="Calibri"/>
                <a:ea typeface="Calibri"/>
                <a:cs typeface="Calibri"/>
                <a:sym typeface="Calibri"/>
              </a:rPr>
              <a:t>11. ¿Crees que Pedro y Juan dejaron de hablar de Jesús? ¡Claro que no! Pedro dijo: —¿Debemos obedecer a Dios o a los hombres? — Y luego dijeron: —No podemos quedarnos callados. Tenemos que hablar de lo que hemos visto y oído. — ¡Jamás dejarían de predicar acerca del Rey Jesús!</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60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7c80fc8770_2_144:notes"/>
          <p:cNvSpPr/>
          <p:nvPr>
            <p:ph idx="2" type="sldImg"/>
          </p:nvPr>
        </p:nvSpPr>
        <p:spPr>
          <a:xfrm>
            <a:off x="1260194" y="801885"/>
            <a:ext cx="5040114"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g37c80fc8770_2_144:notes"/>
          <p:cNvSpPr txBox="1"/>
          <p:nvPr>
            <p:ph idx="1" type="body"/>
          </p:nvPr>
        </p:nvSpPr>
        <p:spPr>
          <a:xfrm>
            <a:off x="755968" y="5078605"/>
            <a:ext cx="6047740" cy="4811310"/>
          </a:xfrm>
          <a:prstGeom prst="rect">
            <a:avLst/>
          </a:prstGeom>
          <a:noFill/>
          <a:ln>
            <a:noFill/>
          </a:ln>
        </p:spPr>
        <p:txBody>
          <a:bodyPr anchorCtr="0" anchor="t" bIns="102825" lIns="102825" spcFirstLastPara="1" rIns="102825" wrap="square" tIns="102825">
            <a:noAutofit/>
          </a:bodyPr>
          <a:lstStyle/>
          <a:p>
            <a:pPr indent="0" lvl="0" marL="0" rtl="0" algn="l">
              <a:lnSpc>
                <a:spcPct val="100000"/>
              </a:lnSpc>
              <a:spcBef>
                <a:spcPts val="0"/>
              </a:spcBef>
              <a:spcAft>
                <a:spcPts val="0"/>
              </a:spcAft>
              <a:buSzPts val="1600"/>
              <a:buNone/>
            </a:pPr>
            <a:r>
              <a:rPr lang="en-GB" sz="1100">
                <a:latin typeface="Calibri"/>
                <a:ea typeface="Calibri"/>
                <a:cs typeface="Calibri"/>
                <a:sym typeface="Calibri"/>
              </a:rPr>
              <a:t>12. No había más que decir, así que los líderes judíos los dejaron ir. ¿Y qué crees que hicieron Pedro y Juan? Siguieron hablando a más y más personas acerca de Jesús. Incluso mientras ellos estaban en la cárcel, el grupo de creyentes creció hasta 5,000 hombres. ¡Y eso solo contando a los hombres! ¿Te imaginas qué pasó con el hombre que fue sanado? ¡Probablemente siguió caminando, saltando y alabando a Dios!</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rPr lang="en-GB" sz="1100">
                <a:latin typeface="Calibri"/>
                <a:ea typeface="Calibri"/>
                <a:cs typeface="Calibri"/>
                <a:sym typeface="Calibri"/>
              </a:rPr>
              <a:t>Así que, cuando notes que alguien necesita ayuda, ¿lo ayudas? Tal vez puedas empujar la silla de ruedas de alguien si te lo pide. O quizás podrías ser amigo de alguien que otros se burlan.</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rPr lang="en-GB" sz="1100">
                <a:latin typeface="Calibri"/>
                <a:ea typeface="Calibri"/>
                <a:cs typeface="Calibri"/>
                <a:sym typeface="Calibri"/>
              </a:rPr>
              <a:t>También podemos ayudar a otros hablándoles de Jesús, como hicieron Pedro y Juan. Cada vez que somos amables y cuando hablamos de Jesús, eso agrada a Dios.</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100">
              <a:latin typeface="Calibri"/>
              <a:ea typeface="Calibri"/>
              <a:cs typeface="Calibri"/>
              <a:sym typeface="Calibri"/>
            </a:endParaRPr>
          </a:p>
          <a:p>
            <a:pPr indent="0" lvl="0" marL="0" rtl="0" algn="l">
              <a:lnSpc>
                <a:spcPct val="100000"/>
              </a:lnSpc>
              <a:spcBef>
                <a:spcPts val="0"/>
              </a:spcBef>
              <a:spcAft>
                <a:spcPts val="0"/>
              </a:spcAft>
              <a:buSzPts val="1600"/>
              <a:buNone/>
            </a:pPr>
            <a:r>
              <a:t/>
            </a:r>
            <a:endParaRPr sz="1100">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7c80fc8770_2_152: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t/>
            </a:r>
            <a:endParaRPr sz="1600"/>
          </a:p>
        </p:txBody>
      </p:sp>
      <p:sp>
        <p:nvSpPr>
          <p:cNvPr id="319" name="Google Shape;319;g37c80fc8770_2_152:notes"/>
          <p:cNvSpPr/>
          <p:nvPr>
            <p:ph idx="2" type="sldImg"/>
          </p:nvPr>
        </p:nvSpPr>
        <p:spPr>
          <a:xfrm>
            <a:off x="1260286" y="801885"/>
            <a:ext cx="5039783"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7c80fc8770_2_161:notes"/>
          <p:cNvSpPr txBox="1"/>
          <p:nvPr>
            <p:ph idx="1" type="body"/>
          </p:nvPr>
        </p:nvSpPr>
        <p:spPr>
          <a:xfrm>
            <a:off x="755968" y="5078605"/>
            <a:ext cx="6047740" cy="4811310"/>
          </a:xfrm>
          <a:prstGeom prst="rect">
            <a:avLst/>
          </a:prstGeom>
          <a:noFill/>
          <a:ln>
            <a:noFill/>
          </a:ln>
        </p:spPr>
        <p:txBody>
          <a:bodyPr anchorCtr="0" anchor="ctr" bIns="102825" lIns="102825" spcFirstLastPara="1" rIns="102825" wrap="square" tIns="102825">
            <a:noAutofit/>
          </a:bodyPr>
          <a:lstStyle/>
          <a:p>
            <a:pPr indent="0" lvl="0" marL="0" rtl="0" algn="l">
              <a:lnSpc>
                <a:spcPct val="100000"/>
              </a:lnSpc>
              <a:spcBef>
                <a:spcPts val="0"/>
              </a:spcBef>
              <a:spcAft>
                <a:spcPts val="0"/>
              </a:spcAft>
              <a:buSzPts val="1600"/>
              <a:buNone/>
            </a:pPr>
            <a:r>
              <a:t/>
            </a:r>
            <a:endParaRPr sz="1600"/>
          </a:p>
        </p:txBody>
      </p:sp>
      <p:sp>
        <p:nvSpPr>
          <p:cNvPr id="329" name="Google Shape;329;g37c80fc8770_2_161:notes"/>
          <p:cNvSpPr/>
          <p:nvPr>
            <p:ph idx="2" type="sldImg"/>
          </p:nvPr>
        </p:nvSpPr>
        <p:spPr>
          <a:xfrm>
            <a:off x="1260286" y="801885"/>
            <a:ext cx="5039783"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7c80fc8770_4_58:notes"/>
          <p:cNvSpPr/>
          <p:nvPr>
            <p:ph idx="2" type="sldImg"/>
          </p:nvPr>
        </p:nvSpPr>
        <p:spPr>
          <a:xfrm>
            <a:off x="1259946" y="801885"/>
            <a:ext cx="5039783" cy="40094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39" name="Google Shape;339;g37c80fc8770_4_58:notes"/>
          <p:cNvSpPr txBox="1"/>
          <p:nvPr>
            <p:ph idx="1" type="body"/>
          </p:nvPr>
        </p:nvSpPr>
        <p:spPr>
          <a:xfrm>
            <a:off x="755968" y="5078605"/>
            <a:ext cx="6047740" cy="4811310"/>
          </a:xfrm>
          <a:prstGeom prst="rect">
            <a:avLst/>
          </a:prstGeom>
          <a:noFill/>
          <a:ln>
            <a:noFill/>
          </a:ln>
        </p:spPr>
        <p:txBody>
          <a:bodyPr anchorCtr="0" anchor="t" bIns="103100" lIns="103100" spcFirstLastPara="1" rIns="103100" wrap="square" tIns="1031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Arial"/>
              <a:ea typeface="Arial"/>
              <a:cs typeface="Arial"/>
              <a:sym typeface="Arial"/>
            </a:endParaRPr>
          </a:p>
        </p:txBody>
      </p:sp>
      <p:sp>
        <p:nvSpPr>
          <p:cNvPr id="340" name="Google Shape;340;g37c80fc8770_4_58:notes"/>
          <p:cNvSpPr txBox="1"/>
          <p:nvPr>
            <p:ph idx="12" type="sldNum"/>
          </p:nvPr>
        </p:nvSpPr>
        <p:spPr>
          <a:xfrm>
            <a:off x="0" y="0"/>
            <a:ext cx="3306944" cy="3507808"/>
          </a:xfrm>
          <a:prstGeom prst="rect">
            <a:avLst/>
          </a:prstGeom>
          <a:noFill/>
          <a:ln>
            <a:noFill/>
          </a:ln>
        </p:spPr>
        <p:txBody>
          <a:bodyPr anchorCtr="0" anchor="t" bIns="51575" lIns="103100" spcFirstLastPara="1" rIns="103100" wrap="square" tIns="51575">
            <a:noAutofit/>
          </a:bodyPr>
          <a:lstStyle/>
          <a:p>
            <a:pPr indent="0" lvl="0" marL="0" marR="0" rtl="0" algn="l">
              <a:lnSpc>
                <a:spcPct val="100000"/>
              </a:lnSpc>
              <a:spcBef>
                <a:spcPts val="0"/>
              </a:spcBef>
              <a:spcAft>
                <a:spcPts val="0"/>
              </a:spcAft>
              <a:buClr>
                <a:schemeClr val="dk1"/>
              </a:buClr>
              <a:buSzPts val="1600"/>
              <a:buFont typeface="Calibri"/>
              <a:buNone/>
            </a:pPr>
            <a:fld id="{00000000-1234-1234-1234-123412341234}" type="slidenum">
              <a:rPr b="0" i="0" lang="en-GB" sz="1600" u="none" cap="none" strike="noStrike">
                <a:solidFill>
                  <a:schemeClr val="dk1"/>
                </a:solidFill>
                <a:latin typeface="Calibri"/>
                <a:ea typeface="Calibri"/>
                <a:cs typeface="Calibri"/>
                <a:sym typeface="Calibri"/>
              </a:rPr>
              <a:t>‹#›</a:t>
            </a:fld>
            <a:endParaRPr b="0" i="0" sz="1600" u="none" cap="none" strike="noStrik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2" name="Shape 12"/>
        <p:cNvGrpSpPr/>
        <p:nvPr/>
      </p:nvGrpSpPr>
      <p:grpSpPr>
        <a:xfrm>
          <a:off x="0" y="0"/>
          <a:ext cx="0" cy="0"/>
          <a:chOff x="0" y="0"/>
          <a:chExt cx="0" cy="0"/>
        </a:xfrm>
      </p:grpSpPr>
      <p:sp>
        <p:nvSpPr>
          <p:cNvPr id="13" name="Google Shape;13;p2"/>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15" name="Google Shape;15;p2"/>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6" name="Shape 16"/>
        <p:cNvGrpSpPr/>
        <p:nvPr/>
      </p:nvGrpSpPr>
      <p:grpSpPr>
        <a:xfrm>
          <a:off x="0" y="0"/>
          <a:ext cx="0" cy="0"/>
          <a:chOff x="0" y="0"/>
          <a:chExt cx="0" cy="0"/>
        </a:xfrm>
      </p:grpSpPr>
      <p:sp>
        <p:nvSpPr>
          <p:cNvPr id="17" name="Google Shape;17;p3"/>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 type="subTitle"/>
          </p:nvPr>
        </p:nvSpPr>
        <p:spPr>
          <a:xfrm>
            <a:off x="504000" y="1326600"/>
            <a:ext cx="9071640" cy="32882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21" name="Google Shape;21;p3"/>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2" name="Shape 22"/>
        <p:cNvGrpSpPr/>
        <p:nvPr/>
      </p:nvGrpSpPr>
      <p:grpSpPr>
        <a:xfrm>
          <a:off x="0" y="0"/>
          <a:ext cx="0" cy="0"/>
          <a:chOff x="0" y="0"/>
          <a:chExt cx="0" cy="0"/>
        </a:xfrm>
      </p:grpSpPr>
      <p:sp>
        <p:nvSpPr>
          <p:cNvPr id="23" name="Google Shape;23;p4"/>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 type="body"/>
          </p:nvPr>
        </p:nvSpPr>
        <p:spPr>
          <a:xfrm>
            <a:off x="504000" y="1326600"/>
            <a:ext cx="907164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5" name="Google Shape;25;p4"/>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27" name="Google Shape;27;p4"/>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8" name="Shape 28"/>
        <p:cNvGrpSpPr/>
        <p:nvPr/>
      </p:nvGrpSpPr>
      <p:grpSpPr>
        <a:xfrm>
          <a:off x="0" y="0"/>
          <a:ext cx="0" cy="0"/>
          <a:chOff x="0" y="0"/>
          <a:chExt cx="0" cy="0"/>
        </a:xfrm>
      </p:grpSpPr>
      <p:sp>
        <p:nvSpPr>
          <p:cNvPr id="29" name="Google Shape;29;p5"/>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 type="body"/>
          </p:nvPr>
        </p:nvSpPr>
        <p:spPr>
          <a:xfrm>
            <a:off x="50400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1" name="Google Shape;31;p5"/>
          <p:cNvSpPr txBox="1"/>
          <p:nvPr>
            <p:ph idx="2" type="body"/>
          </p:nvPr>
        </p:nvSpPr>
        <p:spPr>
          <a:xfrm>
            <a:off x="515268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2" name="Google Shape;32;p5"/>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5"/>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34" name="Google Shape;34;p5"/>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39" name="Google Shape;39;p6"/>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40" name="Shape 40"/>
        <p:cNvGrpSpPr/>
        <p:nvPr/>
      </p:nvGrpSpPr>
      <p:grpSpPr>
        <a:xfrm>
          <a:off x="0" y="0"/>
          <a:ext cx="0" cy="0"/>
          <a:chOff x="0" y="0"/>
          <a:chExt cx="0" cy="0"/>
        </a:xfrm>
      </p:grpSpPr>
      <p:sp>
        <p:nvSpPr>
          <p:cNvPr id="41" name="Google Shape;41;p7"/>
          <p:cNvSpPr txBox="1"/>
          <p:nvPr>
            <p:ph idx="1" type="subTitle"/>
          </p:nvPr>
        </p:nvSpPr>
        <p:spPr>
          <a:xfrm>
            <a:off x="504000" y="226080"/>
            <a:ext cx="9071640" cy="438840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7"/>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45" name="Shape 45"/>
        <p:cNvGrpSpPr/>
        <p:nvPr/>
      </p:nvGrpSpPr>
      <p:grpSpPr>
        <a:xfrm>
          <a:off x="0" y="0"/>
          <a:ext cx="0" cy="0"/>
          <a:chOff x="0" y="0"/>
          <a:chExt cx="0" cy="0"/>
        </a:xfrm>
      </p:grpSpPr>
      <p:sp>
        <p:nvSpPr>
          <p:cNvPr id="46" name="Google Shape;46;p8"/>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 type="body"/>
          </p:nvPr>
        </p:nvSpPr>
        <p:spPr>
          <a:xfrm>
            <a:off x="50400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8" name="Google Shape;48;p8"/>
          <p:cNvSpPr txBox="1"/>
          <p:nvPr>
            <p:ph idx="2" type="body"/>
          </p:nvPr>
        </p:nvSpPr>
        <p:spPr>
          <a:xfrm>
            <a:off x="515268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49" name="Google Shape;49;p8"/>
          <p:cNvSpPr txBox="1"/>
          <p:nvPr>
            <p:ph idx="3" type="body"/>
          </p:nvPr>
        </p:nvSpPr>
        <p:spPr>
          <a:xfrm>
            <a:off x="50400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0" name="Google Shape;50;p8"/>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8"/>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53" name="Shape 53"/>
        <p:cNvGrpSpPr/>
        <p:nvPr/>
      </p:nvGrpSpPr>
      <p:grpSpPr>
        <a:xfrm>
          <a:off x="0" y="0"/>
          <a:ext cx="0" cy="0"/>
          <a:chOff x="0" y="0"/>
          <a:chExt cx="0" cy="0"/>
        </a:xfrm>
      </p:grpSpPr>
      <p:sp>
        <p:nvSpPr>
          <p:cNvPr id="54" name="Google Shape;54;p9"/>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9"/>
          <p:cNvSpPr txBox="1"/>
          <p:nvPr>
            <p:ph idx="1" type="body"/>
          </p:nvPr>
        </p:nvSpPr>
        <p:spPr>
          <a:xfrm>
            <a:off x="504000" y="1326600"/>
            <a:ext cx="4426920" cy="328824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6" name="Google Shape;56;p9"/>
          <p:cNvSpPr txBox="1"/>
          <p:nvPr>
            <p:ph idx="2" type="body"/>
          </p:nvPr>
        </p:nvSpPr>
        <p:spPr>
          <a:xfrm>
            <a:off x="515268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7" name="Google Shape;57;p9"/>
          <p:cNvSpPr txBox="1"/>
          <p:nvPr>
            <p:ph idx="3" type="body"/>
          </p:nvPr>
        </p:nvSpPr>
        <p:spPr>
          <a:xfrm>
            <a:off x="515268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58" name="Google Shape;58;p9"/>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60" name="Google Shape;60;p9"/>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61" name="Shape 61"/>
        <p:cNvGrpSpPr/>
        <p:nvPr/>
      </p:nvGrpSpPr>
      <p:grpSpPr>
        <a:xfrm>
          <a:off x="0" y="0"/>
          <a:ext cx="0" cy="0"/>
          <a:chOff x="0" y="0"/>
          <a:chExt cx="0" cy="0"/>
        </a:xfrm>
      </p:grpSpPr>
      <p:sp>
        <p:nvSpPr>
          <p:cNvPr id="62" name="Google Shape;62;p10"/>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 type="body"/>
          </p:nvPr>
        </p:nvSpPr>
        <p:spPr>
          <a:xfrm>
            <a:off x="50400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4" name="Google Shape;64;p10"/>
          <p:cNvSpPr txBox="1"/>
          <p:nvPr>
            <p:ph idx="2" type="body"/>
          </p:nvPr>
        </p:nvSpPr>
        <p:spPr>
          <a:xfrm>
            <a:off x="515268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5" name="Google Shape;65;p10"/>
          <p:cNvSpPr txBox="1"/>
          <p:nvPr>
            <p:ph idx="3" type="body"/>
          </p:nvPr>
        </p:nvSpPr>
        <p:spPr>
          <a:xfrm>
            <a:off x="504000" y="3044160"/>
            <a:ext cx="907164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66" name="Google Shape;66;p10"/>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10"/>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69" name="Shape 69"/>
        <p:cNvGrpSpPr/>
        <p:nvPr/>
      </p:nvGrpSpPr>
      <p:grpSpPr>
        <a:xfrm>
          <a:off x="0" y="0"/>
          <a:ext cx="0" cy="0"/>
          <a:chOff x="0" y="0"/>
          <a:chExt cx="0" cy="0"/>
        </a:xfrm>
      </p:grpSpPr>
      <p:sp>
        <p:nvSpPr>
          <p:cNvPr id="70" name="Google Shape;70;p11"/>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 type="body"/>
          </p:nvPr>
        </p:nvSpPr>
        <p:spPr>
          <a:xfrm>
            <a:off x="504000" y="1326600"/>
            <a:ext cx="907164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2" name="Google Shape;72;p11"/>
          <p:cNvSpPr txBox="1"/>
          <p:nvPr>
            <p:ph idx="2" type="body"/>
          </p:nvPr>
        </p:nvSpPr>
        <p:spPr>
          <a:xfrm>
            <a:off x="504000" y="3044160"/>
            <a:ext cx="907164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3" name="Google Shape;73;p11"/>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1"/>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75" name="Google Shape;75;p11"/>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76" name="Shape 76"/>
        <p:cNvGrpSpPr/>
        <p:nvPr/>
      </p:nvGrpSpPr>
      <p:grpSpPr>
        <a:xfrm>
          <a:off x="0" y="0"/>
          <a:ext cx="0" cy="0"/>
          <a:chOff x="0" y="0"/>
          <a:chExt cx="0" cy="0"/>
        </a:xfrm>
      </p:grpSpPr>
      <p:sp>
        <p:nvSpPr>
          <p:cNvPr id="77" name="Google Shape;77;p12"/>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 type="body"/>
          </p:nvPr>
        </p:nvSpPr>
        <p:spPr>
          <a:xfrm>
            <a:off x="50400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9" name="Google Shape;79;p12"/>
          <p:cNvSpPr txBox="1"/>
          <p:nvPr>
            <p:ph idx="2" type="body"/>
          </p:nvPr>
        </p:nvSpPr>
        <p:spPr>
          <a:xfrm>
            <a:off x="5152680" y="132660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0" name="Google Shape;80;p12"/>
          <p:cNvSpPr txBox="1"/>
          <p:nvPr>
            <p:ph idx="3" type="body"/>
          </p:nvPr>
        </p:nvSpPr>
        <p:spPr>
          <a:xfrm>
            <a:off x="50400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1" name="Google Shape;81;p12"/>
          <p:cNvSpPr txBox="1"/>
          <p:nvPr>
            <p:ph idx="4" type="body"/>
          </p:nvPr>
        </p:nvSpPr>
        <p:spPr>
          <a:xfrm>
            <a:off x="5152680" y="3044160"/>
            <a:ext cx="442692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2" name="Google Shape;82;p12"/>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84" name="Google Shape;84;p12"/>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85" name="Shape 85"/>
        <p:cNvGrpSpPr/>
        <p:nvPr/>
      </p:nvGrpSpPr>
      <p:grpSpPr>
        <a:xfrm>
          <a:off x="0" y="0"/>
          <a:ext cx="0" cy="0"/>
          <a:chOff x="0" y="0"/>
          <a:chExt cx="0" cy="0"/>
        </a:xfrm>
      </p:grpSpPr>
      <p:sp>
        <p:nvSpPr>
          <p:cNvPr id="86" name="Google Shape;86;p13"/>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3"/>
          <p:cNvSpPr txBox="1"/>
          <p:nvPr>
            <p:ph idx="1" type="body"/>
          </p:nvPr>
        </p:nvSpPr>
        <p:spPr>
          <a:xfrm>
            <a:off x="504000" y="132660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8" name="Google Shape;88;p13"/>
          <p:cNvSpPr txBox="1"/>
          <p:nvPr>
            <p:ph idx="2" type="body"/>
          </p:nvPr>
        </p:nvSpPr>
        <p:spPr>
          <a:xfrm>
            <a:off x="3571200" y="132660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89" name="Google Shape;89;p13"/>
          <p:cNvSpPr txBox="1"/>
          <p:nvPr>
            <p:ph idx="3" type="body"/>
          </p:nvPr>
        </p:nvSpPr>
        <p:spPr>
          <a:xfrm>
            <a:off x="6638040" y="132660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0" name="Google Shape;90;p13"/>
          <p:cNvSpPr txBox="1"/>
          <p:nvPr>
            <p:ph idx="4" type="body"/>
          </p:nvPr>
        </p:nvSpPr>
        <p:spPr>
          <a:xfrm>
            <a:off x="504000" y="304416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1" name="Google Shape;91;p13"/>
          <p:cNvSpPr txBox="1"/>
          <p:nvPr>
            <p:ph idx="5" type="body"/>
          </p:nvPr>
        </p:nvSpPr>
        <p:spPr>
          <a:xfrm>
            <a:off x="3571200" y="304416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2" name="Google Shape;92;p13"/>
          <p:cNvSpPr txBox="1"/>
          <p:nvPr>
            <p:ph idx="6" type="body"/>
          </p:nvPr>
        </p:nvSpPr>
        <p:spPr>
          <a:xfrm>
            <a:off x="6638040" y="3044160"/>
            <a:ext cx="2920680" cy="1568160"/>
          </a:xfrm>
          <a:prstGeom prst="rect">
            <a:avLst/>
          </a:prstGeom>
          <a:noFill/>
          <a:ln>
            <a:noFill/>
          </a:ln>
        </p:spPr>
        <p:txBody>
          <a:bodyPr anchorCtr="0" anchor="t" bIns="0" lIns="0" spcFirstLastPara="1" rIns="0" wrap="square" tIns="0">
            <a:norm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93" name="Google Shape;93;p13"/>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3"/>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indent="0" lvl="1"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2pPr>
            <a:lvl3pPr indent="0" lvl="2"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3pPr>
            <a:lvl4pPr indent="0" lvl="3"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4pPr>
            <a:lvl5pPr indent="0" lvl="4"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5pPr>
            <a:lvl6pPr indent="0" lvl="5"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6pPr>
            <a:lvl7pPr indent="0" lvl="6"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7pPr>
            <a:lvl8pPr indent="0" lvl="7"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8pPr>
            <a:lvl9pPr indent="0" lvl="8" marL="0" algn="r">
              <a:spcBef>
                <a:spcPts val="0"/>
              </a:spcBef>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
        <p:nvSpPr>
          <p:cNvPr id="95" name="Google Shape;95;p13"/>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algn="l">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2" name="Shape 102"/>
        <p:cNvGrpSpPr/>
        <p:nvPr/>
      </p:nvGrpSpPr>
      <p:grpSpPr>
        <a:xfrm>
          <a:off x="0" y="0"/>
          <a:ext cx="0" cy="0"/>
          <a:chOff x="0" y="0"/>
          <a:chExt cx="0" cy="0"/>
        </a:xfrm>
      </p:grpSpPr>
      <p:sp>
        <p:nvSpPr>
          <p:cNvPr id="103" name="Google Shape;103;p15"/>
          <p:cNvSpPr txBox="1"/>
          <p:nvPr>
            <p:ph type="ctrTitle"/>
          </p:nvPr>
        </p:nvSpPr>
        <p:spPr>
          <a:xfrm>
            <a:off x="975360" y="3029938"/>
            <a:ext cx="11054080" cy="2090702"/>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04" name="Google Shape;104;p15"/>
          <p:cNvSpPr txBox="1"/>
          <p:nvPr>
            <p:ph idx="1" type="subTitle"/>
          </p:nvPr>
        </p:nvSpPr>
        <p:spPr>
          <a:xfrm>
            <a:off x="1950720" y="5527040"/>
            <a:ext cx="9103360" cy="2492587"/>
          </a:xfrm>
          <a:prstGeom prst="rect">
            <a:avLst/>
          </a:prstGeom>
          <a:noFill/>
          <a:ln>
            <a:noFill/>
          </a:ln>
        </p:spPr>
        <p:txBody>
          <a:bodyPr anchorCtr="0" anchor="t" bIns="130025" lIns="130025" spcFirstLastPara="1" rIns="130025" wrap="square" tIns="130025">
            <a:noAutofit/>
          </a:bodyPr>
          <a:lstStyle>
            <a:lvl1pPr lvl="0" marR="0" algn="ctr">
              <a:lnSpc>
                <a:spcPct val="100000"/>
              </a:lnSpc>
              <a:spcBef>
                <a:spcPts val="900"/>
              </a:spcBef>
              <a:spcAft>
                <a:spcPts val="0"/>
              </a:spcAft>
              <a:buClr>
                <a:srgbClr val="888888"/>
              </a:buClr>
              <a:buSzPts val="4600"/>
              <a:buFont typeface="Arial"/>
              <a:buNone/>
              <a:defRPr b="0" i="0" sz="4600" u="none" cap="none" strike="noStrike">
                <a:solidFill>
                  <a:srgbClr val="888888"/>
                </a:solidFill>
                <a:latin typeface="Calibri"/>
                <a:ea typeface="Calibri"/>
                <a:cs typeface="Calibri"/>
                <a:sym typeface="Calibri"/>
              </a:defRPr>
            </a:lvl1pPr>
            <a:lvl2pPr lvl="1" marR="0" algn="ctr">
              <a:lnSpc>
                <a:spcPct val="100000"/>
              </a:lnSpc>
              <a:spcBef>
                <a:spcPts val="800"/>
              </a:spcBef>
              <a:spcAft>
                <a:spcPts val="0"/>
              </a:spcAft>
              <a:buClr>
                <a:srgbClr val="888888"/>
              </a:buClr>
              <a:buSzPts val="4000"/>
              <a:buFont typeface="Arial"/>
              <a:buNone/>
              <a:defRPr b="0" i="0" sz="4000" u="none" cap="none" strike="noStrike">
                <a:solidFill>
                  <a:srgbClr val="888888"/>
                </a:solidFill>
                <a:latin typeface="Calibri"/>
                <a:ea typeface="Calibri"/>
                <a:cs typeface="Calibri"/>
                <a:sym typeface="Calibri"/>
              </a:defRPr>
            </a:lvl2pPr>
            <a:lvl3pPr lvl="2" marR="0" algn="ctr">
              <a:lnSpc>
                <a:spcPct val="100000"/>
              </a:lnSpc>
              <a:spcBef>
                <a:spcPts val="700"/>
              </a:spcBef>
              <a:spcAft>
                <a:spcPts val="0"/>
              </a:spcAft>
              <a:buClr>
                <a:srgbClr val="888888"/>
              </a:buClr>
              <a:buSzPts val="3400"/>
              <a:buFont typeface="Arial"/>
              <a:buNone/>
              <a:defRPr b="0" i="0" sz="3400" u="none" cap="none" strike="noStrike">
                <a:solidFill>
                  <a:srgbClr val="888888"/>
                </a:solidFill>
                <a:latin typeface="Calibri"/>
                <a:ea typeface="Calibri"/>
                <a:cs typeface="Calibri"/>
                <a:sym typeface="Calibri"/>
              </a:defRPr>
            </a:lvl3pPr>
            <a:lvl4pPr lvl="3"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4pPr>
            <a:lvl5pPr lvl="4"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5pPr>
            <a:lvl6pPr lvl="5"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6pPr>
            <a:lvl7pPr lvl="6"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7pPr>
            <a:lvl8pPr lvl="7"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8pPr>
            <a:lvl9pPr lvl="8" marR="0" algn="ctr">
              <a:lnSpc>
                <a:spcPct val="100000"/>
              </a:lnSpc>
              <a:spcBef>
                <a:spcPts val="60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9pPr>
          </a:lstStyle>
          <a:p/>
        </p:txBody>
      </p:sp>
      <p:sp>
        <p:nvSpPr>
          <p:cNvPr id="105" name="Google Shape;105;p15"/>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06" name="Google Shape;106;p15"/>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07" name="Google Shape;107;p15"/>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8" name="Shape 108"/>
        <p:cNvGrpSpPr/>
        <p:nvPr/>
      </p:nvGrpSpPr>
      <p:grpSpPr>
        <a:xfrm>
          <a:off x="0" y="0"/>
          <a:ext cx="0" cy="0"/>
          <a:chOff x="0" y="0"/>
          <a:chExt cx="0" cy="0"/>
        </a:xfrm>
      </p:grpSpPr>
      <p:sp>
        <p:nvSpPr>
          <p:cNvPr id="109" name="Google Shape;109;p16"/>
          <p:cNvSpPr txBox="1"/>
          <p:nvPr>
            <p:ph type="title"/>
          </p:nvPr>
        </p:nvSpPr>
        <p:spPr>
          <a:xfrm>
            <a:off x="650240" y="388338"/>
            <a:ext cx="4278490" cy="1652693"/>
          </a:xfrm>
          <a:prstGeom prst="rect">
            <a:avLst/>
          </a:prstGeom>
          <a:noFill/>
          <a:ln>
            <a:noFill/>
          </a:ln>
        </p:spPr>
        <p:txBody>
          <a:bodyPr anchorCtr="0" anchor="b" bIns="130025" lIns="130025" spcFirstLastPara="1" rIns="130025" wrap="square" tIns="130025">
            <a:noAutofit/>
          </a:bodyPr>
          <a:lstStyle>
            <a:lvl1pPr lvl="0" marR="0" algn="l">
              <a:lnSpc>
                <a:spcPct val="100000"/>
              </a:lnSpc>
              <a:spcBef>
                <a:spcPts val="0"/>
              </a:spcBef>
              <a:spcAft>
                <a:spcPts val="0"/>
              </a:spcAft>
              <a:buClr>
                <a:schemeClr val="dk1"/>
              </a:buClr>
              <a:buSzPts val="2000"/>
              <a:buFont typeface="Calibri"/>
              <a:buNone/>
              <a:defRPr b="1" i="0" sz="28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10" name="Google Shape;110;p16"/>
          <p:cNvSpPr txBox="1"/>
          <p:nvPr>
            <p:ph idx="1" type="body"/>
          </p:nvPr>
        </p:nvSpPr>
        <p:spPr>
          <a:xfrm>
            <a:off x="5084516" y="388338"/>
            <a:ext cx="7270044" cy="8324427"/>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11" name="Google Shape;111;p16"/>
          <p:cNvSpPr txBox="1"/>
          <p:nvPr>
            <p:ph idx="2" type="body"/>
          </p:nvPr>
        </p:nvSpPr>
        <p:spPr>
          <a:xfrm>
            <a:off x="650240" y="2041031"/>
            <a:ext cx="4278490" cy="6671734"/>
          </a:xfrm>
          <a:prstGeom prst="rect">
            <a:avLst/>
          </a:prstGeom>
          <a:noFill/>
          <a:ln>
            <a:noFill/>
          </a:ln>
        </p:spPr>
        <p:txBody>
          <a:bodyPr anchorCtr="0" anchor="t" bIns="130025" lIns="130025" spcFirstLastPara="1" rIns="130025" wrap="square" tIns="130025">
            <a:noAutofit/>
          </a:bodyPr>
          <a:lstStyle>
            <a:lvl1pPr indent="-228600" lvl="0" marL="457200" marR="0" algn="l">
              <a:lnSpc>
                <a:spcPct val="100000"/>
              </a:lnSpc>
              <a:spcBef>
                <a:spcPts val="400"/>
              </a:spcBef>
              <a:spcAft>
                <a:spcPts val="0"/>
              </a:spcAft>
              <a:buClr>
                <a:schemeClr val="dk1"/>
              </a:buClr>
              <a:buSzPts val="46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00"/>
              </a:spcBef>
              <a:spcAft>
                <a:spcPts val="0"/>
              </a:spcAft>
              <a:buClr>
                <a:schemeClr val="dk1"/>
              </a:buClr>
              <a:buSzPts val="4000"/>
              <a:buFont typeface="Arial"/>
              <a:buNone/>
              <a:defRPr b="0" i="0" sz="1700" u="none" cap="none" strike="noStrike">
                <a:solidFill>
                  <a:schemeClr val="dk1"/>
                </a:solidFill>
                <a:latin typeface="Calibri"/>
                <a:ea typeface="Calibri"/>
                <a:cs typeface="Calibri"/>
                <a:sym typeface="Calibri"/>
              </a:defRPr>
            </a:lvl2pPr>
            <a:lvl3pPr indent="-228600" lvl="2" marL="1371600" marR="0" algn="l">
              <a:lnSpc>
                <a:spcPct val="100000"/>
              </a:lnSpc>
              <a:spcBef>
                <a:spcPts val="300"/>
              </a:spcBef>
              <a:spcAft>
                <a:spcPts val="0"/>
              </a:spcAft>
              <a:buClr>
                <a:schemeClr val="dk1"/>
              </a:buClr>
              <a:buSzPts val="3400"/>
              <a:buFont typeface="Arial"/>
              <a:buNone/>
              <a:defRPr b="0" i="0" sz="1400" u="none" cap="none" strike="noStrike">
                <a:solidFill>
                  <a:schemeClr val="dk1"/>
                </a:solidFill>
                <a:latin typeface="Calibri"/>
                <a:ea typeface="Calibri"/>
                <a:cs typeface="Calibri"/>
                <a:sym typeface="Calibri"/>
              </a:defRPr>
            </a:lvl3pPr>
            <a:lvl4pPr indent="-228600" lvl="3" marL="1828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4pPr>
            <a:lvl5pPr indent="-228600" lvl="4" marL="22860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5pPr>
            <a:lvl6pPr indent="-228600" lvl="5" marL="27432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6pPr>
            <a:lvl7pPr indent="-228600" lvl="6" marL="32004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7pPr>
            <a:lvl8pPr indent="-228600" lvl="7" marL="36576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8pPr>
            <a:lvl9pPr indent="-228600" lvl="8" marL="4114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9pPr>
          </a:lstStyle>
          <a:p/>
        </p:txBody>
      </p:sp>
      <p:sp>
        <p:nvSpPr>
          <p:cNvPr id="112" name="Google Shape;112;p16"/>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13" name="Google Shape;113;p16"/>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14" name="Google Shape;114;p16"/>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5" name="Shape 115"/>
        <p:cNvGrpSpPr/>
        <p:nvPr/>
      </p:nvGrpSpPr>
      <p:grpSpPr>
        <a:xfrm>
          <a:off x="0" y="0"/>
          <a:ext cx="0" cy="0"/>
          <a:chOff x="0" y="0"/>
          <a:chExt cx="0" cy="0"/>
        </a:xfrm>
      </p:grpSpPr>
      <p:sp>
        <p:nvSpPr>
          <p:cNvPr id="116" name="Google Shape;116;p17"/>
          <p:cNvSpPr txBox="1"/>
          <p:nvPr>
            <p:ph type="title"/>
          </p:nvPr>
        </p:nvSpPr>
        <p:spPr>
          <a:xfrm rot="5400000">
            <a:off x="6730435" y="3088640"/>
            <a:ext cx="8322169" cy="292608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17" name="Google Shape;117;p17"/>
          <p:cNvSpPr txBox="1"/>
          <p:nvPr>
            <p:ph idx="1" type="body"/>
          </p:nvPr>
        </p:nvSpPr>
        <p:spPr>
          <a:xfrm rot="5400000">
            <a:off x="769903" y="270935"/>
            <a:ext cx="8322169" cy="8561493"/>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18" name="Google Shape;118;p17"/>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19" name="Google Shape;119;p17"/>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20" name="Google Shape;120;p17"/>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1" name="Shape 121"/>
        <p:cNvGrpSpPr/>
        <p:nvPr/>
      </p:nvGrpSpPr>
      <p:grpSpPr>
        <a:xfrm>
          <a:off x="0" y="0"/>
          <a:ext cx="0" cy="0"/>
          <a:chOff x="0" y="0"/>
          <a:chExt cx="0" cy="0"/>
        </a:xfrm>
      </p:grpSpPr>
      <p:sp>
        <p:nvSpPr>
          <p:cNvPr id="122" name="Google Shape;122;p18"/>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23" name="Google Shape;123;p18"/>
          <p:cNvSpPr txBox="1"/>
          <p:nvPr>
            <p:ph idx="1" type="body"/>
          </p:nvPr>
        </p:nvSpPr>
        <p:spPr>
          <a:xfrm rot="5400000">
            <a:off x="3283938" y="-357858"/>
            <a:ext cx="6436924" cy="11704320"/>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24" name="Google Shape;124;p18"/>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25" name="Google Shape;125;p18"/>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26" name="Google Shape;126;p18"/>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7" name="Shape 127"/>
        <p:cNvGrpSpPr/>
        <p:nvPr/>
      </p:nvGrpSpPr>
      <p:grpSpPr>
        <a:xfrm>
          <a:off x="0" y="0"/>
          <a:ext cx="0" cy="0"/>
          <a:chOff x="0" y="0"/>
          <a:chExt cx="0" cy="0"/>
        </a:xfrm>
      </p:grpSpPr>
      <p:sp>
        <p:nvSpPr>
          <p:cNvPr id="128" name="Google Shape;128;p19"/>
          <p:cNvSpPr txBox="1"/>
          <p:nvPr>
            <p:ph type="title"/>
          </p:nvPr>
        </p:nvSpPr>
        <p:spPr>
          <a:xfrm>
            <a:off x="2549032" y="6827520"/>
            <a:ext cx="7802880" cy="806027"/>
          </a:xfrm>
          <a:prstGeom prst="rect">
            <a:avLst/>
          </a:prstGeom>
          <a:noFill/>
          <a:ln>
            <a:noFill/>
          </a:ln>
        </p:spPr>
        <p:txBody>
          <a:bodyPr anchorCtr="0" anchor="b" bIns="130025" lIns="130025" spcFirstLastPara="1" rIns="130025" wrap="square" tIns="130025">
            <a:noAutofit/>
          </a:bodyPr>
          <a:lstStyle>
            <a:lvl1pPr lvl="0" marR="0" algn="l">
              <a:lnSpc>
                <a:spcPct val="100000"/>
              </a:lnSpc>
              <a:spcBef>
                <a:spcPts val="0"/>
              </a:spcBef>
              <a:spcAft>
                <a:spcPts val="0"/>
              </a:spcAft>
              <a:buClr>
                <a:schemeClr val="dk1"/>
              </a:buClr>
              <a:buSzPts val="2000"/>
              <a:buFont typeface="Calibri"/>
              <a:buNone/>
              <a:defRPr b="1" i="0" sz="28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29" name="Google Shape;129;p19"/>
          <p:cNvSpPr/>
          <p:nvPr>
            <p:ph idx="2" type="pic"/>
          </p:nvPr>
        </p:nvSpPr>
        <p:spPr>
          <a:xfrm>
            <a:off x="2549032" y="871502"/>
            <a:ext cx="7802880" cy="5852160"/>
          </a:xfrm>
          <a:prstGeom prst="rect">
            <a:avLst/>
          </a:prstGeom>
          <a:noFill/>
          <a:ln>
            <a:noFill/>
          </a:ln>
        </p:spPr>
      </p:sp>
      <p:sp>
        <p:nvSpPr>
          <p:cNvPr id="130" name="Google Shape;130;p19"/>
          <p:cNvSpPr txBox="1"/>
          <p:nvPr>
            <p:ph idx="1" type="body"/>
          </p:nvPr>
        </p:nvSpPr>
        <p:spPr>
          <a:xfrm>
            <a:off x="2549032" y="7633547"/>
            <a:ext cx="7802880" cy="1144693"/>
          </a:xfrm>
          <a:prstGeom prst="rect">
            <a:avLst/>
          </a:prstGeom>
          <a:noFill/>
          <a:ln>
            <a:noFill/>
          </a:ln>
        </p:spPr>
        <p:txBody>
          <a:bodyPr anchorCtr="0" anchor="t" bIns="130025" lIns="130025" spcFirstLastPara="1" rIns="130025" wrap="square" tIns="130025">
            <a:noAutofit/>
          </a:bodyPr>
          <a:lstStyle>
            <a:lvl1pPr indent="-228600" lvl="0" marL="457200" marR="0" algn="l">
              <a:lnSpc>
                <a:spcPct val="100000"/>
              </a:lnSpc>
              <a:spcBef>
                <a:spcPts val="400"/>
              </a:spcBef>
              <a:spcAft>
                <a:spcPts val="0"/>
              </a:spcAft>
              <a:buClr>
                <a:schemeClr val="dk1"/>
              </a:buClr>
              <a:buSzPts val="4600"/>
              <a:buFont typeface="Arial"/>
              <a:buNone/>
              <a:defRPr b="0" i="0" sz="2000" u="none" cap="none" strike="noStrike">
                <a:solidFill>
                  <a:schemeClr val="dk1"/>
                </a:solidFill>
                <a:latin typeface="Calibri"/>
                <a:ea typeface="Calibri"/>
                <a:cs typeface="Calibri"/>
                <a:sym typeface="Calibri"/>
              </a:defRPr>
            </a:lvl1pPr>
            <a:lvl2pPr indent="-228600" lvl="1" marL="914400" marR="0" algn="l">
              <a:lnSpc>
                <a:spcPct val="100000"/>
              </a:lnSpc>
              <a:spcBef>
                <a:spcPts val="300"/>
              </a:spcBef>
              <a:spcAft>
                <a:spcPts val="0"/>
              </a:spcAft>
              <a:buClr>
                <a:schemeClr val="dk1"/>
              </a:buClr>
              <a:buSzPts val="4000"/>
              <a:buFont typeface="Arial"/>
              <a:buNone/>
              <a:defRPr b="0" i="0" sz="1700" u="none" cap="none" strike="noStrike">
                <a:solidFill>
                  <a:schemeClr val="dk1"/>
                </a:solidFill>
                <a:latin typeface="Calibri"/>
                <a:ea typeface="Calibri"/>
                <a:cs typeface="Calibri"/>
                <a:sym typeface="Calibri"/>
              </a:defRPr>
            </a:lvl2pPr>
            <a:lvl3pPr indent="-228600" lvl="2" marL="1371600" marR="0" algn="l">
              <a:lnSpc>
                <a:spcPct val="100000"/>
              </a:lnSpc>
              <a:spcBef>
                <a:spcPts val="300"/>
              </a:spcBef>
              <a:spcAft>
                <a:spcPts val="0"/>
              </a:spcAft>
              <a:buClr>
                <a:schemeClr val="dk1"/>
              </a:buClr>
              <a:buSzPts val="3400"/>
              <a:buFont typeface="Arial"/>
              <a:buNone/>
              <a:defRPr b="0" i="0" sz="1400" u="none" cap="none" strike="noStrike">
                <a:solidFill>
                  <a:schemeClr val="dk1"/>
                </a:solidFill>
                <a:latin typeface="Calibri"/>
                <a:ea typeface="Calibri"/>
                <a:cs typeface="Calibri"/>
                <a:sym typeface="Calibri"/>
              </a:defRPr>
            </a:lvl3pPr>
            <a:lvl4pPr indent="-228600" lvl="3" marL="1828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4pPr>
            <a:lvl5pPr indent="-228600" lvl="4" marL="22860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5pPr>
            <a:lvl6pPr indent="-228600" lvl="5" marL="27432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6pPr>
            <a:lvl7pPr indent="-228600" lvl="6" marL="32004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7pPr>
            <a:lvl8pPr indent="-228600" lvl="7" marL="36576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8pPr>
            <a:lvl9pPr indent="-228600" lvl="8" marL="4114800" marR="0" algn="l">
              <a:lnSpc>
                <a:spcPct val="100000"/>
              </a:lnSpc>
              <a:spcBef>
                <a:spcPts val="300"/>
              </a:spcBef>
              <a:spcAft>
                <a:spcPts val="0"/>
              </a:spcAft>
              <a:buClr>
                <a:schemeClr val="dk1"/>
              </a:buClr>
              <a:buSzPts val="2800"/>
              <a:buFont typeface="Arial"/>
              <a:buNone/>
              <a:defRPr b="0" i="0" sz="1300" u="none" cap="none" strike="noStrike">
                <a:solidFill>
                  <a:schemeClr val="dk1"/>
                </a:solidFill>
                <a:latin typeface="Calibri"/>
                <a:ea typeface="Calibri"/>
                <a:cs typeface="Calibri"/>
                <a:sym typeface="Calibri"/>
              </a:defRPr>
            </a:lvl9pPr>
          </a:lstStyle>
          <a:p/>
        </p:txBody>
      </p:sp>
      <p:sp>
        <p:nvSpPr>
          <p:cNvPr id="131" name="Google Shape;131;p19"/>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32" name="Google Shape;132;p19"/>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33" name="Google Shape;133;p19"/>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4" name="Shape 134"/>
        <p:cNvGrpSpPr/>
        <p:nvPr/>
      </p:nvGrpSpPr>
      <p:grpSpPr>
        <a:xfrm>
          <a:off x="0" y="0"/>
          <a:ext cx="0" cy="0"/>
          <a:chOff x="0" y="0"/>
          <a:chExt cx="0" cy="0"/>
        </a:xfrm>
      </p:grpSpPr>
      <p:sp>
        <p:nvSpPr>
          <p:cNvPr id="135" name="Google Shape;135;p20"/>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36" name="Google Shape;136;p20"/>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37" name="Google Shape;137;p20"/>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8" name="Shape 138"/>
        <p:cNvGrpSpPr/>
        <p:nvPr/>
      </p:nvGrpSpPr>
      <p:grpSpPr>
        <a:xfrm>
          <a:off x="0" y="0"/>
          <a:ext cx="0" cy="0"/>
          <a:chOff x="0" y="0"/>
          <a:chExt cx="0" cy="0"/>
        </a:xfrm>
      </p:grpSpPr>
      <p:sp>
        <p:nvSpPr>
          <p:cNvPr id="139" name="Google Shape;139;p21"/>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40" name="Google Shape;140;p21"/>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41" name="Google Shape;141;p21"/>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42" name="Google Shape;142;p21"/>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3" name="Shape 143"/>
        <p:cNvGrpSpPr/>
        <p:nvPr/>
      </p:nvGrpSpPr>
      <p:grpSpPr>
        <a:xfrm>
          <a:off x="0" y="0"/>
          <a:ext cx="0" cy="0"/>
          <a:chOff x="0" y="0"/>
          <a:chExt cx="0" cy="0"/>
        </a:xfrm>
      </p:grpSpPr>
      <p:sp>
        <p:nvSpPr>
          <p:cNvPr id="144" name="Google Shape;144;p22"/>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45" name="Google Shape;145;p22"/>
          <p:cNvSpPr txBox="1"/>
          <p:nvPr>
            <p:ph idx="1" type="body"/>
          </p:nvPr>
        </p:nvSpPr>
        <p:spPr>
          <a:xfrm>
            <a:off x="650240" y="2183272"/>
            <a:ext cx="5746045" cy="909884"/>
          </a:xfrm>
          <a:prstGeom prst="rect">
            <a:avLst/>
          </a:prstGeom>
          <a:noFill/>
          <a:ln>
            <a:noFill/>
          </a:ln>
        </p:spPr>
        <p:txBody>
          <a:bodyPr anchorCtr="0" anchor="b" bIns="130025" lIns="130025" spcFirstLastPara="1" rIns="130025" wrap="square" tIns="130025">
            <a:noAutofit/>
          </a:bodyPr>
          <a:lstStyle>
            <a:lvl1pPr indent="-228600" lvl="0" marL="457200" marR="0" algn="l">
              <a:lnSpc>
                <a:spcPct val="100000"/>
              </a:lnSpc>
              <a:spcBef>
                <a:spcPts val="700"/>
              </a:spcBef>
              <a:spcAft>
                <a:spcPts val="0"/>
              </a:spcAft>
              <a:buClr>
                <a:schemeClr val="dk1"/>
              </a:buClr>
              <a:buSzPts val="4600"/>
              <a:buFont typeface="Arial"/>
              <a:buNone/>
              <a:defRPr b="1" i="0" sz="3400" u="none" cap="none" strike="noStrike">
                <a:solidFill>
                  <a:schemeClr val="dk1"/>
                </a:solidFill>
                <a:latin typeface="Calibri"/>
                <a:ea typeface="Calibri"/>
                <a:cs typeface="Calibri"/>
                <a:sym typeface="Calibri"/>
              </a:defRPr>
            </a:lvl1pPr>
            <a:lvl2pPr indent="-228600" lvl="1" marL="914400" marR="0" algn="l">
              <a:lnSpc>
                <a:spcPct val="100000"/>
              </a:lnSpc>
              <a:spcBef>
                <a:spcPts val="600"/>
              </a:spcBef>
              <a:spcAft>
                <a:spcPts val="0"/>
              </a:spcAft>
              <a:buClr>
                <a:schemeClr val="dk1"/>
              </a:buClr>
              <a:buSzPts val="4000"/>
              <a:buFont typeface="Arial"/>
              <a:buNone/>
              <a:defRPr b="1" i="0" sz="2800" u="none" cap="none" strike="noStrike">
                <a:solidFill>
                  <a:schemeClr val="dk1"/>
                </a:solidFill>
                <a:latin typeface="Calibri"/>
                <a:ea typeface="Calibri"/>
                <a:cs typeface="Calibri"/>
                <a:sym typeface="Calibri"/>
              </a:defRPr>
            </a:lvl2pPr>
            <a:lvl3pPr indent="-228600" lvl="2" marL="1371600" marR="0" algn="l">
              <a:lnSpc>
                <a:spcPct val="100000"/>
              </a:lnSpc>
              <a:spcBef>
                <a:spcPts val="500"/>
              </a:spcBef>
              <a:spcAft>
                <a:spcPts val="0"/>
              </a:spcAft>
              <a:buClr>
                <a:schemeClr val="dk1"/>
              </a:buClr>
              <a:buSzPts val="3400"/>
              <a:buFont typeface="Arial"/>
              <a:buNone/>
              <a:defRPr b="1" i="0" sz="2600" u="none" cap="none" strike="noStrike">
                <a:solidFill>
                  <a:schemeClr val="dk1"/>
                </a:solidFill>
                <a:latin typeface="Calibri"/>
                <a:ea typeface="Calibri"/>
                <a:cs typeface="Calibri"/>
                <a:sym typeface="Calibri"/>
              </a:defRPr>
            </a:lvl3pPr>
            <a:lvl4pPr indent="-228600" lvl="3" marL="1828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4pPr>
            <a:lvl5pPr indent="-228600" lvl="4" marL="22860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5pPr>
            <a:lvl6pPr indent="-228600" lvl="5" marL="27432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6pPr>
            <a:lvl7pPr indent="-228600" lvl="6" marL="32004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7pPr>
            <a:lvl8pPr indent="-228600" lvl="7" marL="36576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8pPr>
            <a:lvl9pPr indent="-228600" lvl="8" marL="4114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9pPr>
          </a:lstStyle>
          <a:p/>
        </p:txBody>
      </p:sp>
      <p:sp>
        <p:nvSpPr>
          <p:cNvPr id="146" name="Google Shape;146;p22"/>
          <p:cNvSpPr txBox="1"/>
          <p:nvPr>
            <p:ph idx="2" type="body"/>
          </p:nvPr>
        </p:nvSpPr>
        <p:spPr>
          <a:xfrm>
            <a:off x="650240" y="3093156"/>
            <a:ext cx="5746045" cy="5619610"/>
          </a:xfrm>
          <a:prstGeom prst="rect">
            <a:avLst/>
          </a:prstGeom>
          <a:noFill/>
          <a:ln>
            <a:noFill/>
          </a:ln>
        </p:spPr>
        <p:txBody>
          <a:bodyPr anchorCtr="0" anchor="t" bIns="130025" lIns="130025" spcFirstLastPara="1" rIns="130025" wrap="square" tIns="130025">
            <a:noAutofit/>
          </a:bodyPr>
          <a:lstStyle>
            <a:lvl1pPr indent="-444500" lvl="0" marL="4572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1pPr>
            <a:lvl2pPr indent="-406400" lvl="1" marL="914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93700" lvl="2" marL="1371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3pPr>
            <a:lvl4pPr indent="-374650" lvl="3" marL="1828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4pPr>
            <a:lvl5pPr indent="-374650" lvl="4" marL="22860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5pPr>
            <a:lvl6pPr indent="-374650" lvl="5" marL="27432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6pPr>
            <a:lvl7pPr indent="-374650" lvl="6" marL="32004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7pPr>
            <a:lvl8pPr indent="-374650" lvl="7" marL="36576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8pPr>
            <a:lvl9pPr indent="-374650" lvl="8" marL="4114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9pPr>
          </a:lstStyle>
          <a:p/>
        </p:txBody>
      </p:sp>
      <p:sp>
        <p:nvSpPr>
          <p:cNvPr id="147" name="Google Shape;147;p22"/>
          <p:cNvSpPr txBox="1"/>
          <p:nvPr>
            <p:ph idx="3" type="body"/>
          </p:nvPr>
        </p:nvSpPr>
        <p:spPr>
          <a:xfrm>
            <a:off x="6606258" y="2183272"/>
            <a:ext cx="5748302" cy="909884"/>
          </a:xfrm>
          <a:prstGeom prst="rect">
            <a:avLst/>
          </a:prstGeom>
          <a:noFill/>
          <a:ln>
            <a:noFill/>
          </a:ln>
        </p:spPr>
        <p:txBody>
          <a:bodyPr anchorCtr="0" anchor="b" bIns="130025" lIns="130025" spcFirstLastPara="1" rIns="130025" wrap="square" tIns="130025">
            <a:noAutofit/>
          </a:bodyPr>
          <a:lstStyle>
            <a:lvl1pPr indent="-228600" lvl="0" marL="457200" marR="0" algn="l">
              <a:lnSpc>
                <a:spcPct val="100000"/>
              </a:lnSpc>
              <a:spcBef>
                <a:spcPts val="700"/>
              </a:spcBef>
              <a:spcAft>
                <a:spcPts val="0"/>
              </a:spcAft>
              <a:buClr>
                <a:schemeClr val="dk1"/>
              </a:buClr>
              <a:buSzPts val="4600"/>
              <a:buFont typeface="Arial"/>
              <a:buNone/>
              <a:defRPr b="1" i="0" sz="3400" u="none" cap="none" strike="noStrike">
                <a:solidFill>
                  <a:schemeClr val="dk1"/>
                </a:solidFill>
                <a:latin typeface="Calibri"/>
                <a:ea typeface="Calibri"/>
                <a:cs typeface="Calibri"/>
                <a:sym typeface="Calibri"/>
              </a:defRPr>
            </a:lvl1pPr>
            <a:lvl2pPr indent="-228600" lvl="1" marL="914400" marR="0" algn="l">
              <a:lnSpc>
                <a:spcPct val="100000"/>
              </a:lnSpc>
              <a:spcBef>
                <a:spcPts val="600"/>
              </a:spcBef>
              <a:spcAft>
                <a:spcPts val="0"/>
              </a:spcAft>
              <a:buClr>
                <a:schemeClr val="dk1"/>
              </a:buClr>
              <a:buSzPts val="4000"/>
              <a:buFont typeface="Arial"/>
              <a:buNone/>
              <a:defRPr b="1" i="0" sz="2800" u="none" cap="none" strike="noStrike">
                <a:solidFill>
                  <a:schemeClr val="dk1"/>
                </a:solidFill>
                <a:latin typeface="Calibri"/>
                <a:ea typeface="Calibri"/>
                <a:cs typeface="Calibri"/>
                <a:sym typeface="Calibri"/>
              </a:defRPr>
            </a:lvl2pPr>
            <a:lvl3pPr indent="-228600" lvl="2" marL="1371600" marR="0" algn="l">
              <a:lnSpc>
                <a:spcPct val="100000"/>
              </a:lnSpc>
              <a:spcBef>
                <a:spcPts val="500"/>
              </a:spcBef>
              <a:spcAft>
                <a:spcPts val="0"/>
              </a:spcAft>
              <a:buClr>
                <a:schemeClr val="dk1"/>
              </a:buClr>
              <a:buSzPts val="3400"/>
              <a:buFont typeface="Arial"/>
              <a:buNone/>
              <a:defRPr b="1" i="0" sz="2600" u="none" cap="none" strike="noStrike">
                <a:solidFill>
                  <a:schemeClr val="dk1"/>
                </a:solidFill>
                <a:latin typeface="Calibri"/>
                <a:ea typeface="Calibri"/>
                <a:cs typeface="Calibri"/>
                <a:sym typeface="Calibri"/>
              </a:defRPr>
            </a:lvl3pPr>
            <a:lvl4pPr indent="-228600" lvl="3" marL="1828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4pPr>
            <a:lvl5pPr indent="-228600" lvl="4" marL="22860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5pPr>
            <a:lvl6pPr indent="-228600" lvl="5" marL="27432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6pPr>
            <a:lvl7pPr indent="-228600" lvl="6" marL="32004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7pPr>
            <a:lvl8pPr indent="-228600" lvl="7" marL="36576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8pPr>
            <a:lvl9pPr indent="-228600" lvl="8" marL="4114800" marR="0" algn="l">
              <a:lnSpc>
                <a:spcPct val="100000"/>
              </a:lnSpc>
              <a:spcBef>
                <a:spcPts val="500"/>
              </a:spcBef>
              <a:spcAft>
                <a:spcPts val="0"/>
              </a:spcAft>
              <a:buClr>
                <a:schemeClr val="dk1"/>
              </a:buClr>
              <a:buSzPts val="2800"/>
              <a:buFont typeface="Arial"/>
              <a:buNone/>
              <a:defRPr b="1" i="0" sz="2300" u="none" cap="none" strike="noStrike">
                <a:solidFill>
                  <a:schemeClr val="dk1"/>
                </a:solidFill>
                <a:latin typeface="Calibri"/>
                <a:ea typeface="Calibri"/>
                <a:cs typeface="Calibri"/>
                <a:sym typeface="Calibri"/>
              </a:defRPr>
            </a:lvl9pPr>
          </a:lstStyle>
          <a:p/>
        </p:txBody>
      </p:sp>
      <p:sp>
        <p:nvSpPr>
          <p:cNvPr id="148" name="Google Shape;148;p22"/>
          <p:cNvSpPr txBox="1"/>
          <p:nvPr>
            <p:ph idx="4" type="body"/>
          </p:nvPr>
        </p:nvSpPr>
        <p:spPr>
          <a:xfrm>
            <a:off x="6606258" y="3093156"/>
            <a:ext cx="5748302" cy="5619610"/>
          </a:xfrm>
          <a:prstGeom prst="rect">
            <a:avLst/>
          </a:prstGeom>
          <a:noFill/>
          <a:ln>
            <a:noFill/>
          </a:ln>
        </p:spPr>
        <p:txBody>
          <a:bodyPr anchorCtr="0" anchor="t" bIns="130025" lIns="130025" spcFirstLastPara="1" rIns="130025" wrap="square" tIns="130025">
            <a:noAutofit/>
          </a:bodyPr>
          <a:lstStyle>
            <a:lvl1pPr indent="-444500" lvl="0" marL="4572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1pPr>
            <a:lvl2pPr indent="-406400" lvl="1" marL="914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93700" lvl="2" marL="1371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3pPr>
            <a:lvl4pPr indent="-374650" lvl="3" marL="1828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4pPr>
            <a:lvl5pPr indent="-374650" lvl="4" marL="22860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5pPr>
            <a:lvl6pPr indent="-374650" lvl="5" marL="27432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6pPr>
            <a:lvl7pPr indent="-374650" lvl="6" marL="32004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7pPr>
            <a:lvl8pPr indent="-374650" lvl="7" marL="36576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8pPr>
            <a:lvl9pPr indent="-374650" lvl="8" marL="4114800" marR="0" algn="l">
              <a:lnSpc>
                <a:spcPct val="100000"/>
              </a:lnSpc>
              <a:spcBef>
                <a:spcPts val="500"/>
              </a:spcBef>
              <a:spcAft>
                <a:spcPts val="0"/>
              </a:spcAft>
              <a:buClr>
                <a:schemeClr val="dk1"/>
              </a:buClr>
              <a:buSzPts val="2300"/>
              <a:buFont typeface="Arial"/>
              <a:buChar char="•"/>
              <a:defRPr b="0" i="0" sz="2300" u="none" cap="none" strike="noStrike">
                <a:solidFill>
                  <a:schemeClr val="dk1"/>
                </a:solidFill>
                <a:latin typeface="Calibri"/>
                <a:ea typeface="Calibri"/>
                <a:cs typeface="Calibri"/>
                <a:sym typeface="Calibri"/>
              </a:defRPr>
            </a:lvl9pPr>
          </a:lstStyle>
          <a:p/>
        </p:txBody>
      </p:sp>
      <p:sp>
        <p:nvSpPr>
          <p:cNvPr id="149" name="Google Shape;149;p22"/>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50" name="Google Shape;150;p22"/>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51" name="Google Shape;151;p22"/>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2" name="Shape 152"/>
        <p:cNvGrpSpPr/>
        <p:nvPr/>
      </p:nvGrpSpPr>
      <p:grpSpPr>
        <a:xfrm>
          <a:off x="0" y="0"/>
          <a:ext cx="0" cy="0"/>
          <a:chOff x="0" y="0"/>
          <a:chExt cx="0" cy="0"/>
        </a:xfrm>
      </p:grpSpPr>
      <p:sp>
        <p:nvSpPr>
          <p:cNvPr id="153" name="Google Shape;153;p23"/>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54" name="Google Shape;154;p23"/>
          <p:cNvSpPr txBox="1"/>
          <p:nvPr>
            <p:ph idx="1" type="body"/>
          </p:nvPr>
        </p:nvSpPr>
        <p:spPr>
          <a:xfrm>
            <a:off x="650240" y="2275840"/>
            <a:ext cx="5743787" cy="6436925"/>
          </a:xfrm>
          <a:prstGeom prst="rect">
            <a:avLst/>
          </a:prstGeom>
          <a:noFill/>
          <a:ln>
            <a:noFill/>
          </a:ln>
        </p:spPr>
        <p:txBody>
          <a:bodyPr anchorCtr="0" anchor="t" bIns="130025" lIns="130025" spcFirstLastPara="1" rIns="130025" wrap="square" tIns="130025">
            <a:noAutofit/>
          </a:bodyPr>
          <a:lstStyle>
            <a:lvl1pPr indent="-482600" lvl="0" marL="4572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1pPr>
            <a:lvl2pPr indent="-444500" lvl="1" marL="9144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2pPr>
            <a:lvl3pPr indent="-406400" lvl="2" marL="1371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3pPr>
            <a:lvl4pPr indent="-393700" lvl="3" marL="1828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4pPr>
            <a:lvl5pPr indent="-393700" lvl="4" marL="22860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5pPr>
            <a:lvl6pPr indent="-393700" lvl="5" marL="27432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6pPr>
            <a:lvl7pPr indent="-393700" lvl="6" marL="32004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7pPr>
            <a:lvl8pPr indent="-393700" lvl="7" marL="3657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8pPr>
            <a:lvl9pPr indent="-393700" lvl="8" marL="4114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9pPr>
          </a:lstStyle>
          <a:p/>
        </p:txBody>
      </p:sp>
      <p:sp>
        <p:nvSpPr>
          <p:cNvPr id="155" name="Google Shape;155;p23"/>
          <p:cNvSpPr txBox="1"/>
          <p:nvPr>
            <p:ph idx="2" type="body"/>
          </p:nvPr>
        </p:nvSpPr>
        <p:spPr>
          <a:xfrm>
            <a:off x="6610773" y="2275840"/>
            <a:ext cx="5743787" cy="6436925"/>
          </a:xfrm>
          <a:prstGeom prst="rect">
            <a:avLst/>
          </a:prstGeom>
          <a:noFill/>
          <a:ln>
            <a:noFill/>
          </a:ln>
        </p:spPr>
        <p:txBody>
          <a:bodyPr anchorCtr="0" anchor="t" bIns="130025" lIns="130025" spcFirstLastPara="1" rIns="130025" wrap="square" tIns="130025">
            <a:noAutofit/>
          </a:bodyPr>
          <a:lstStyle>
            <a:lvl1pPr indent="-482600" lvl="0" marL="4572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1pPr>
            <a:lvl2pPr indent="-444500" lvl="1" marL="9144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2pPr>
            <a:lvl3pPr indent="-406400" lvl="2" marL="1371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3pPr>
            <a:lvl4pPr indent="-393700" lvl="3" marL="1828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4pPr>
            <a:lvl5pPr indent="-393700" lvl="4" marL="22860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5pPr>
            <a:lvl6pPr indent="-393700" lvl="5" marL="27432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6pPr>
            <a:lvl7pPr indent="-393700" lvl="6" marL="32004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7pPr>
            <a:lvl8pPr indent="-393700" lvl="7" marL="36576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8pPr>
            <a:lvl9pPr indent="-393700" lvl="8" marL="4114800" marR="0" algn="l">
              <a:lnSpc>
                <a:spcPct val="100000"/>
              </a:lnSpc>
              <a:spcBef>
                <a:spcPts val="5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9pPr>
          </a:lstStyle>
          <a:p/>
        </p:txBody>
      </p:sp>
      <p:sp>
        <p:nvSpPr>
          <p:cNvPr id="156" name="Google Shape;156;p23"/>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57" name="Google Shape;157;p23"/>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58" name="Google Shape;158;p23"/>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9" name="Shape 159"/>
        <p:cNvGrpSpPr/>
        <p:nvPr/>
      </p:nvGrpSpPr>
      <p:grpSpPr>
        <a:xfrm>
          <a:off x="0" y="0"/>
          <a:ext cx="0" cy="0"/>
          <a:chOff x="0" y="0"/>
          <a:chExt cx="0" cy="0"/>
        </a:xfrm>
      </p:grpSpPr>
      <p:sp>
        <p:nvSpPr>
          <p:cNvPr id="160" name="Google Shape;160;p24"/>
          <p:cNvSpPr txBox="1"/>
          <p:nvPr>
            <p:ph type="title"/>
          </p:nvPr>
        </p:nvSpPr>
        <p:spPr>
          <a:xfrm>
            <a:off x="1027290" y="6267591"/>
            <a:ext cx="11054080" cy="1937173"/>
          </a:xfrm>
          <a:prstGeom prst="rect">
            <a:avLst/>
          </a:prstGeom>
          <a:noFill/>
          <a:ln>
            <a:noFill/>
          </a:ln>
        </p:spPr>
        <p:txBody>
          <a:bodyPr anchorCtr="0" anchor="t" bIns="130025" lIns="130025" spcFirstLastPara="1" rIns="130025" wrap="square" tIns="130025">
            <a:noAutofit/>
          </a:bodyPr>
          <a:lstStyle>
            <a:lvl1pPr lvl="0" marR="0" algn="l">
              <a:lnSpc>
                <a:spcPct val="100000"/>
              </a:lnSpc>
              <a:spcBef>
                <a:spcPts val="0"/>
              </a:spcBef>
              <a:spcAft>
                <a:spcPts val="0"/>
              </a:spcAft>
              <a:buClr>
                <a:schemeClr val="dk1"/>
              </a:buClr>
              <a:buSzPts val="2000"/>
              <a:buFont typeface="Calibri"/>
              <a:buNone/>
              <a:defRPr b="1" i="0" sz="57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61" name="Google Shape;161;p24"/>
          <p:cNvSpPr txBox="1"/>
          <p:nvPr>
            <p:ph idx="1" type="body"/>
          </p:nvPr>
        </p:nvSpPr>
        <p:spPr>
          <a:xfrm>
            <a:off x="1027290" y="4133992"/>
            <a:ext cx="11054080" cy="2133599"/>
          </a:xfrm>
          <a:prstGeom prst="rect">
            <a:avLst/>
          </a:prstGeom>
          <a:noFill/>
          <a:ln>
            <a:noFill/>
          </a:ln>
        </p:spPr>
        <p:txBody>
          <a:bodyPr anchorCtr="0" anchor="b" bIns="130025" lIns="130025" spcFirstLastPara="1" rIns="130025" wrap="square" tIns="130025">
            <a:noAutofit/>
          </a:bodyPr>
          <a:lstStyle>
            <a:lvl1pPr indent="-228600" lvl="0" marL="457200" marR="0" algn="l">
              <a:lnSpc>
                <a:spcPct val="100000"/>
              </a:lnSpc>
              <a:spcBef>
                <a:spcPts val="600"/>
              </a:spcBef>
              <a:spcAft>
                <a:spcPts val="0"/>
              </a:spcAft>
              <a:buClr>
                <a:srgbClr val="888888"/>
              </a:buClr>
              <a:buSzPts val="4600"/>
              <a:buFont typeface="Arial"/>
              <a:buNone/>
              <a:defRPr b="0" i="0" sz="2800" u="none" cap="none" strike="noStrike">
                <a:solidFill>
                  <a:srgbClr val="888888"/>
                </a:solidFill>
                <a:latin typeface="Calibri"/>
                <a:ea typeface="Calibri"/>
                <a:cs typeface="Calibri"/>
                <a:sym typeface="Calibri"/>
              </a:defRPr>
            </a:lvl1pPr>
            <a:lvl2pPr indent="-228600" lvl="1" marL="914400" marR="0" algn="l">
              <a:lnSpc>
                <a:spcPct val="100000"/>
              </a:lnSpc>
              <a:spcBef>
                <a:spcPts val="500"/>
              </a:spcBef>
              <a:spcAft>
                <a:spcPts val="0"/>
              </a:spcAft>
              <a:buClr>
                <a:srgbClr val="888888"/>
              </a:buClr>
              <a:buSzPts val="4000"/>
              <a:buFont typeface="Arial"/>
              <a:buNone/>
              <a:defRPr b="0" i="0" sz="2600" u="none" cap="none" strike="noStrike">
                <a:solidFill>
                  <a:srgbClr val="888888"/>
                </a:solidFill>
                <a:latin typeface="Calibri"/>
                <a:ea typeface="Calibri"/>
                <a:cs typeface="Calibri"/>
                <a:sym typeface="Calibri"/>
              </a:defRPr>
            </a:lvl2pPr>
            <a:lvl3pPr indent="-228600" lvl="2" marL="1371600" marR="0" algn="l">
              <a:lnSpc>
                <a:spcPct val="100000"/>
              </a:lnSpc>
              <a:spcBef>
                <a:spcPts val="500"/>
              </a:spcBef>
              <a:spcAft>
                <a:spcPts val="0"/>
              </a:spcAft>
              <a:buClr>
                <a:srgbClr val="888888"/>
              </a:buClr>
              <a:buSzPts val="3400"/>
              <a:buFont typeface="Arial"/>
              <a:buNone/>
              <a:defRPr b="0" i="0" sz="2300" u="none" cap="none" strike="noStrike">
                <a:solidFill>
                  <a:srgbClr val="888888"/>
                </a:solidFill>
                <a:latin typeface="Calibri"/>
                <a:ea typeface="Calibri"/>
                <a:cs typeface="Calibri"/>
                <a:sym typeface="Calibri"/>
              </a:defRPr>
            </a:lvl3pPr>
            <a:lvl4pPr indent="-228600" lvl="3" marL="18288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4pPr>
            <a:lvl5pPr indent="-228600" lvl="4" marL="22860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5pPr>
            <a:lvl6pPr indent="-228600" lvl="5" marL="27432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6pPr>
            <a:lvl7pPr indent="-228600" lvl="6" marL="32004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7pPr>
            <a:lvl8pPr indent="-228600" lvl="7" marL="36576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8pPr>
            <a:lvl9pPr indent="-228600" lvl="8" marL="4114800" marR="0" algn="l">
              <a:lnSpc>
                <a:spcPct val="100000"/>
              </a:lnSpc>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9pPr>
          </a:lstStyle>
          <a:p/>
        </p:txBody>
      </p:sp>
      <p:sp>
        <p:nvSpPr>
          <p:cNvPr id="162" name="Google Shape;162;p24"/>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63" name="Google Shape;163;p24"/>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64" name="Google Shape;164;p24"/>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5" name="Shape 165"/>
        <p:cNvGrpSpPr/>
        <p:nvPr/>
      </p:nvGrpSpPr>
      <p:grpSpPr>
        <a:xfrm>
          <a:off x="0" y="0"/>
          <a:ext cx="0" cy="0"/>
          <a:chOff x="0" y="0"/>
          <a:chExt cx="0" cy="0"/>
        </a:xfrm>
      </p:grpSpPr>
      <p:sp>
        <p:nvSpPr>
          <p:cNvPr id="166" name="Google Shape;166;p25"/>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2000"/>
              <a:buNone/>
              <a:defRPr sz="2600"/>
            </a:lvl2pPr>
            <a:lvl3pPr lvl="2" algn="l">
              <a:lnSpc>
                <a:spcPct val="100000"/>
              </a:lnSpc>
              <a:spcBef>
                <a:spcPts val="0"/>
              </a:spcBef>
              <a:spcAft>
                <a:spcPts val="0"/>
              </a:spcAft>
              <a:buSzPts val="2000"/>
              <a:buNone/>
              <a:defRPr sz="2600"/>
            </a:lvl3pPr>
            <a:lvl4pPr lvl="3" algn="l">
              <a:lnSpc>
                <a:spcPct val="100000"/>
              </a:lnSpc>
              <a:spcBef>
                <a:spcPts val="0"/>
              </a:spcBef>
              <a:spcAft>
                <a:spcPts val="0"/>
              </a:spcAft>
              <a:buSzPts val="2000"/>
              <a:buNone/>
              <a:defRPr sz="2600"/>
            </a:lvl4pPr>
            <a:lvl5pPr lvl="4" algn="l">
              <a:lnSpc>
                <a:spcPct val="100000"/>
              </a:lnSpc>
              <a:spcBef>
                <a:spcPts val="0"/>
              </a:spcBef>
              <a:spcAft>
                <a:spcPts val="0"/>
              </a:spcAft>
              <a:buSzPts val="2000"/>
              <a:buNone/>
              <a:defRPr sz="2600"/>
            </a:lvl5pPr>
            <a:lvl6pPr lvl="5" algn="l">
              <a:lnSpc>
                <a:spcPct val="100000"/>
              </a:lnSpc>
              <a:spcBef>
                <a:spcPts val="0"/>
              </a:spcBef>
              <a:spcAft>
                <a:spcPts val="0"/>
              </a:spcAft>
              <a:buSzPts val="2000"/>
              <a:buNone/>
              <a:defRPr sz="2600"/>
            </a:lvl6pPr>
            <a:lvl7pPr lvl="6" algn="l">
              <a:lnSpc>
                <a:spcPct val="100000"/>
              </a:lnSpc>
              <a:spcBef>
                <a:spcPts val="0"/>
              </a:spcBef>
              <a:spcAft>
                <a:spcPts val="0"/>
              </a:spcAft>
              <a:buSzPts val="2000"/>
              <a:buNone/>
              <a:defRPr sz="2600"/>
            </a:lvl7pPr>
            <a:lvl8pPr lvl="7" algn="l">
              <a:lnSpc>
                <a:spcPct val="100000"/>
              </a:lnSpc>
              <a:spcBef>
                <a:spcPts val="0"/>
              </a:spcBef>
              <a:spcAft>
                <a:spcPts val="0"/>
              </a:spcAft>
              <a:buSzPts val="2000"/>
              <a:buNone/>
              <a:defRPr sz="2600"/>
            </a:lvl8pPr>
            <a:lvl9pPr lvl="8" algn="l">
              <a:lnSpc>
                <a:spcPct val="100000"/>
              </a:lnSpc>
              <a:spcBef>
                <a:spcPts val="0"/>
              </a:spcBef>
              <a:spcAft>
                <a:spcPts val="0"/>
              </a:spcAft>
              <a:buSzPts val="2000"/>
              <a:buNone/>
              <a:defRPr sz="2600"/>
            </a:lvl9pPr>
          </a:lstStyle>
          <a:p/>
        </p:txBody>
      </p:sp>
      <p:sp>
        <p:nvSpPr>
          <p:cNvPr id="167" name="Google Shape;167;p25"/>
          <p:cNvSpPr txBox="1"/>
          <p:nvPr>
            <p:ph idx="1" type="body"/>
          </p:nvPr>
        </p:nvSpPr>
        <p:spPr>
          <a:xfrm>
            <a:off x="650240" y="2275840"/>
            <a:ext cx="11704320" cy="6436924"/>
          </a:xfrm>
          <a:prstGeom prst="rect">
            <a:avLst/>
          </a:prstGeom>
          <a:noFill/>
          <a:ln>
            <a:noFill/>
          </a:ln>
        </p:spPr>
        <p:txBody>
          <a:bodyPr anchorCtr="0" anchor="t" bIns="130025" lIns="130025" spcFirstLastPara="1" rIns="130025" wrap="square" tIns="130025">
            <a:noAutofit/>
          </a:bodyPr>
          <a:lstStyle>
            <a:lvl1pPr indent="-520700" lvl="0" marL="457200" marR="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168" name="Google Shape;168;p25"/>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1700" u="none" cap="none" strike="noStrike">
                <a:solidFill>
                  <a:srgbClr val="898989"/>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69" name="Google Shape;169;p25"/>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SzPts val="2000"/>
              <a:buNone/>
              <a:defRPr b="0" i="0" sz="2600" u="none" cap="none" strike="noStrike">
                <a:solidFill>
                  <a:schemeClr val="dk1"/>
                </a:solidFill>
                <a:latin typeface="Calibri"/>
                <a:ea typeface="Calibri"/>
                <a:cs typeface="Calibri"/>
                <a:sym typeface="Calibri"/>
              </a:defRPr>
            </a:lvl9pPr>
          </a:lstStyle>
          <a:p/>
        </p:txBody>
      </p:sp>
      <p:sp>
        <p:nvSpPr>
          <p:cNvPr id="170" name="Google Shape;170;p25"/>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7" name="Shape 177"/>
        <p:cNvGrpSpPr/>
        <p:nvPr/>
      </p:nvGrpSpPr>
      <p:grpSpPr>
        <a:xfrm>
          <a:off x="0" y="0"/>
          <a:ext cx="0" cy="0"/>
          <a:chOff x="0" y="0"/>
          <a:chExt cx="0" cy="0"/>
        </a:xfrm>
      </p:grpSpPr>
      <p:sp>
        <p:nvSpPr>
          <p:cNvPr id="178" name="Google Shape;178;p27"/>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79" name="Google Shape;179;p27"/>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0" name="Google Shape;180;p27"/>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1" name="Google Shape;181;p27"/>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2" name="Shape 182"/>
        <p:cNvGrpSpPr/>
        <p:nvPr/>
      </p:nvGrpSpPr>
      <p:grpSpPr>
        <a:xfrm>
          <a:off x="0" y="0"/>
          <a:ext cx="0" cy="0"/>
          <a:chOff x="0" y="0"/>
          <a:chExt cx="0" cy="0"/>
        </a:xfrm>
      </p:grpSpPr>
      <p:sp>
        <p:nvSpPr>
          <p:cNvPr id="183" name="Google Shape;183;p28"/>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4" name="Google Shape;184;p28"/>
          <p:cNvSpPr txBox="1"/>
          <p:nvPr>
            <p:ph idx="1" type="body"/>
          </p:nvPr>
        </p:nvSpPr>
        <p:spPr>
          <a:xfrm>
            <a:off x="894080" y="2596444"/>
            <a:ext cx="11216640" cy="618857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185" name="Google Shape;185;p28"/>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6" name="Google Shape;186;p28"/>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87" name="Google Shape;187;p28"/>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8" name="Shape 188"/>
        <p:cNvGrpSpPr/>
        <p:nvPr/>
      </p:nvGrpSpPr>
      <p:grpSpPr>
        <a:xfrm>
          <a:off x="0" y="0"/>
          <a:ext cx="0" cy="0"/>
          <a:chOff x="0" y="0"/>
          <a:chExt cx="0" cy="0"/>
        </a:xfrm>
      </p:grpSpPr>
      <p:sp>
        <p:nvSpPr>
          <p:cNvPr id="189" name="Google Shape;189;p29"/>
          <p:cNvSpPr txBox="1"/>
          <p:nvPr>
            <p:ph type="title"/>
          </p:nvPr>
        </p:nvSpPr>
        <p:spPr>
          <a:xfrm>
            <a:off x="887307" y="2431629"/>
            <a:ext cx="11216640" cy="4057226"/>
          </a:xfrm>
          <a:prstGeom prst="rect">
            <a:avLst/>
          </a:prstGeom>
          <a:noFill/>
          <a:ln>
            <a:noFill/>
          </a:ln>
        </p:spPr>
        <p:txBody>
          <a:bodyPr anchorCtr="0" anchor="b" bIns="65000" lIns="130025" spcFirstLastPara="1" rIns="130025" wrap="square" tIns="65000">
            <a:normAutofit/>
          </a:bodyPr>
          <a:lstStyle>
            <a:lvl1pPr lvl="0" algn="l">
              <a:lnSpc>
                <a:spcPct val="90000"/>
              </a:lnSpc>
              <a:spcBef>
                <a:spcPts val="0"/>
              </a:spcBef>
              <a:spcAft>
                <a:spcPts val="0"/>
              </a:spcAft>
              <a:buClr>
                <a:schemeClr val="dk1"/>
              </a:buClr>
              <a:buSzPts val="8500"/>
              <a:buFont typeface="Calibri"/>
              <a:buNone/>
              <a:defRPr sz="8500"/>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0" name="Google Shape;190;p29"/>
          <p:cNvSpPr txBox="1"/>
          <p:nvPr>
            <p:ph idx="1" type="body"/>
          </p:nvPr>
        </p:nvSpPr>
        <p:spPr>
          <a:xfrm>
            <a:off x="887307" y="6527238"/>
            <a:ext cx="11216640" cy="2133599"/>
          </a:xfrm>
          <a:prstGeom prst="rect">
            <a:avLst/>
          </a:prstGeom>
          <a:noFill/>
          <a:ln>
            <a:noFill/>
          </a:ln>
        </p:spPr>
        <p:txBody>
          <a:bodyPr anchorCtr="0" anchor="t"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3400"/>
              <a:buNone/>
              <a:defRPr sz="3400">
                <a:solidFill>
                  <a:schemeClr val="dk1"/>
                </a:solidFill>
              </a:defRPr>
            </a:lvl1pPr>
            <a:lvl2pPr indent="-228600" lvl="1" marL="914400" algn="l">
              <a:lnSpc>
                <a:spcPct val="90000"/>
              </a:lnSpc>
              <a:spcBef>
                <a:spcPts val="700"/>
              </a:spcBef>
              <a:spcAft>
                <a:spcPts val="0"/>
              </a:spcAft>
              <a:buClr>
                <a:srgbClr val="888888"/>
              </a:buClr>
              <a:buSzPts val="2800"/>
              <a:buNone/>
              <a:defRPr sz="2800">
                <a:solidFill>
                  <a:srgbClr val="888888"/>
                </a:solidFill>
              </a:defRPr>
            </a:lvl2pPr>
            <a:lvl3pPr indent="-228600" lvl="2" marL="1371600" algn="l">
              <a:lnSpc>
                <a:spcPct val="90000"/>
              </a:lnSpc>
              <a:spcBef>
                <a:spcPts val="700"/>
              </a:spcBef>
              <a:spcAft>
                <a:spcPts val="0"/>
              </a:spcAft>
              <a:buClr>
                <a:srgbClr val="888888"/>
              </a:buClr>
              <a:buSzPts val="2600"/>
              <a:buNone/>
              <a:defRPr sz="2600">
                <a:solidFill>
                  <a:srgbClr val="888888"/>
                </a:solidFill>
              </a:defRPr>
            </a:lvl3pPr>
            <a:lvl4pPr indent="-228600" lvl="3" marL="1828800" algn="l">
              <a:lnSpc>
                <a:spcPct val="90000"/>
              </a:lnSpc>
              <a:spcBef>
                <a:spcPts val="700"/>
              </a:spcBef>
              <a:spcAft>
                <a:spcPts val="0"/>
              </a:spcAft>
              <a:buClr>
                <a:srgbClr val="888888"/>
              </a:buClr>
              <a:buSzPts val="2300"/>
              <a:buNone/>
              <a:defRPr sz="2300">
                <a:solidFill>
                  <a:srgbClr val="888888"/>
                </a:solidFill>
              </a:defRPr>
            </a:lvl4pPr>
            <a:lvl5pPr indent="-228600" lvl="4" marL="2286000" algn="l">
              <a:lnSpc>
                <a:spcPct val="90000"/>
              </a:lnSpc>
              <a:spcBef>
                <a:spcPts val="700"/>
              </a:spcBef>
              <a:spcAft>
                <a:spcPts val="0"/>
              </a:spcAft>
              <a:buClr>
                <a:srgbClr val="888888"/>
              </a:buClr>
              <a:buSzPts val="2300"/>
              <a:buNone/>
              <a:defRPr sz="2300">
                <a:solidFill>
                  <a:srgbClr val="888888"/>
                </a:solidFill>
              </a:defRPr>
            </a:lvl5pPr>
            <a:lvl6pPr indent="-228600" lvl="5" marL="2743200" algn="l">
              <a:lnSpc>
                <a:spcPct val="90000"/>
              </a:lnSpc>
              <a:spcBef>
                <a:spcPts val="700"/>
              </a:spcBef>
              <a:spcAft>
                <a:spcPts val="0"/>
              </a:spcAft>
              <a:buClr>
                <a:srgbClr val="888888"/>
              </a:buClr>
              <a:buSzPts val="2300"/>
              <a:buNone/>
              <a:defRPr sz="2300">
                <a:solidFill>
                  <a:srgbClr val="888888"/>
                </a:solidFill>
              </a:defRPr>
            </a:lvl6pPr>
            <a:lvl7pPr indent="-228600" lvl="6" marL="3200400" algn="l">
              <a:lnSpc>
                <a:spcPct val="90000"/>
              </a:lnSpc>
              <a:spcBef>
                <a:spcPts val="700"/>
              </a:spcBef>
              <a:spcAft>
                <a:spcPts val="0"/>
              </a:spcAft>
              <a:buClr>
                <a:srgbClr val="888888"/>
              </a:buClr>
              <a:buSzPts val="2300"/>
              <a:buNone/>
              <a:defRPr sz="2300">
                <a:solidFill>
                  <a:srgbClr val="888888"/>
                </a:solidFill>
              </a:defRPr>
            </a:lvl7pPr>
            <a:lvl8pPr indent="-228600" lvl="7" marL="3657600" algn="l">
              <a:lnSpc>
                <a:spcPct val="90000"/>
              </a:lnSpc>
              <a:spcBef>
                <a:spcPts val="700"/>
              </a:spcBef>
              <a:spcAft>
                <a:spcPts val="0"/>
              </a:spcAft>
              <a:buClr>
                <a:srgbClr val="888888"/>
              </a:buClr>
              <a:buSzPts val="2300"/>
              <a:buNone/>
              <a:defRPr sz="2300">
                <a:solidFill>
                  <a:srgbClr val="888888"/>
                </a:solidFill>
              </a:defRPr>
            </a:lvl8pPr>
            <a:lvl9pPr indent="-228600" lvl="8" marL="4114800" algn="l">
              <a:lnSpc>
                <a:spcPct val="90000"/>
              </a:lnSpc>
              <a:spcBef>
                <a:spcPts val="700"/>
              </a:spcBef>
              <a:spcAft>
                <a:spcPts val="0"/>
              </a:spcAft>
              <a:buClr>
                <a:srgbClr val="888888"/>
              </a:buClr>
              <a:buSzPts val="2300"/>
              <a:buNone/>
              <a:defRPr sz="2300">
                <a:solidFill>
                  <a:srgbClr val="888888"/>
                </a:solidFill>
              </a:defRPr>
            </a:lvl9pPr>
          </a:lstStyle>
          <a:p/>
        </p:txBody>
      </p:sp>
      <p:sp>
        <p:nvSpPr>
          <p:cNvPr id="191" name="Google Shape;191;p29"/>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2" name="Google Shape;192;p29"/>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3" name="Google Shape;193;p29"/>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4" name="Shape 194"/>
        <p:cNvGrpSpPr/>
        <p:nvPr/>
      </p:nvGrpSpPr>
      <p:grpSpPr>
        <a:xfrm>
          <a:off x="0" y="0"/>
          <a:ext cx="0" cy="0"/>
          <a:chOff x="0" y="0"/>
          <a:chExt cx="0" cy="0"/>
        </a:xfrm>
      </p:grpSpPr>
      <p:sp>
        <p:nvSpPr>
          <p:cNvPr id="195" name="Google Shape;195;p30"/>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6" name="Google Shape;196;p30"/>
          <p:cNvSpPr txBox="1"/>
          <p:nvPr>
            <p:ph idx="1" type="body"/>
          </p:nvPr>
        </p:nvSpPr>
        <p:spPr>
          <a:xfrm>
            <a:off x="894080" y="2596444"/>
            <a:ext cx="5527040" cy="618857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197" name="Google Shape;197;p30"/>
          <p:cNvSpPr txBox="1"/>
          <p:nvPr>
            <p:ph idx="2" type="body"/>
          </p:nvPr>
        </p:nvSpPr>
        <p:spPr>
          <a:xfrm>
            <a:off x="6583680" y="2596444"/>
            <a:ext cx="5527040" cy="618857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198" name="Google Shape;198;p30"/>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199" name="Google Shape;199;p30"/>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0" name="Google Shape;200;p30"/>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1" name="Shape 201"/>
        <p:cNvGrpSpPr/>
        <p:nvPr/>
      </p:nvGrpSpPr>
      <p:grpSpPr>
        <a:xfrm>
          <a:off x="0" y="0"/>
          <a:ext cx="0" cy="0"/>
          <a:chOff x="0" y="0"/>
          <a:chExt cx="0" cy="0"/>
        </a:xfrm>
      </p:grpSpPr>
      <p:sp>
        <p:nvSpPr>
          <p:cNvPr id="202" name="Google Shape;202;p31"/>
          <p:cNvSpPr txBox="1"/>
          <p:nvPr>
            <p:ph type="title"/>
          </p:nvPr>
        </p:nvSpPr>
        <p:spPr>
          <a:xfrm>
            <a:off x="895774"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3" name="Google Shape;203;p31"/>
          <p:cNvSpPr txBox="1"/>
          <p:nvPr>
            <p:ph idx="1" type="body"/>
          </p:nvPr>
        </p:nvSpPr>
        <p:spPr>
          <a:xfrm>
            <a:off x="895775" y="2390987"/>
            <a:ext cx="5501639" cy="1171786"/>
          </a:xfrm>
          <a:prstGeom prst="rect">
            <a:avLst/>
          </a:prstGeom>
          <a:noFill/>
          <a:ln>
            <a:noFill/>
          </a:ln>
        </p:spPr>
        <p:txBody>
          <a:bodyPr anchorCtr="0" anchor="b"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3400"/>
              <a:buNone/>
              <a:defRPr b="1" sz="3400"/>
            </a:lvl1pPr>
            <a:lvl2pPr indent="-228600" lvl="1" marL="914400" algn="l">
              <a:lnSpc>
                <a:spcPct val="90000"/>
              </a:lnSpc>
              <a:spcBef>
                <a:spcPts val="700"/>
              </a:spcBef>
              <a:spcAft>
                <a:spcPts val="0"/>
              </a:spcAft>
              <a:buClr>
                <a:schemeClr val="dk1"/>
              </a:buClr>
              <a:buSzPts val="2800"/>
              <a:buNone/>
              <a:defRPr b="1" sz="2800"/>
            </a:lvl2pPr>
            <a:lvl3pPr indent="-228600" lvl="2" marL="1371600" algn="l">
              <a:lnSpc>
                <a:spcPct val="90000"/>
              </a:lnSpc>
              <a:spcBef>
                <a:spcPts val="700"/>
              </a:spcBef>
              <a:spcAft>
                <a:spcPts val="0"/>
              </a:spcAft>
              <a:buClr>
                <a:schemeClr val="dk1"/>
              </a:buClr>
              <a:buSzPts val="2600"/>
              <a:buNone/>
              <a:defRPr b="1" sz="2600"/>
            </a:lvl3pPr>
            <a:lvl4pPr indent="-228600" lvl="3" marL="1828800" algn="l">
              <a:lnSpc>
                <a:spcPct val="90000"/>
              </a:lnSpc>
              <a:spcBef>
                <a:spcPts val="700"/>
              </a:spcBef>
              <a:spcAft>
                <a:spcPts val="0"/>
              </a:spcAft>
              <a:buClr>
                <a:schemeClr val="dk1"/>
              </a:buClr>
              <a:buSzPts val="2300"/>
              <a:buNone/>
              <a:defRPr b="1" sz="2300"/>
            </a:lvl4pPr>
            <a:lvl5pPr indent="-228600" lvl="4" marL="2286000" algn="l">
              <a:lnSpc>
                <a:spcPct val="90000"/>
              </a:lnSpc>
              <a:spcBef>
                <a:spcPts val="700"/>
              </a:spcBef>
              <a:spcAft>
                <a:spcPts val="0"/>
              </a:spcAft>
              <a:buClr>
                <a:schemeClr val="dk1"/>
              </a:buClr>
              <a:buSzPts val="2300"/>
              <a:buNone/>
              <a:defRPr b="1" sz="2300"/>
            </a:lvl5pPr>
            <a:lvl6pPr indent="-228600" lvl="5" marL="2743200" algn="l">
              <a:lnSpc>
                <a:spcPct val="90000"/>
              </a:lnSpc>
              <a:spcBef>
                <a:spcPts val="700"/>
              </a:spcBef>
              <a:spcAft>
                <a:spcPts val="0"/>
              </a:spcAft>
              <a:buClr>
                <a:schemeClr val="dk1"/>
              </a:buClr>
              <a:buSzPts val="2300"/>
              <a:buNone/>
              <a:defRPr b="1" sz="2300"/>
            </a:lvl6pPr>
            <a:lvl7pPr indent="-228600" lvl="6" marL="3200400" algn="l">
              <a:lnSpc>
                <a:spcPct val="90000"/>
              </a:lnSpc>
              <a:spcBef>
                <a:spcPts val="700"/>
              </a:spcBef>
              <a:spcAft>
                <a:spcPts val="0"/>
              </a:spcAft>
              <a:buClr>
                <a:schemeClr val="dk1"/>
              </a:buClr>
              <a:buSzPts val="2300"/>
              <a:buNone/>
              <a:defRPr b="1" sz="2300"/>
            </a:lvl7pPr>
            <a:lvl8pPr indent="-228600" lvl="7" marL="3657600" algn="l">
              <a:lnSpc>
                <a:spcPct val="90000"/>
              </a:lnSpc>
              <a:spcBef>
                <a:spcPts val="700"/>
              </a:spcBef>
              <a:spcAft>
                <a:spcPts val="0"/>
              </a:spcAft>
              <a:buClr>
                <a:schemeClr val="dk1"/>
              </a:buClr>
              <a:buSzPts val="2300"/>
              <a:buNone/>
              <a:defRPr b="1" sz="2300"/>
            </a:lvl8pPr>
            <a:lvl9pPr indent="-228600" lvl="8" marL="4114800" algn="l">
              <a:lnSpc>
                <a:spcPct val="90000"/>
              </a:lnSpc>
              <a:spcBef>
                <a:spcPts val="700"/>
              </a:spcBef>
              <a:spcAft>
                <a:spcPts val="0"/>
              </a:spcAft>
              <a:buClr>
                <a:schemeClr val="dk1"/>
              </a:buClr>
              <a:buSzPts val="2300"/>
              <a:buNone/>
              <a:defRPr b="1" sz="2300"/>
            </a:lvl9pPr>
          </a:lstStyle>
          <a:p/>
        </p:txBody>
      </p:sp>
      <p:sp>
        <p:nvSpPr>
          <p:cNvPr id="204" name="Google Shape;204;p31"/>
          <p:cNvSpPr txBox="1"/>
          <p:nvPr>
            <p:ph idx="2" type="body"/>
          </p:nvPr>
        </p:nvSpPr>
        <p:spPr>
          <a:xfrm>
            <a:off x="895775" y="3562773"/>
            <a:ext cx="5501639" cy="5240303"/>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05" name="Google Shape;205;p31"/>
          <p:cNvSpPr txBox="1"/>
          <p:nvPr>
            <p:ph idx="3" type="body"/>
          </p:nvPr>
        </p:nvSpPr>
        <p:spPr>
          <a:xfrm>
            <a:off x="6583680" y="2390987"/>
            <a:ext cx="5528734" cy="1171786"/>
          </a:xfrm>
          <a:prstGeom prst="rect">
            <a:avLst/>
          </a:prstGeom>
          <a:noFill/>
          <a:ln>
            <a:noFill/>
          </a:ln>
        </p:spPr>
        <p:txBody>
          <a:bodyPr anchorCtr="0" anchor="b"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3400"/>
              <a:buNone/>
              <a:defRPr b="1" sz="3400"/>
            </a:lvl1pPr>
            <a:lvl2pPr indent="-228600" lvl="1" marL="914400" algn="l">
              <a:lnSpc>
                <a:spcPct val="90000"/>
              </a:lnSpc>
              <a:spcBef>
                <a:spcPts val="700"/>
              </a:spcBef>
              <a:spcAft>
                <a:spcPts val="0"/>
              </a:spcAft>
              <a:buClr>
                <a:schemeClr val="dk1"/>
              </a:buClr>
              <a:buSzPts val="2800"/>
              <a:buNone/>
              <a:defRPr b="1" sz="2800"/>
            </a:lvl2pPr>
            <a:lvl3pPr indent="-228600" lvl="2" marL="1371600" algn="l">
              <a:lnSpc>
                <a:spcPct val="90000"/>
              </a:lnSpc>
              <a:spcBef>
                <a:spcPts val="700"/>
              </a:spcBef>
              <a:spcAft>
                <a:spcPts val="0"/>
              </a:spcAft>
              <a:buClr>
                <a:schemeClr val="dk1"/>
              </a:buClr>
              <a:buSzPts val="2600"/>
              <a:buNone/>
              <a:defRPr b="1" sz="2600"/>
            </a:lvl3pPr>
            <a:lvl4pPr indent="-228600" lvl="3" marL="1828800" algn="l">
              <a:lnSpc>
                <a:spcPct val="90000"/>
              </a:lnSpc>
              <a:spcBef>
                <a:spcPts val="700"/>
              </a:spcBef>
              <a:spcAft>
                <a:spcPts val="0"/>
              </a:spcAft>
              <a:buClr>
                <a:schemeClr val="dk1"/>
              </a:buClr>
              <a:buSzPts val="2300"/>
              <a:buNone/>
              <a:defRPr b="1" sz="2300"/>
            </a:lvl4pPr>
            <a:lvl5pPr indent="-228600" lvl="4" marL="2286000" algn="l">
              <a:lnSpc>
                <a:spcPct val="90000"/>
              </a:lnSpc>
              <a:spcBef>
                <a:spcPts val="700"/>
              </a:spcBef>
              <a:spcAft>
                <a:spcPts val="0"/>
              </a:spcAft>
              <a:buClr>
                <a:schemeClr val="dk1"/>
              </a:buClr>
              <a:buSzPts val="2300"/>
              <a:buNone/>
              <a:defRPr b="1" sz="2300"/>
            </a:lvl5pPr>
            <a:lvl6pPr indent="-228600" lvl="5" marL="2743200" algn="l">
              <a:lnSpc>
                <a:spcPct val="90000"/>
              </a:lnSpc>
              <a:spcBef>
                <a:spcPts val="700"/>
              </a:spcBef>
              <a:spcAft>
                <a:spcPts val="0"/>
              </a:spcAft>
              <a:buClr>
                <a:schemeClr val="dk1"/>
              </a:buClr>
              <a:buSzPts val="2300"/>
              <a:buNone/>
              <a:defRPr b="1" sz="2300"/>
            </a:lvl6pPr>
            <a:lvl7pPr indent="-228600" lvl="6" marL="3200400" algn="l">
              <a:lnSpc>
                <a:spcPct val="90000"/>
              </a:lnSpc>
              <a:spcBef>
                <a:spcPts val="700"/>
              </a:spcBef>
              <a:spcAft>
                <a:spcPts val="0"/>
              </a:spcAft>
              <a:buClr>
                <a:schemeClr val="dk1"/>
              </a:buClr>
              <a:buSzPts val="2300"/>
              <a:buNone/>
              <a:defRPr b="1" sz="2300"/>
            </a:lvl7pPr>
            <a:lvl8pPr indent="-228600" lvl="7" marL="3657600" algn="l">
              <a:lnSpc>
                <a:spcPct val="90000"/>
              </a:lnSpc>
              <a:spcBef>
                <a:spcPts val="700"/>
              </a:spcBef>
              <a:spcAft>
                <a:spcPts val="0"/>
              </a:spcAft>
              <a:buClr>
                <a:schemeClr val="dk1"/>
              </a:buClr>
              <a:buSzPts val="2300"/>
              <a:buNone/>
              <a:defRPr b="1" sz="2300"/>
            </a:lvl8pPr>
            <a:lvl9pPr indent="-228600" lvl="8" marL="4114800" algn="l">
              <a:lnSpc>
                <a:spcPct val="90000"/>
              </a:lnSpc>
              <a:spcBef>
                <a:spcPts val="700"/>
              </a:spcBef>
              <a:spcAft>
                <a:spcPts val="0"/>
              </a:spcAft>
              <a:buClr>
                <a:schemeClr val="dk1"/>
              </a:buClr>
              <a:buSzPts val="2300"/>
              <a:buNone/>
              <a:defRPr b="1" sz="2300"/>
            </a:lvl9pPr>
          </a:lstStyle>
          <a:p/>
        </p:txBody>
      </p:sp>
      <p:sp>
        <p:nvSpPr>
          <p:cNvPr id="206" name="Google Shape;206;p31"/>
          <p:cNvSpPr txBox="1"/>
          <p:nvPr>
            <p:ph idx="4" type="body"/>
          </p:nvPr>
        </p:nvSpPr>
        <p:spPr>
          <a:xfrm>
            <a:off x="6583680" y="3562773"/>
            <a:ext cx="5528734" cy="5240303"/>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07" name="Google Shape;207;p31"/>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8" name="Google Shape;208;p31"/>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09" name="Google Shape;209;p31"/>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0" name="Shape 210"/>
        <p:cNvGrpSpPr/>
        <p:nvPr/>
      </p:nvGrpSpPr>
      <p:grpSpPr>
        <a:xfrm>
          <a:off x="0" y="0"/>
          <a:ext cx="0" cy="0"/>
          <a:chOff x="0" y="0"/>
          <a:chExt cx="0" cy="0"/>
        </a:xfrm>
      </p:grpSpPr>
      <p:sp>
        <p:nvSpPr>
          <p:cNvPr id="211" name="Google Shape;211;p32"/>
          <p:cNvSpPr txBox="1"/>
          <p:nvPr>
            <p:ph type="title"/>
          </p:nvPr>
        </p:nvSpPr>
        <p:spPr>
          <a:xfrm>
            <a:off x="895774" y="650240"/>
            <a:ext cx="4194386" cy="2275840"/>
          </a:xfrm>
          <a:prstGeom prst="rect">
            <a:avLst/>
          </a:prstGeom>
          <a:noFill/>
          <a:ln>
            <a:noFill/>
          </a:ln>
        </p:spPr>
        <p:txBody>
          <a:bodyPr anchorCtr="0" anchor="b" bIns="65000" lIns="130025" spcFirstLastPara="1" rIns="130025" wrap="square" tIns="65000">
            <a:normAutofit/>
          </a:bodyPr>
          <a:lstStyle>
            <a:lvl1pPr lvl="0" algn="l">
              <a:lnSpc>
                <a:spcPct val="90000"/>
              </a:lnSpc>
              <a:spcBef>
                <a:spcPts val="0"/>
              </a:spcBef>
              <a:spcAft>
                <a:spcPts val="0"/>
              </a:spcAft>
              <a:buClr>
                <a:schemeClr val="dk1"/>
              </a:buClr>
              <a:buSzPts val="4600"/>
              <a:buFont typeface="Calibri"/>
              <a:buNone/>
              <a:defRPr sz="4600"/>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2" name="Google Shape;212;p32"/>
          <p:cNvSpPr/>
          <p:nvPr>
            <p:ph idx="2" type="pic"/>
          </p:nvPr>
        </p:nvSpPr>
        <p:spPr>
          <a:xfrm>
            <a:off x="5528734" y="1404339"/>
            <a:ext cx="6583680" cy="6931378"/>
          </a:xfrm>
          <a:prstGeom prst="rect">
            <a:avLst/>
          </a:prstGeom>
          <a:noFill/>
          <a:ln>
            <a:noFill/>
          </a:ln>
        </p:spPr>
      </p:sp>
      <p:sp>
        <p:nvSpPr>
          <p:cNvPr id="213" name="Google Shape;213;p32"/>
          <p:cNvSpPr txBox="1"/>
          <p:nvPr>
            <p:ph idx="1" type="body"/>
          </p:nvPr>
        </p:nvSpPr>
        <p:spPr>
          <a:xfrm>
            <a:off x="895774" y="2926080"/>
            <a:ext cx="4194386" cy="5420925"/>
          </a:xfrm>
          <a:prstGeom prst="rect">
            <a:avLst/>
          </a:prstGeom>
          <a:noFill/>
          <a:ln>
            <a:noFill/>
          </a:ln>
        </p:spPr>
        <p:txBody>
          <a:bodyPr anchorCtr="0" anchor="t" bIns="65000" lIns="130025" spcFirstLastPara="1" rIns="130025" wrap="square" tIns="65000">
            <a:normAutofit/>
          </a:bodyPr>
          <a:lstStyle>
            <a:lvl1pPr indent="-228600" lvl="0" marL="457200" algn="l">
              <a:lnSpc>
                <a:spcPct val="90000"/>
              </a:lnSpc>
              <a:spcBef>
                <a:spcPts val="1400"/>
              </a:spcBef>
              <a:spcAft>
                <a:spcPts val="0"/>
              </a:spcAft>
              <a:buClr>
                <a:schemeClr val="dk1"/>
              </a:buClr>
              <a:buSzPts val="2300"/>
              <a:buNone/>
              <a:defRPr sz="2300"/>
            </a:lvl1pPr>
            <a:lvl2pPr indent="-228600" lvl="1" marL="914400" algn="l">
              <a:lnSpc>
                <a:spcPct val="90000"/>
              </a:lnSpc>
              <a:spcBef>
                <a:spcPts val="700"/>
              </a:spcBef>
              <a:spcAft>
                <a:spcPts val="0"/>
              </a:spcAft>
              <a:buClr>
                <a:schemeClr val="dk1"/>
              </a:buClr>
              <a:buSzPts val="2000"/>
              <a:buNone/>
              <a:defRPr sz="2000"/>
            </a:lvl2pPr>
            <a:lvl3pPr indent="-228600" lvl="2" marL="1371600" algn="l">
              <a:lnSpc>
                <a:spcPct val="90000"/>
              </a:lnSpc>
              <a:spcBef>
                <a:spcPts val="700"/>
              </a:spcBef>
              <a:spcAft>
                <a:spcPts val="0"/>
              </a:spcAft>
              <a:buClr>
                <a:schemeClr val="dk1"/>
              </a:buClr>
              <a:buSzPts val="1700"/>
              <a:buNone/>
              <a:defRPr sz="1700"/>
            </a:lvl3pPr>
            <a:lvl4pPr indent="-228600" lvl="3" marL="1828800" algn="l">
              <a:lnSpc>
                <a:spcPct val="90000"/>
              </a:lnSpc>
              <a:spcBef>
                <a:spcPts val="700"/>
              </a:spcBef>
              <a:spcAft>
                <a:spcPts val="0"/>
              </a:spcAft>
              <a:buClr>
                <a:schemeClr val="dk1"/>
              </a:buClr>
              <a:buSzPts val="1400"/>
              <a:buNone/>
              <a:defRPr sz="1400"/>
            </a:lvl4pPr>
            <a:lvl5pPr indent="-228600" lvl="4" marL="2286000" algn="l">
              <a:lnSpc>
                <a:spcPct val="90000"/>
              </a:lnSpc>
              <a:spcBef>
                <a:spcPts val="700"/>
              </a:spcBef>
              <a:spcAft>
                <a:spcPts val="0"/>
              </a:spcAft>
              <a:buClr>
                <a:schemeClr val="dk1"/>
              </a:buClr>
              <a:buSzPts val="1400"/>
              <a:buNone/>
              <a:defRPr sz="1400"/>
            </a:lvl5pPr>
            <a:lvl6pPr indent="-228600" lvl="5" marL="2743200" algn="l">
              <a:lnSpc>
                <a:spcPct val="90000"/>
              </a:lnSpc>
              <a:spcBef>
                <a:spcPts val="700"/>
              </a:spcBef>
              <a:spcAft>
                <a:spcPts val="0"/>
              </a:spcAft>
              <a:buClr>
                <a:schemeClr val="dk1"/>
              </a:buClr>
              <a:buSzPts val="1400"/>
              <a:buNone/>
              <a:defRPr sz="1400"/>
            </a:lvl6pPr>
            <a:lvl7pPr indent="-228600" lvl="6" marL="3200400" algn="l">
              <a:lnSpc>
                <a:spcPct val="90000"/>
              </a:lnSpc>
              <a:spcBef>
                <a:spcPts val="700"/>
              </a:spcBef>
              <a:spcAft>
                <a:spcPts val="0"/>
              </a:spcAft>
              <a:buClr>
                <a:schemeClr val="dk1"/>
              </a:buClr>
              <a:buSzPts val="1400"/>
              <a:buNone/>
              <a:defRPr sz="1400"/>
            </a:lvl7pPr>
            <a:lvl8pPr indent="-228600" lvl="7" marL="3657600" algn="l">
              <a:lnSpc>
                <a:spcPct val="90000"/>
              </a:lnSpc>
              <a:spcBef>
                <a:spcPts val="700"/>
              </a:spcBef>
              <a:spcAft>
                <a:spcPts val="0"/>
              </a:spcAft>
              <a:buClr>
                <a:schemeClr val="dk1"/>
              </a:buClr>
              <a:buSzPts val="1400"/>
              <a:buNone/>
              <a:defRPr sz="1400"/>
            </a:lvl8pPr>
            <a:lvl9pPr indent="-228600" lvl="8" marL="4114800" algn="l">
              <a:lnSpc>
                <a:spcPct val="90000"/>
              </a:lnSpc>
              <a:spcBef>
                <a:spcPts val="700"/>
              </a:spcBef>
              <a:spcAft>
                <a:spcPts val="0"/>
              </a:spcAft>
              <a:buClr>
                <a:schemeClr val="dk1"/>
              </a:buClr>
              <a:buSzPts val="1400"/>
              <a:buNone/>
              <a:defRPr sz="1400"/>
            </a:lvl9pPr>
          </a:lstStyle>
          <a:p/>
        </p:txBody>
      </p:sp>
      <p:sp>
        <p:nvSpPr>
          <p:cNvPr id="214" name="Google Shape;214;p32"/>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5" name="Google Shape;215;p32"/>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6" name="Google Shape;216;p32"/>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7" name="Shape 217"/>
        <p:cNvGrpSpPr/>
        <p:nvPr/>
      </p:nvGrpSpPr>
      <p:grpSpPr>
        <a:xfrm>
          <a:off x="0" y="0"/>
          <a:ext cx="0" cy="0"/>
          <a:chOff x="0" y="0"/>
          <a:chExt cx="0" cy="0"/>
        </a:xfrm>
      </p:grpSpPr>
      <p:sp>
        <p:nvSpPr>
          <p:cNvPr id="218" name="Google Shape;218;p33"/>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19" name="Google Shape;219;p33"/>
          <p:cNvSpPr txBox="1"/>
          <p:nvPr>
            <p:ph idx="1" type="body"/>
          </p:nvPr>
        </p:nvSpPr>
        <p:spPr>
          <a:xfrm rot="5400000">
            <a:off x="3408115" y="82409"/>
            <a:ext cx="6188570" cy="1121664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20" name="Google Shape;220;p33"/>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1" name="Google Shape;221;p33"/>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2" name="Google Shape;222;p33"/>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3" name="Shape 223"/>
        <p:cNvGrpSpPr/>
        <p:nvPr/>
      </p:nvGrpSpPr>
      <p:grpSpPr>
        <a:xfrm>
          <a:off x="0" y="0"/>
          <a:ext cx="0" cy="0"/>
          <a:chOff x="0" y="0"/>
          <a:chExt cx="0" cy="0"/>
        </a:xfrm>
      </p:grpSpPr>
      <p:sp>
        <p:nvSpPr>
          <p:cNvPr id="224" name="Google Shape;224;p34"/>
          <p:cNvSpPr txBox="1"/>
          <p:nvPr>
            <p:ph type="title"/>
          </p:nvPr>
        </p:nvSpPr>
        <p:spPr>
          <a:xfrm rot="5400000">
            <a:off x="6575777" y="3250071"/>
            <a:ext cx="8265725" cy="2804160"/>
          </a:xfrm>
          <a:prstGeom prst="rect">
            <a:avLst/>
          </a:prstGeom>
          <a:noFill/>
          <a:ln>
            <a:noFill/>
          </a:ln>
        </p:spPr>
        <p:txBody>
          <a:bodyPr anchorCtr="0" anchor="ctr" bIns="65000" lIns="130025" spcFirstLastPara="1" rIns="130025" wrap="square" tIns="65000">
            <a:normAutofit/>
          </a:bodyPr>
          <a:lstStyle>
            <a:lvl1pPr lvl="0" algn="l">
              <a:lnSpc>
                <a:spcPct val="90000"/>
              </a:lnSpc>
              <a:spcBef>
                <a:spcPts val="0"/>
              </a:spcBef>
              <a:spcAft>
                <a:spcPts val="0"/>
              </a:spcAft>
              <a:buClr>
                <a:schemeClr val="dk1"/>
              </a:buClr>
              <a:buSzPts val="26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5" name="Google Shape;225;p34"/>
          <p:cNvSpPr txBox="1"/>
          <p:nvPr>
            <p:ph idx="1" type="body"/>
          </p:nvPr>
        </p:nvSpPr>
        <p:spPr>
          <a:xfrm rot="5400000">
            <a:off x="886177" y="527191"/>
            <a:ext cx="8265725" cy="8249920"/>
          </a:xfrm>
          <a:prstGeom prst="rect">
            <a:avLst/>
          </a:prstGeom>
          <a:noFill/>
          <a:ln>
            <a:noFill/>
          </a:ln>
        </p:spPr>
        <p:txBody>
          <a:bodyPr anchorCtr="0" anchor="t" bIns="65000" lIns="130025" spcFirstLastPara="1" rIns="130025" wrap="square" tIns="65000">
            <a:normAutofit/>
          </a:bodyPr>
          <a:lstStyle>
            <a:lvl1pPr indent="-393700" lvl="0" marL="457200" algn="l">
              <a:lnSpc>
                <a:spcPct val="90000"/>
              </a:lnSpc>
              <a:spcBef>
                <a:spcPts val="1400"/>
              </a:spcBef>
              <a:spcAft>
                <a:spcPts val="0"/>
              </a:spcAft>
              <a:buClr>
                <a:schemeClr val="dk1"/>
              </a:buClr>
              <a:buSzPts val="2600"/>
              <a:buChar char="•"/>
              <a:defRPr/>
            </a:lvl1pPr>
            <a:lvl2pPr indent="-393700" lvl="1" marL="914400" algn="l">
              <a:lnSpc>
                <a:spcPct val="90000"/>
              </a:lnSpc>
              <a:spcBef>
                <a:spcPts val="700"/>
              </a:spcBef>
              <a:spcAft>
                <a:spcPts val="0"/>
              </a:spcAft>
              <a:buClr>
                <a:schemeClr val="dk1"/>
              </a:buClr>
              <a:buSzPts val="2600"/>
              <a:buChar char="•"/>
              <a:defRPr/>
            </a:lvl2pPr>
            <a:lvl3pPr indent="-393700" lvl="2" marL="1371600" algn="l">
              <a:lnSpc>
                <a:spcPct val="90000"/>
              </a:lnSpc>
              <a:spcBef>
                <a:spcPts val="700"/>
              </a:spcBef>
              <a:spcAft>
                <a:spcPts val="0"/>
              </a:spcAft>
              <a:buClr>
                <a:schemeClr val="dk1"/>
              </a:buClr>
              <a:buSzPts val="2600"/>
              <a:buChar char="•"/>
              <a:defRPr/>
            </a:lvl3pPr>
            <a:lvl4pPr indent="-393700" lvl="3" marL="1828800" algn="l">
              <a:lnSpc>
                <a:spcPct val="90000"/>
              </a:lnSpc>
              <a:spcBef>
                <a:spcPts val="700"/>
              </a:spcBef>
              <a:spcAft>
                <a:spcPts val="0"/>
              </a:spcAft>
              <a:buClr>
                <a:schemeClr val="dk1"/>
              </a:buClr>
              <a:buSzPts val="2600"/>
              <a:buChar char="•"/>
              <a:defRPr/>
            </a:lvl4pPr>
            <a:lvl5pPr indent="-393700" lvl="4" marL="2286000" algn="l">
              <a:lnSpc>
                <a:spcPct val="90000"/>
              </a:lnSpc>
              <a:spcBef>
                <a:spcPts val="700"/>
              </a:spcBef>
              <a:spcAft>
                <a:spcPts val="0"/>
              </a:spcAft>
              <a:buClr>
                <a:schemeClr val="dk1"/>
              </a:buClr>
              <a:buSzPts val="2600"/>
              <a:buChar char="•"/>
              <a:defRPr/>
            </a:lvl5pPr>
            <a:lvl6pPr indent="-393700" lvl="5" marL="2743200" algn="l">
              <a:lnSpc>
                <a:spcPct val="90000"/>
              </a:lnSpc>
              <a:spcBef>
                <a:spcPts val="700"/>
              </a:spcBef>
              <a:spcAft>
                <a:spcPts val="0"/>
              </a:spcAft>
              <a:buClr>
                <a:schemeClr val="dk1"/>
              </a:buClr>
              <a:buSzPts val="2600"/>
              <a:buChar char="•"/>
              <a:defRPr/>
            </a:lvl6pPr>
            <a:lvl7pPr indent="-393700" lvl="6" marL="3200400" algn="l">
              <a:lnSpc>
                <a:spcPct val="90000"/>
              </a:lnSpc>
              <a:spcBef>
                <a:spcPts val="700"/>
              </a:spcBef>
              <a:spcAft>
                <a:spcPts val="0"/>
              </a:spcAft>
              <a:buClr>
                <a:schemeClr val="dk1"/>
              </a:buClr>
              <a:buSzPts val="2600"/>
              <a:buChar char="•"/>
              <a:defRPr/>
            </a:lvl7pPr>
            <a:lvl8pPr indent="-393700" lvl="7" marL="3657600" algn="l">
              <a:lnSpc>
                <a:spcPct val="90000"/>
              </a:lnSpc>
              <a:spcBef>
                <a:spcPts val="700"/>
              </a:spcBef>
              <a:spcAft>
                <a:spcPts val="0"/>
              </a:spcAft>
              <a:buClr>
                <a:schemeClr val="dk1"/>
              </a:buClr>
              <a:buSzPts val="2600"/>
              <a:buChar char="•"/>
              <a:defRPr/>
            </a:lvl8pPr>
            <a:lvl9pPr indent="-393700" lvl="8" marL="4114800" algn="l">
              <a:lnSpc>
                <a:spcPct val="90000"/>
              </a:lnSpc>
              <a:spcBef>
                <a:spcPts val="700"/>
              </a:spcBef>
              <a:spcAft>
                <a:spcPts val="0"/>
              </a:spcAft>
              <a:buClr>
                <a:schemeClr val="dk1"/>
              </a:buClr>
              <a:buSzPts val="2600"/>
              <a:buChar char="•"/>
              <a:defRPr/>
            </a:lvl9pPr>
          </a:lstStyle>
          <a:p/>
        </p:txBody>
      </p:sp>
      <p:sp>
        <p:nvSpPr>
          <p:cNvPr id="226" name="Google Shape;226;p34"/>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algn="l">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7" name="Google Shape;227;p34"/>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algn="ctr">
              <a:lnSpc>
                <a:spcPct val="100000"/>
              </a:lnSpc>
              <a:spcBef>
                <a:spcPts val="0"/>
              </a:spcBef>
              <a:spcAft>
                <a:spcPts val="0"/>
              </a:spcAft>
              <a:buSzPts val="2000"/>
              <a:buNone/>
              <a:defRPr/>
            </a:lvl1pPr>
            <a:lvl2pPr lvl="1" algn="l">
              <a:lnSpc>
                <a:spcPct val="100000"/>
              </a:lnSpc>
              <a:spcBef>
                <a:spcPts val="0"/>
              </a:spcBef>
              <a:spcAft>
                <a:spcPts val="0"/>
              </a:spcAft>
              <a:buSzPts val="2000"/>
              <a:buNone/>
              <a:defRPr/>
            </a:lvl2pPr>
            <a:lvl3pPr lvl="2" algn="l">
              <a:lnSpc>
                <a:spcPct val="100000"/>
              </a:lnSpc>
              <a:spcBef>
                <a:spcPts val="0"/>
              </a:spcBef>
              <a:spcAft>
                <a:spcPts val="0"/>
              </a:spcAft>
              <a:buSzPts val="2000"/>
              <a:buNone/>
              <a:defRPr/>
            </a:lvl3pPr>
            <a:lvl4pPr lvl="3" algn="l">
              <a:lnSpc>
                <a:spcPct val="100000"/>
              </a:lnSpc>
              <a:spcBef>
                <a:spcPts val="0"/>
              </a:spcBef>
              <a:spcAft>
                <a:spcPts val="0"/>
              </a:spcAft>
              <a:buSzPts val="2000"/>
              <a:buNone/>
              <a:defRPr/>
            </a:lvl4pPr>
            <a:lvl5pPr lvl="4" algn="l">
              <a:lnSpc>
                <a:spcPct val="100000"/>
              </a:lnSpc>
              <a:spcBef>
                <a:spcPts val="0"/>
              </a:spcBef>
              <a:spcAft>
                <a:spcPts val="0"/>
              </a:spcAft>
              <a:buSzPts val="2000"/>
              <a:buNone/>
              <a:defRPr/>
            </a:lvl5pPr>
            <a:lvl6pPr lvl="5" algn="l">
              <a:lnSpc>
                <a:spcPct val="100000"/>
              </a:lnSpc>
              <a:spcBef>
                <a:spcPts val="0"/>
              </a:spcBef>
              <a:spcAft>
                <a:spcPts val="0"/>
              </a:spcAft>
              <a:buSzPts val="2000"/>
              <a:buNone/>
              <a:defRPr/>
            </a:lvl6pPr>
            <a:lvl7pPr lvl="6" algn="l">
              <a:lnSpc>
                <a:spcPct val="100000"/>
              </a:lnSpc>
              <a:spcBef>
                <a:spcPts val="0"/>
              </a:spcBef>
              <a:spcAft>
                <a:spcPts val="0"/>
              </a:spcAft>
              <a:buSzPts val="2000"/>
              <a:buNone/>
              <a:defRPr/>
            </a:lvl7pPr>
            <a:lvl8pPr lvl="7" algn="l">
              <a:lnSpc>
                <a:spcPct val="100000"/>
              </a:lnSpc>
              <a:spcBef>
                <a:spcPts val="0"/>
              </a:spcBef>
              <a:spcAft>
                <a:spcPts val="0"/>
              </a:spcAft>
              <a:buSzPts val="2000"/>
              <a:buNone/>
              <a:defRPr/>
            </a:lvl8pPr>
            <a:lvl9pPr lvl="8" algn="l">
              <a:lnSpc>
                <a:spcPct val="100000"/>
              </a:lnSpc>
              <a:spcBef>
                <a:spcPts val="0"/>
              </a:spcBef>
              <a:spcAft>
                <a:spcPts val="0"/>
              </a:spcAft>
              <a:buSzPts val="2000"/>
              <a:buNone/>
              <a:defRPr/>
            </a:lvl9pPr>
          </a:lstStyle>
          <a:p/>
        </p:txBody>
      </p:sp>
      <p:sp>
        <p:nvSpPr>
          <p:cNvPr id="228" name="Google Shape;228;p34"/>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1.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theme" Target="../theme/theme4.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 name="Shape 6"/>
        <p:cNvGrpSpPr/>
        <p:nvPr/>
      </p:nvGrpSpPr>
      <p:grpSpPr>
        <a:xfrm>
          <a:off x="0" y="0"/>
          <a:ext cx="0" cy="0"/>
          <a:chOff x="0" y="0"/>
          <a:chExt cx="0" cy="0"/>
        </a:xfrm>
      </p:grpSpPr>
      <p:sp>
        <p:nvSpPr>
          <p:cNvPr id="7" name="Google Shape;7;p1"/>
          <p:cNvSpPr txBox="1"/>
          <p:nvPr>
            <p:ph type="title"/>
          </p:nvPr>
        </p:nvSpPr>
        <p:spPr>
          <a:xfrm>
            <a:off x="504000" y="226080"/>
            <a:ext cx="9071640" cy="946440"/>
          </a:xfrm>
          <a:prstGeom prst="rect">
            <a:avLst/>
          </a:prstGeom>
          <a:noFill/>
          <a:ln>
            <a:noFill/>
          </a:ln>
        </p:spPr>
        <p:txBody>
          <a:bodyPr anchorCtr="0" anchor="ctr" bIns="0" lIns="0" spcFirstLastPara="1" rIns="0" wrap="square" tIns="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p1"/>
          <p:cNvSpPr txBox="1"/>
          <p:nvPr>
            <p:ph idx="1" type="body"/>
          </p:nvPr>
        </p:nvSpPr>
        <p:spPr>
          <a:xfrm>
            <a:off x="504000" y="1326600"/>
            <a:ext cx="9071640" cy="3288240"/>
          </a:xfrm>
          <a:prstGeom prst="rect">
            <a:avLst/>
          </a:prstGeom>
          <a:noFill/>
          <a:ln>
            <a:noFill/>
          </a:ln>
        </p:spPr>
        <p:txBody>
          <a:bodyPr anchorCtr="0" anchor="t" bIns="0" lIns="0" spcFirstLastPara="1" rIns="0" wrap="square" tIns="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9" name="Google Shape;9;p1"/>
          <p:cNvSpPr txBox="1"/>
          <p:nvPr>
            <p:ph idx="10" type="dt"/>
          </p:nvPr>
        </p:nvSpPr>
        <p:spPr>
          <a:xfrm>
            <a:off x="504000" y="5165280"/>
            <a:ext cx="2348280" cy="3906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0" name="Google Shape;10;p1"/>
          <p:cNvSpPr txBox="1"/>
          <p:nvPr>
            <p:ph idx="11" type="ftr"/>
          </p:nvPr>
        </p:nvSpPr>
        <p:spPr>
          <a:xfrm>
            <a:off x="3447360" y="5165280"/>
            <a:ext cx="3195000" cy="3906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11" name="Google Shape;11;p1"/>
          <p:cNvSpPr txBox="1"/>
          <p:nvPr>
            <p:ph idx="12" type="sldNum"/>
          </p:nvPr>
        </p:nvSpPr>
        <p:spPr>
          <a:xfrm>
            <a:off x="7227360" y="5165280"/>
            <a:ext cx="2348280" cy="390600"/>
          </a:xfrm>
          <a:prstGeom prst="rect">
            <a:avLst/>
          </a:prstGeom>
          <a:noFill/>
          <a:ln>
            <a:noFill/>
          </a:ln>
        </p:spPr>
        <p:txBody>
          <a:bodyPr anchorCtr="0" anchor="t" bIns="0" lIns="0" spcFirstLastPara="1" rIns="0" wrap="square" tIns="0">
            <a:noAutofit/>
          </a:bodyPr>
          <a:lstStyle>
            <a:lvl1pPr indent="0" lvl="0"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indent="0" lvl="1"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2pPr>
            <a:lvl3pPr indent="0" lvl="2"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3pPr>
            <a:lvl4pPr indent="0" lvl="3"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4pPr>
            <a:lvl5pPr indent="0" lvl="4"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5pPr>
            <a:lvl6pPr indent="0" lvl="5"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6pPr>
            <a:lvl7pPr indent="0" lvl="6"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7pPr>
            <a:lvl8pPr indent="0" lvl="7"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8pPr>
            <a:lvl9pPr indent="0" lvl="8" marL="0" marR="0" rtl="0" algn="r">
              <a:spcBef>
                <a:spcPts val="0"/>
              </a:spcBef>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sp>
        <p:nvSpPr>
          <p:cNvPr id="97" name="Google Shape;97;p14"/>
          <p:cNvSpPr txBox="1"/>
          <p:nvPr>
            <p:ph type="title"/>
          </p:nvPr>
        </p:nvSpPr>
        <p:spPr>
          <a:xfrm>
            <a:off x="650240" y="390595"/>
            <a:ext cx="11704320" cy="1625600"/>
          </a:xfrm>
          <a:prstGeom prst="rect">
            <a:avLst/>
          </a:prstGeom>
          <a:noFill/>
          <a:ln>
            <a:noFill/>
          </a:ln>
        </p:spPr>
        <p:txBody>
          <a:bodyPr anchorCtr="0" anchor="ctr" bIns="130025" lIns="130025" spcFirstLastPara="1" rIns="130025" wrap="square" tIns="130025">
            <a:noAutofit/>
          </a:bodyPr>
          <a:lstStyle>
            <a:lvl1pPr lvl="0" marR="0" rtl="0" algn="ctr">
              <a:lnSpc>
                <a:spcPct val="100000"/>
              </a:lnSpc>
              <a:spcBef>
                <a:spcPts val="0"/>
              </a:spcBef>
              <a:spcAft>
                <a:spcPts val="0"/>
              </a:spcAft>
              <a:buClr>
                <a:schemeClr val="dk1"/>
              </a:buClr>
              <a:buSzPts val="2000"/>
              <a:buFont typeface="Calibri"/>
              <a:buNone/>
              <a:defRPr b="0" i="0" sz="6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9pPr>
          </a:lstStyle>
          <a:p/>
        </p:txBody>
      </p:sp>
      <p:sp>
        <p:nvSpPr>
          <p:cNvPr id="98" name="Google Shape;98;p14"/>
          <p:cNvSpPr txBox="1"/>
          <p:nvPr>
            <p:ph idx="1" type="body"/>
          </p:nvPr>
        </p:nvSpPr>
        <p:spPr>
          <a:xfrm>
            <a:off x="650240" y="2275840"/>
            <a:ext cx="11704320" cy="6436924"/>
          </a:xfrm>
          <a:prstGeom prst="rect">
            <a:avLst/>
          </a:prstGeom>
          <a:noFill/>
          <a:ln>
            <a:noFill/>
          </a:ln>
        </p:spPr>
        <p:txBody>
          <a:bodyPr anchorCtr="0" anchor="t" bIns="130025" lIns="130025" spcFirstLastPara="1" rIns="130025" wrap="square" tIns="130025">
            <a:noAutofit/>
          </a:bodyPr>
          <a:lstStyle>
            <a:lvl1pPr indent="-520700" lvl="0" marL="457200" marR="0" rtl="0" algn="l">
              <a:lnSpc>
                <a:spcPct val="100000"/>
              </a:lnSpc>
              <a:spcBef>
                <a:spcPts val="900"/>
              </a:spcBef>
              <a:spcAft>
                <a:spcPts val="0"/>
              </a:spcAft>
              <a:buClr>
                <a:schemeClr val="dk1"/>
              </a:buClr>
              <a:buSzPts val="4600"/>
              <a:buFont typeface="Arial"/>
              <a:buChar char="•"/>
              <a:defRPr b="0" i="0" sz="4600" u="none" cap="none" strike="noStrike">
                <a:solidFill>
                  <a:schemeClr val="dk1"/>
                </a:solidFill>
                <a:latin typeface="Calibri"/>
                <a:ea typeface="Calibri"/>
                <a:cs typeface="Calibri"/>
                <a:sym typeface="Calibri"/>
              </a:defRPr>
            </a:lvl1pPr>
            <a:lvl2pPr indent="-482600" lvl="1" marL="914400" marR="0" rtl="0" algn="l">
              <a:lnSpc>
                <a:spcPct val="100000"/>
              </a:lnSpc>
              <a:spcBef>
                <a:spcPts val="8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2pPr>
            <a:lvl3pPr indent="-444500" lvl="2" marL="1371600" marR="0" rtl="0" algn="l">
              <a:lnSpc>
                <a:spcPct val="10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3pPr>
            <a:lvl4pPr indent="-406400" lvl="3" marL="18288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406400" lvl="5" marL="27432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6pPr>
            <a:lvl7pPr indent="-406400" lvl="6" marL="32004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7pPr>
            <a:lvl8pPr indent="-406400" lvl="7" marL="36576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8pPr>
            <a:lvl9pPr indent="-406400" lvl="8" marL="41148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9pPr>
          </a:lstStyle>
          <a:p/>
        </p:txBody>
      </p:sp>
      <p:sp>
        <p:nvSpPr>
          <p:cNvPr id="99" name="Google Shape;99;p14"/>
          <p:cNvSpPr txBox="1"/>
          <p:nvPr>
            <p:ph idx="10" type="dt"/>
          </p:nvPr>
        </p:nvSpPr>
        <p:spPr>
          <a:xfrm>
            <a:off x="650240" y="9040142"/>
            <a:ext cx="3034453" cy="519289"/>
          </a:xfrm>
          <a:prstGeom prst="rect">
            <a:avLst/>
          </a:prstGeom>
          <a:noFill/>
          <a:ln>
            <a:noFill/>
          </a:ln>
        </p:spPr>
        <p:txBody>
          <a:bodyPr anchorCtr="0" anchor="ctr" bIns="130025" lIns="130025" spcFirstLastPara="1" rIns="130025" wrap="square" tIns="130025">
            <a:noAutofit/>
          </a:bodyPr>
          <a:lstStyle>
            <a:lvl1pPr lvl="0" marR="0" rtl="0" algn="l">
              <a:lnSpc>
                <a:spcPct val="100000"/>
              </a:lnSpc>
              <a:spcBef>
                <a:spcPts val="0"/>
              </a:spcBef>
              <a:spcAft>
                <a:spcPts val="0"/>
              </a:spcAft>
              <a:buClr>
                <a:srgbClr val="000000"/>
              </a:buClr>
              <a:buSzPts val="2000"/>
              <a:buFont typeface="Arial"/>
              <a:buNone/>
              <a:defRPr b="0" i="0" sz="17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9pPr>
          </a:lstStyle>
          <a:p/>
        </p:txBody>
      </p:sp>
      <p:sp>
        <p:nvSpPr>
          <p:cNvPr id="100" name="Google Shape;100;p14"/>
          <p:cNvSpPr txBox="1"/>
          <p:nvPr>
            <p:ph idx="11" type="ftr"/>
          </p:nvPr>
        </p:nvSpPr>
        <p:spPr>
          <a:xfrm>
            <a:off x="4443307" y="9040142"/>
            <a:ext cx="4118187" cy="519289"/>
          </a:xfrm>
          <a:prstGeom prst="rect">
            <a:avLst/>
          </a:prstGeom>
          <a:noFill/>
          <a:ln>
            <a:noFill/>
          </a:ln>
        </p:spPr>
        <p:txBody>
          <a:bodyPr anchorCtr="0" anchor="ctr" bIns="130025" lIns="130025" spcFirstLastPara="1" rIns="130025" wrap="square" tIns="130025">
            <a:noAutofit/>
          </a:bodyPr>
          <a:lstStyle>
            <a:lvl1pPr lvl="0"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9pPr>
          </a:lstStyle>
          <a:p/>
        </p:txBody>
      </p:sp>
      <p:sp>
        <p:nvSpPr>
          <p:cNvPr id="101" name="Google Shape;101;p14"/>
          <p:cNvSpPr txBox="1"/>
          <p:nvPr>
            <p:ph idx="12" type="sldNum"/>
          </p:nvPr>
        </p:nvSpPr>
        <p:spPr>
          <a:xfrm>
            <a:off x="9320107" y="9040142"/>
            <a:ext cx="3034453" cy="519289"/>
          </a:xfrm>
          <a:prstGeom prst="rect">
            <a:avLst/>
          </a:prstGeom>
          <a:noFill/>
          <a:ln>
            <a:noFill/>
          </a:ln>
        </p:spPr>
        <p:txBody>
          <a:bodyPr anchorCtr="0" anchor="ctr" bIns="65000" lIns="130025" spcFirstLastPara="1" rIns="130025" wrap="square" tIns="65000">
            <a:noAutofit/>
          </a:bodyPr>
          <a:lstStyle>
            <a:lvl1pPr indent="0" lvl="0"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700"/>
              <a:buFont typeface="Calibri"/>
              <a:buNone/>
              <a:defRPr b="0" i="0" sz="17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sz="20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1" name="Shape 171"/>
        <p:cNvGrpSpPr/>
        <p:nvPr/>
      </p:nvGrpSpPr>
      <p:grpSpPr>
        <a:xfrm>
          <a:off x="0" y="0"/>
          <a:ext cx="0" cy="0"/>
          <a:chOff x="0" y="0"/>
          <a:chExt cx="0" cy="0"/>
        </a:xfrm>
      </p:grpSpPr>
      <p:sp>
        <p:nvSpPr>
          <p:cNvPr id="172" name="Google Shape;172;p26"/>
          <p:cNvSpPr txBox="1"/>
          <p:nvPr>
            <p:ph type="title"/>
          </p:nvPr>
        </p:nvSpPr>
        <p:spPr>
          <a:xfrm>
            <a:off x="894080" y="519290"/>
            <a:ext cx="11216640" cy="1885245"/>
          </a:xfrm>
          <a:prstGeom prst="rect">
            <a:avLst/>
          </a:prstGeom>
          <a:noFill/>
          <a:ln>
            <a:noFill/>
          </a:ln>
        </p:spPr>
        <p:txBody>
          <a:bodyPr anchorCtr="0" anchor="ctr" bIns="65000" lIns="130025" spcFirstLastPara="1" rIns="130025" wrap="square" tIns="65000">
            <a:normAutofit/>
          </a:bodyPr>
          <a:lstStyle>
            <a:lvl1pPr lvl="0" marR="0" rtl="0" algn="l">
              <a:lnSpc>
                <a:spcPct val="90000"/>
              </a:lnSpc>
              <a:spcBef>
                <a:spcPts val="0"/>
              </a:spcBef>
              <a:spcAft>
                <a:spcPts val="0"/>
              </a:spcAft>
              <a:buClr>
                <a:schemeClr val="dk1"/>
              </a:buClr>
              <a:buSzPts val="6300"/>
              <a:buFont typeface="Calibri"/>
              <a:buNone/>
              <a:defRPr b="0" i="0" sz="6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rgbClr val="000000"/>
                </a:solidFill>
                <a:latin typeface="Arial"/>
                <a:ea typeface="Arial"/>
                <a:cs typeface="Arial"/>
                <a:sym typeface="Arial"/>
              </a:defRPr>
            </a:lvl9pPr>
          </a:lstStyle>
          <a:p/>
        </p:txBody>
      </p:sp>
      <p:sp>
        <p:nvSpPr>
          <p:cNvPr id="173" name="Google Shape;173;p26"/>
          <p:cNvSpPr txBox="1"/>
          <p:nvPr>
            <p:ph idx="1" type="body"/>
          </p:nvPr>
        </p:nvSpPr>
        <p:spPr>
          <a:xfrm>
            <a:off x="894080" y="2596444"/>
            <a:ext cx="11216640" cy="6188570"/>
          </a:xfrm>
          <a:prstGeom prst="rect">
            <a:avLst/>
          </a:prstGeom>
          <a:noFill/>
          <a:ln>
            <a:noFill/>
          </a:ln>
        </p:spPr>
        <p:txBody>
          <a:bodyPr anchorCtr="0" anchor="t" bIns="65000" lIns="130025" spcFirstLastPara="1" rIns="130025" wrap="square" tIns="65000">
            <a:normAutofit/>
          </a:bodyPr>
          <a:lstStyle>
            <a:lvl1pPr indent="-482600" lvl="0" marL="457200" marR="0" rtl="0" algn="l">
              <a:lnSpc>
                <a:spcPct val="90000"/>
              </a:lnSpc>
              <a:spcBef>
                <a:spcPts val="1400"/>
              </a:spcBef>
              <a:spcAft>
                <a:spcPts val="0"/>
              </a:spcAft>
              <a:buClr>
                <a:schemeClr val="dk1"/>
              </a:buClr>
              <a:buSzPts val="4000"/>
              <a:buFont typeface="Arial"/>
              <a:buChar char="•"/>
              <a:defRPr b="0" i="0" sz="4000" u="none" cap="none" strike="noStrike">
                <a:solidFill>
                  <a:schemeClr val="dk1"/>
                </a:solidFill>
                <a:latin typeface="Calibri"/>
                <a:ea typeface="Calibri"/>
                <a:cs typeface="Calibri"/>
                <a:sym typeface="Calibri"/>
              </a:defRPr>
            </a:lvl1pPr>
            <a:lvl2pPr indent="-444500" lvl="1" marL="914400" marR="0" rtl="0" algn="l">
              <a:lnSpc>
                <a:spcPct val="90000"/>
              </a:lnSpc>
              <a:spcBef>
                <a:spcPts val="700"/>
              </a:spcBef>
              <a:spcAft>
                <a:spcPts val="0"/>
              </a:spcAft>
              <a:buClr>
                <a:schemeClr val="dk1"/>
              </a:buClr>
              <a:buSzPts val="3400"/>
              <a:buFont typeface="Arial"/>
              <a:buChar char="•"/>
              <a:defRPr b="0" i="0" sz="3400" u="none" cap="none" strike="noStrike">
                <a:solidFill>
                  <a:schemeClr val="dk1"/>
                </a:solidFill>
                <a:latin typeface="Calibri"/>
                <a:ea typeface="Calibri"/>
                <a:cs typeface="Calibri"/>
                <a:sym typeface="Calibri"/>
              </a:defRPr>
            </a:lvl2pPr>
            <a:lvl3pPr indent="-406400" lvl="2" marL="1371600" marR="0" rtl="0" algn="l">
              <a:lnSpc>
                <a:spcPct val="90000"/>
              </a:lnSpc>
              <a:spcBef>
                <a:spcPts val="7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3pPr>
            <a:lvl4pPr indent="-393700" lvl="3" marL="18288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4pPr>
            <a:lvl5pPr indent="-393700" lvl="4" marL="22860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5pPr>
            <a:lvl6pPr indent="-393700" lvl="5" marL="27432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6pPr>
            <a:lvl7pPr indent="-393700" lvl="6" marL="32004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7pPr>
            <a:lvl8pPr indent="-393700" lvl="7" marL="36576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8pPr>
            <a:lvl9pPr indent="-393700" lvl="8" marL="4114800" marR="0" rtl="0" algn="l">
              <a:lnSpc>
                <a:spcPct val="90000"/>
              </a:lnSpc>
              <a:spcBef>
                <a:spcPts val="700"/>
              </a:spcBef>
              <a:spcAft>
                <a:spcPts val="0"/>
              </a:spcAft>
              <a:buClr>
                <a:schemeClr val="dk1"/>
              </a:buClr>
              <a:buSzPts val="2600"/>
              <a:buFont typeface="Arial"/>
              <a:buChar char="•"/>
              <a:defRPr b="0" i="0" sz="2600" u="none" cap="none" strike="noStrike">
                <a:solidFill>
                  <a:schemeClr val="dk1"/>
                </a:solidFill>
                <a:latin typeface="Calibri"/>
                <a:ea typeface="Calibri"/>
                <a:cs typeface="Calibri"/>
                <a:sym typeface="Calibri"/>
              </a:defRPr>
            </a:lvl9pPr>
          </a:lstStyle>
          <a:p/>
        </p:txBody>
      </p:sp>
      <p:sp>
        <p:nvSpPr>
          <p:cNvPr id="174" name="Google Shape;174;p26"/>
          <p:cNvSpPr txBox="1"/>
          <p:nvPr>
            <p:ph idx="10" type="dt"/>
          </p:nvPr>
        </p:nvSpPr>
        <p:spPr>
          <a:xfrm>
            <a:off x="894080" y="9040144"/>
            <a:ext cx="2926080" cy="519289"/>
          </a:xfrm>
          <a:prstGeom prst="rect">
            <a:avLst/>
          </a:prstGeom>
          <a:noFill/>
          <a:ln>
            <a:noFill/>
          </a:ln>
        </p:spPr>
        <p:txBody>
          <a:bodyPr anchorCtr="0" anchor="ctr" bIns="65000" lIns="130025" spcFirstLastPara="1" rIns="130025" wrap="square" tIns="65000">
            <a:noAutofit/>
          </a:bodyPr>
          <a:lstStyle>
            <a:lvl1pPr lvl="0" marR="0" rtl="0" algn="l">
              <a:lnSpc>
                <a:spcPct val="100000"/>
              </a:lnSpc>
              <a:spcBef>
                <a:spcPts val="0"/>
              </a:spcBef>
              <a:spcAft>
                <a:spcPts val="0"/>
              </a:spcAft>
              <a:buClr>
                <a:srgbClr val="000000"/>
              </a:buClr>
              <a:buSzPts val="2000"/>
              <a:buFont typeface="Arial"/>
              <a:buNone/>
              <a:defRPr b="0" i="0" sz="17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9pPr>
          </a:lstStyle>
          <a:p/>
        </p:txBody>
      </p:sp>
      <p:sp>
        <p:nvSpPr>
          <p:cNvPr id="175" name="Google Shape;175;p26"/>
          <p:cNvSpPr txBox="1"/>
          <p:nvPr>
            <p:ph idx="11" type="ftr"/>
          </p:nvPr>
        </p:nvSpPr>
        <p:spPr>
          <a:xfrm>
            <a:off x="4307840" y="9040144"/>
            <a:ext cx="4389120" cy="519289"/>
          </a:xfrm>
          <a:prstGeom prst="rect">
            <a:avLst/>
          </a:prstGeom>
          <a:noFill/>
          <a:ln>
            <a:noFill/>
          </a:ln>
        </p:spPr>
        <p:txBody>
          <a:bodyPr anchorCtr="0" anchor="ctr" bIns="65000" lIns="130025" spcFirstLastPara="1" rIns="130025" wrap="square" tIns="65000">
            <a:noAutofit/>
          </a:bodyPr>
          <a:lstStyle>
            <a:lvl1pPr lvl="0" marR="0" rtl="0" algn="ctr">
              <a:lnSpc>
                <a:spcPct val="100000"/>
              </a:lnSpc>
              <a:spcBef>
                <a:spcPts val="0"/>
              </a:spcBef>
              <a:spcAft>
                <a:spcPts val="0"/>
              </a:spcAft>
              <a:buClr>
                <a:srgbClr val="000000"/>
              </a:buClr>
              <a:buSzPts val="2000"/>
              <a:buFont typeface="Arial"/>
              <a:buNone/>
              <a:defRPr b="0" i="0" sz="17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2000"/>
              <a:buFont typeface="Arial"/>
              <a:buNone/>
              <a:defRPr b="0" i="0" sz="2600" u="none" cap="none" strike="noStrike">
                <a:solidFill>
                  <a:schemeClr val="dk1"/>
                </a:solidFill>
                <a:latin typeface="Calibri"/>
                <a:ea typeface="Calibri"/>
                <a:cs typeface="Calibri"/>
                <a:sym typeface="Calibri"/>
              </a:defRPr>
            </a:lvl9pPr>
          </a:lstStyle>
          <a:p/>
        </p:txBody>
      </p:sp>
      <p:sp>
        <p:nvSpPr>
          <p:cNvPr id="176" name="Google Shape;176;p26"/>
          <p:cNvSpPr txBox="1"/>
          <p:nvPr>
            <p:ph idx="12" type="sldNum"/>
          </p:nvPr>
        </p:nvSpPr>
        <p:spPr>
          <a:xfrm>
            <a:off x="9184640" y="9040144"/>
            <a:ext cx="2926080" cy="519289"/>
          </a:xfrm>
          <a:prstGeom prst="rect">
            <a:avLst/>
          </a:prstGeom>
          <a:noFill/>
          <a:ln>
            <a:noFill/>
          </a:ln>
        </p:spPr>
        <p:txBody>
          <a:bodyPr anchorCtr="0" anchor="ctr" bIns="65000" lIns="130025" spcFirstLastPara="1" rIns="130025" wrap="square" tIns="65000">
            <a:noAutofit/>
          </a:bodyPr>
          <a:lstStyle>
            <a:lvl1pPr indent="0" lvl="0"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700"/>
              <a:buFont typeface="Arial"/>
              <a:buNone/>
              <a:defRPr b="0" i="0" sz="17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1" Type="http://schemas.openxmlformats.org/officeDocument/2006/relationships/hyperlink" Target="https://creativecommons.org/licenses/by-sa/4.0/deed.es" TargetMode="External"/><Relationship Id="rId10" Type="http://schemas.openxmlformats.org/officeDocument/2006/relationships/image" Target="../media/image2.png"/><Relationship Id="rId12" Type="http://schemas.openxmlformats.org/officeDocument/2006/relationships/hyperlink" Target="https://misionleccionesbiblicas.org/" TargetMode="External"/><Relationship Id="rId1" Type="http://schemas.openxmlformats.org/officeDocument/2006/relationships/slideLayout" Target="../slideLayouts/slideLayout24.xml"/><Relationship Id="rId2" Type="http://schemas.openxmlformats.org/officeDocument/2006/relationships/notesSlide" Target="../notesSlides/notesSlide15.xml"/><Relationship Id="rId3" Type="http://schemas.openxmlformats.org/officeDocument/2006/relationships/hyperlink" Target="https://misionleccionesbiblicas.org/" TargetMode="External"/><Relationship Id="rId4" Type="http://schemas.openxmlformats.org/officeDocument/2006/relationships/hyperlink" Target="http://www.missionbibleclass.org/" TargetMode="External"/><Relationship Id="rId9" Type="http://schemas.openxmlformats.org/officeDocument/2006/relationships/hyperlink" Target="https://www.unfoldingword.org/sweet-publishing/" TargetMode="External"/><Relationship Id="rId5" Type="http://schemas.openxmlformats.org/officeDocument/2006/relationships/image" Target="../media/image1.png"/><Relationship Id="rId6" Type="http://schemas.openxmlformats.org/officeDocument/2006/relationships/hyperlink" Target="http://www.missionbibleclass.org" TargetMode="External"/><Relationship Id="rId7" Type="http://schemas.openxmlformats.org/officeDocument/2006/relationships/hyperlink" Target="http://sweetpublishing.com/" TargetMode="External"/><Relationship Id="rId8" Type="http://schemas.openxmlformats.org/officeDocument/2006/relationships/hyperlink" Target="http://www.freebibleimages.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5" title="13.04 COVER ES.PNG"/>
          <p:cNvPicPr preferRelativeResize="0"/>
          <p:nvPr/>
        </p:nvPicPr>
        <p:blipFill rotWithShape="1">
          <a:blip r:embed="rId3">
            <a:alphaModFix/>
          </a:blip>
          <a:srcRect b="0" l="0" r="0" t="0"/>
          <a:stretch/>
        </p:blipFill>
        <p:spPr>
          <a:xfrm>
            <a:off x="0" y="0"/>
            <a:ext cx="13004801" cy="9753601"/>
          </a:xfrm>
          <a:prstGeom prst="rect">
            <a:avLst/>
          </a:prstGeom>
          <a:noFill/>
          <a:ln>
            <a:noFill/>
          </a:ln>
        </p:spPr>
      </p:pic>
      <p:sp>
        <p:nvSpPr>
          <p:cNvPr id="234" name="Google Shape;234;p35"/>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chemeClr val="lt1"/>
                </a:solidFill>
                <a:latin typeface="Calibri"/>
                <a:ea typeface="Calibri"/>
                <a:cs typeface="Calibri"/>
                <a:sym typeface="Calibri"/>
              </a:rPr>
              <a:t>             </a:t>
            </a:r>
            <a:r>
              <a:rPr lang="en-GB" sz="1400">
                <a:solidFill>
                  <a:schemeClr val="lt1"/>
                </a:solidFill>
                <a:latin typeface="Calibri"/>
                <a:ea typeface="Calibri"/>
                <a:cs typeface="Calibri"/>
                <a:sym typeface="Calibri"/>
              </a:rPr>
              <a:t>    misionleccionesbiblicas.org    </a:t>
            </a:r>
            <a:r>
              <a:rPr lang="en-GB">
                <a:solidFill>
                  <a:schemeClr val="lt1"/>
                </a:solidFill>
                <a:latin typeface="Calibri"/>
                <a:ea typeface="Calibri"/>
                <a:cs typeface="Calibri"/>
                <a:sym typeface="Calibri"/>
              </a:rPr>
              <a:t>Pedro y Juan sanan a un hombre que no podía caminar</a:t>
            </a:r>
            <a:endParaRPr sz="1400">
              <a:solidFill>
                <a:schemeClr val="lt1"/>
              </a:solidFill>
              <a:latin typeface="Calibri"/>
              <a:ea typeface="Calibri"/>
              <a:cs typeface="Calibri"/>
              <a:sym typeface="Calibri"/>
            </a:endParaRPr>
          </a:p>
        </p:txBody>
      </p:sp>
      <p:sp>
        <p:nvSpPr>
          <p:cNvPr id="235" name="Google Shape;235;p35"/>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lt1"/>
                </a:solidFill>
                <a:latin typeface="Calibri"/>
                <a:ea typeface="Calibri"/>
                <a:cs typeface="Calibri"/>
                <a:sym typeface="Calibri"/>
              </a:rPr>
              <a:t>‹#›</a:t>
            </a:fld>
            <a:endParaRPr sz="14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pic>
        <p:nvPicPr>
          <p:cNvPr descr="01_Lame_Beggar_Healed_JPEG_1024.jpg" id="240" name="Google Shape;240;p36"/>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41" name="Google Shape;241;p36"/>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chemeClr val="lt1"/>
                </a:solidFill>
                <a:latin typeface="Calibri"/>
                <a:ea typeface="Calibri"/>
                <a:cs typeface="Calibri"/>
                <a:sym typeface="Calibri"/>
              </a:rPr>
              <a:t>             </a:t>
            </a:r>
            <a:r>
              <a:rPr lang="en-GB" sz="1400">
                <a:solidFill>
                  <a:schemeClr val="lt1"/>
                </a:solidFill>
                <a:latin typeface="Calibri"/>
                <a:ea typeface="Calibri"/>
                <a:cs typeface="Calibri"/>
                <a:sym typeface="Calibri"/>
              </a:rPr>
              <a:t>    misionleccionesbiblicas.org    </a:t>
            </a:r>
            <a:r>
              <a:rPr lang="en-GB">
                <a:solidFill>
                  <a:schemeClr val="lt1"/>
                </a:solidFill>
                <a:latin typeface="Calibri"/>
                <a:ea typeface="Calibri"/>
                <a:cs typeface="Calibri"/>
                <a:sym typeface="Calibri"/>
              </a:rPr>
              <a:t>Pedro y Juan sanan a un hombre que no podía caminar</a:t>
            </a:r>
            <a:endParaRPr sz="1400">
              <a:solidFill>
                <a:schemeClr val="lt1"/>
              </a:solidFill>
              <a:latin typeface="Calibri"/>
              <a:ea typeface="Calibri"/>
              <a:cs typeface="Calibri"/>
              <a:sym typeface="Calibri"/>
            </a:endParaRPr>
          </a:p>
        </p:txBody>
      </p:sp>
      <p:sp>
        <p:nvSpPr>
          <p:cNvPr id="242" name="Google Shape;242;p36"/>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lt1"/>
                </a:solidFill>
                <a:latin typeface="Calibri"/>
                <a:ea typeface="Calibri"/>
                <a:cs typeface="Calibri"/>
                <a:sym typeface="Calibri"/>
              </a:rPr>
              <a:t>‹#›</a:t>
            </a:fld>
            <a:endParaRPr sz="14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descr="02_Lame_Beggar_Healed_JPEG_1024.jpg" id="247" name="Google Shape;247;p37"/>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48" name="Google Shape;248;p37"/>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rgbClr val="666666"/>
                </a:solidFill>
                <a:latin typeface="Calibri"/>
                <a:ea typeface="Calibri"/>
                <a:cs typeface="Calibri"/>
                <a:sym typeface="Calibri"/>
              </a:rPr>
              <a:t>             </a:t>
            </a:r>
            <a:r>
              <a:rPr lang="en-GB" sz="1400">
                <a:solidFill>
                  <a:srgbClr val="666666"/>
                </a:solidFill>
                <a:latin typeface="Calibri"/>
                <a:ea typeface="Calibri"/>
                <a:cs typeface="Calibri"/>
                <a:sym typeface="Calibri"/>
              </a:rPr>
              <a:t>    misionleccionesbiblicas.org    </a:t>
            </a:r>
            <a:r>
              <a:rPr lang="en-GB">
                <a:solidFill>
                  <a:srgbClr val="666666"/>
                </a:solidFill>
                <a:latin typeface="Calibri"/>
                <a:ea typeface="Calibri"/>
                <a:cs typeface="Calibri"/>
                <a:sym typeface="Calibri"/>
              </a:rPr>
              <a:t>Pedro y Juan sanan a un hombre que no podía caminar</a:t>
            </a:r>
            <a:endParaRPr sz="1400">
              <a:solidFill>
                <a:srgbClr val="666666"/>
              </a:solidFill>
              <a:latin typeface="Calibri"/>
              <a:ea typeface="Calibri"/>
              <a:cs typeface="Calibri"/>
              <a:sym typeface="Calibri"/>
            </a:endParaRPr>
          </a:p>
        </p:txBody>
      </p:sp>
      <p:sp>
        <p:nvSpPr>
          <p:cNvPr id="249" name="Google Shape;249;p37"/>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rgbClr val="666666"/>
                </a:solidFill>
                <a:latin typeface="Calibri"/>
                <a:ea typeface="Calibri"/>
                <a:cs typeface="Calibri"/>
                <a:sym typeface="Calibri"/>
              </a:rPr>
              <a:t>‹#›</a:t>
            </a:fld>
            <a:endParaRPr sz="1400">
              <a:solidFill>
                <a:srgbClr val="666666"/>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descr="03_Lame_Beggar_Healed_JPEG_1024.jpg" id="254" name="Google Shape;254;p38"/>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55" name="Google Shape;255;p38"/>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chemeClr val="lt1"/>
                </a:solidFill>
                <a:latin typeface="Calibri"/>
                <a:ea typeface="Calibri"/>
                <a:cs typeface="Calibri"/>
                <a:sym typeface="Calibri"/>
              </a:rPr>
              <a:t>             </a:t>
            </a:r>
            <a:r>
              <a:rPr lang="en-GB" sz="1400">
                <a:solidFill>
                  <a:schemeClr val="lt1"/>
                </a:solidFill>
                <a:latin typeface="Calibri"/>
                <a:ea typeface="Calibri"/>
                <a:cs typeface="Calibri"/>
                <a:sym typeface="Calibri"/>
              </a:rPr>
              <a:t>    misionleccionesbiblicas.org    </a:t>
            </a:r>
            <a:r>
              <a:rPr lang="en-GB">
                <a:solidFill>
                  <a:schemeClr val="lt1"/>
                </a:solidFill>
                <a:latin typeface="Calibri"/>
                <a:ea typeface="Calibri"/>
                <a:cs typeface="Calibri"/>
                <a:sym typeface="Calibri"/>
              </a:rPr>
              <a:t>Pedro y Juan sanan a un hombre que no podía caminar</a:t>
            </a:r>
            <a:endParaRPr sz="1400">
              <a:solidFill>
                <a:schemeClr val="lt1"/>
              </a:solidFill>
              <a:latin typeface="Calibri"/>
              <a:ea typeface="Calibri"/>
              <a:cs typeface="Calibri"/>
              <a:sym typeface="Calibri"/>
            </a:endParaRPr>
          </a:p>
        </p:txBody>
      </p:sp>
      <p:sp>
        <p:nvSpPr>
          <p:cNvPr id="256" name="Google Shape;256;p38"/>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lt1"/>
                </a:solidFill>
                <a:latin typeface="Calibri"/>
                <a:ea typeface="Calibri"/>
                <a:cs typeface="Calibri"/>
                <a:sym typeface="Calibri"/>
              </a:rPr>
              <a:t>‹#›</a:t>
            </a:fld>
            <a:endParaRPr sz="14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descr="04_Lame_Beggar_Healed_JPEG_1024.jpg" id="261" name="Google Shape;261;p39"/>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62" name="Google Shape;262;p39"/>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chemeClr val="lt1"/>
                </a:solidFill>
                <a:latin typeface="Calibri"/>
                <a:ea typeface="Calibri"/>
                <a:cs typeface="Calibri"/>
                <a:sym typeface="Calibri"/>
              </a:rPr>
              <a:t>             </a:t>
            </a:r>
            <a:r>
              <a:rPr lang="en-GB" sz="1400">
                <a:solidFill>
                  <a:schemeClr val="lt1"/>
                </a:solidFill>
                <a:latin typeface="Calibri"/>
                <a:ea typeface="Calibri"/>
                <a:cs typeface="Calibri"/>
                <a:sym typeface="Calibri"/>
              </a:rPr>
              <a:t>    misionleccionesbiblicas.org    </a:t>
            </a:r>
            <a:r>
              <a:rPr lang="en-GB">
                <a:solidFill>
                  <a:schemeClr val="lt1"/>
                </a:solidFill>
                <a:latin typeface="Calibri"/>
                <a:ea typeface="Calibri"/>
                <a:cs typeface="Calibri"/>
                <a:sym typeface="Calibri"/>
              </a:rPr>
              <a:t>Pedro y Juan sanan a un hombre que no podía caminar</a:t>
            </a:r>
            <a:endParaRPr sz="1400">
              <a:solidFill>
                <a:schemeClr val="lt1"/>
              </a:solidFill>
              <a:latin typeface="Calibri"/>
              <a:ea typeface="Calibri"/>
              <a:cs typeface="Calibri"/>
              <a:sym typeface="Calibri"/>
            </a:endParaRPr>
          </a:p>
        </p:txBody>
      </p:sp>
      <p:sp>
        <p:nvSpPr>
          <p:cNvPr id="263" name="Google Shape;263;p39"/>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lt1"/>
                </a:solidFill>
                <a:latin typeface="Calibri"/>
                <a:ea typeface="Calibri"/>
                <a:cs typeface="Calibri"/>
                <a:sym typeface="Calibri"/>
              </a:rPr>
              <a:t>‹#›</a:t>
            </a:fld>
            <a:endParaRPr sz="14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descr="05_Lame_Beggar_Healed_JPEG_1024.jpg" id="268" name="Google Shape;268;p40"/>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69" name="Google Shape;269;p40"/>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latin typeface="Calibri"/>
                <a:ea typeface="Calibri"/>
                <a:cs typeface="Calibri"/>
                <a:sym typeface="Calibri"/>
              </a:rPr>
              <a:t>             </a:t>
            </a:r>
            <a:r>
              <a:rPr lang="en-GB" sz="1400">
                <a:latin typeface="Calibri"/>
                <a:ea typeface="Calibri"/>
                <a:cs typeface="Calibri"/>
                <a:sym typeface="Calibri"/>
              </a:rPr>
              <a:t>    misionleccionesbiblicas.org    </a:t>
            </a:r>
            <a:r>
              <a:rPr lang="en-GB">
                <a:latin typeface="Calibri"/>
                <a:ea typeface="Calibri"/>
                <a:cs typeface="Calibri"/>
                <a:sym typeface="Calibri"/>
              </a:rPr>
              <a:t>Pedro y Juan sanan a un hombre que no podía caminar</a:t>
            </a:r>
            <a:endParaRPr sz="1400">
              <a:latin typeface="Calibri"/>
              <a:ea typeface="Calibri"/>
              <a:cs typeface="Calibri"/>
              <a:sym typeface="Calibri"/>
            </a:endParaRPr>
          </a:p>
        </p:txBody>
      </p:sp>
      <p:sp>
        <p:nvSpPr>
          <p:cNvPr id="270" name="Google Shape;270;p40"/>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descr="06_Lame_Beggar_Healed_JPEG_1024.jpg" id="275" name="Google Shape;275;p41"/>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76" name="Google Shape;276;p41"/>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chemeClr val="lt1"/>
                </a:solidFill>
                <a:latin typeface="Calibri"/>
                <a:ea typeface="Calibri"/>
                <a:cs typeface="Calibri"/>
                <a:sym typeface="Calibri"/>
              </a:rPr>
              <a:t>             </a:t>
            </a:r>
            <a:r>
              <a:rPr lang="en-GB" sz="1400">
                <a:solidFill>
                  <a:schemeClr val="lt1"/>
                </a:solidFill>
                <a:latin typeface="Calibri"/>
                <a:ea typeface="Calibri"/>
                <a:cs typeface="Calibri"/>
                <a:sym typeface="Calibri"/>
              </a:rPr>
              <a:t>    misionleccionesbiblicas.org    </a:t>
            </a:r>
            <a:r>
              <a:rPr lang="en-GB">
                <a:solidFill>
                  <a:schemeClr val="lt1"/>
                </a:solidFill>
                <a:latin typeface="Calibri"/>
                <a:ea typeface="Calibri"/>
                <a:cs typeface="Calibri"/>
                <a:sym typeface="Calibri"/>
              </a:rPr>
              <a:t>Pedro y Juan sanan a un hombre que no podía caminar</a:t>
            </a:r>
            <a:endParaRPr sz="1400">
              <a:solidFill>
                <a:schemeClr val="lt1"/>
              </a:solidFill>
              <a:latin typeface="Calibri"/>
              <a:ea typeface="Calibri"/>
              <a:cs typeface="Calibri"/>
              <a:sym typeface="Calibri"/>
            </a:endParaRPr>
          </a:p>
        </p:txBody>
      </p:sp>
      <p:sp>
        <p:nvSpPr>
          <p:cNvPr id="277" name="Google Shape;277;p41"/>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lt1"/>
                </a:solidFill>
                <a:latin typeface="Calibri"/>
                <a:ea typeface="Calibri"/>
                <a:cs typeface="Calibri"/>
                <a:sym typeface="Calibri"/>
              </a:rPr>
              <a:t>‹#›</a:t>
            </a:fld>
            <a:endParaRPr sz="14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descr="07_Lame_Beggar_Healed_JPEG_1024.jpg" id="282" name="Google Shape;282;p42"/>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83" name="Google Shape;283;p42"/>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chemeClr val="lt1"/>
                </a:solidFill>
                <a:latin typeface="Calibri"/>
                <a:ea typeface="Calibri"/>
                <a:cs typeface="Calibri"/>
                <a:sym typeface="Calibri"/>
              </a:rPr>
              <a:t>             </a:t>
            </a:r>
            <a:r>
              <a:rPr lang="en-GB" sz="1400">
                <a:solidFill>
                  <a:schemeClr val="lt1"/>
                </a:solidFill>
                <a:latin typeface="Calibri"/>
                <a:ea typeface="Calibri"/>
                <a:cs typeface="Calibri"/>
                <a:sym typeface="Calibri"/>
              </a:rPr>
              <a:t>    misionleccionesbiblicas.org    </a:t>
            </a:r>
            <a:r>
              <a:rPr lang="en-GB">
                <a:solidFill>
                  <a:schemeClr val="lt1"/>
                </a:solidFill>
                <a:latin typeface="Calibri"/>
                <a:ea typeface="Calibri"/>
                <a:cs typeface="Calibri"/>
                <a:sym typeface="Calibri"/>
              </a:rPr>
              <a:t>Pedro y Juan sanan a un hombre que no podía caminar</a:t>
            </a:r>
            <a:endParaRPr sz="1400">
              <a:solidFill>
                <a:schemeClr val="lt1"/>
              </a:solidFill>
              <a:latin typeface="Calibri"/>
              <a:ea typeface="Calibri"/>
              <a:cs typeface="Calibri"/>
              <a:sym typeface="Calibri"/>
            </a:endParaRPr>
          </a:p>
        </p:txBody>
      </p:sp>
      <p:sp>
        <p:nvSpPr>
          <p:cNvPr id="284" name="Google Shape;284;p42"/>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lt1"/>
                </a:solidFill>
                <a:latin typeface="Calibri"/>
                <a:ea typeface="Calibri"/>
                <a:cs typeface="Calibri"/>
                <a:sym typeface="Calibri"/>
              </a:rPr>
              <a:t>‹#›</a:t>
            </a:fld>
            <a:endParaRPr sz="14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descr="08_Lame_Beggar_Healed_JPEG_1024.jpg" id="289" name="Google Shape;289;p43"/>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90" name="Google Shape;290;p43"/>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latin typeface="Calibri"/>
                <a:ea typeface="Calibri"/>
                <a:cs typeface="Calibri"/>
                <a:sym typeface="Calibri"/>
              </a:rPr>
              <a:t>             </a:t>
            </a:r>
            <a:r>
              <a:rPr lang="en-GB" sz="1400">
                <a:latin typeface="Calibri"/>
                <a:ea typeface="Calibri"/>
                <a:cs typeface="Calibri"/>
                <a:sym typeface="Calibri"/>
              </a:rPr>
              <a:t>    misionleccionesbiblicas.org    </a:t>
            </a:r>
            <a:r>
              <a:rPr lang="en-GB">
                <a:latin typeface="Calibri"/>
                <a:ea typeface="Calibri"/>
                <a:cs typeface="Calibri"/>
                <a:sym typeface="Calibri"/>
              </a:rPr>
              <a:t>Pedro y Juan sanan a un hombre que no podía caminar</a:t>
            </a:r>
            <a:endParaRPr sz="1400">
              <a:latin typeface="Calibri"/>
              <a:ea typeface="Calibri"/>
              <a:cs typeface="Calibri"/>
              <a:sym typeface="Calibri"/>
            </a:endParaRPr>
          </a:p>
        </p:txBody>
      </p:sp>
      <p:sp>
        <p:nvSpPr>
          <p:cNvPr id="291" name="Google Shape;291;p43"/>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descr="09_Lame_Beggar_Healed_JPEG_1024.jpg" id="296" name="Google Shape;296;p44"/>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297" name="Google Shape;297;p44"/>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latin typeface="Calibri"/>
                <a:ea typeface="Calibri"/>
                <a:cs typeface="Calibri"/>
                <a:sym typeface="Calibri"/>
              </a:rPr>
              <a:t>             </a:t>
            </a:r>
            <a:r>
              <a:rPr lang="en-GB" sz="1400">
                <a:latin typeface="Calibri"/>
                <a:ea typeface="Calibri"/>
                <a:cs typeface="Calibri"/>
                <a:sym typeface="Calibri"/>
              </a:rPr>
              <a:t>    misionleccionesbiblicas.org    </a:t>
            </a:r>
            <a:r>
              <a:rPr lang="en-GB">
                <a:latin typeface="Calibri"/>
                <a:ea typeface="Calibri"/>
                <a:cs typeface="Calibri"/>
                <a:sym typeface="Calibri"/>
              </a:rPr>
              <a:t>Pedro y Juan sanan a un hombre que no podía caminar</a:t>
            </a:r>
            <a:endParaRPr sz="1400">
              <a:latin typeface="Calibri"/>
              <a:ea typeface="Calibri"/>
              <a:cs typeface="Calibri"/>
              <a:sym typeface="Calibri"/>
            </a:endParaRPr>
          </a:p>
        </p:txBody>
      </p:sp>
      <p:sp>
        <p:nvSpPr>
          <p:cNvPr id="298" name="Google Shape;298;p44"/>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5"/>
          <p:cNvSpPr txBox="1"/>
          <p:nvPr>
            <p:ph type="ctrTitle"/>
          </p:nvPr>
        </p:nvSpPr>
        <p:spPr>
          <a:xfrm>
            <a:off x="975360" y="3029938"/>
            <a:ext cx="11054080" cy="2090667"/>
          </a:xfrm>
          <a:prstGeom prst="rect">
            <a:avLst/>
          </a:prstGeom>
          <a:noFill/>
          <a:ln>
            <a:noFill/>
          </a:ln>
        </p:spPr>
        <p:txBody>
          <a:bodyPr anchorCtr="0" anchor="ctr" bIns="130025" lIns="130025" spcFirstLastPara="1" rIns="130025" wrap="square" tIns="130025">
            <a:noAutofit/>
          </a:bodyPr>
          <a:lstStyle/>
          <a:p>
            <a:pPr indent="0" lvl="0" marL="0" rtl="0" algn="ctr">
              <a:lnSpc>
                <a:spcPct val="100000"/>
              </a:lnSpc>
              <a:spcBef>
                <a:spcPts val="0"/>
              </a:spcBef>
              <a:spcAft>
                <a:spcPts val="0"/>
              </a:spcAft>
              <a:buSzPts val="2000"/>
              <a:buNone/>
            </a:pPr>
            <a:r>
              <a:t/>
            </a:r>
            <a:endParaRPr/>
          </a:p>
        </p:txBody>
      </p:sp>
      <p:sp>
        <p:nvSpPr>
          <p:cNvPr id="304" name="Google Shape;304;p45"/>
          <p:cNvSpPr txBox="1"/>
          <p:nvPr>
            <p:ph idx="1" type="subTitle"/>
          </p:nvPr>
        </p:nvSpPr>
        <p:spPr>
          <a:xfrm>
            <a:off x="1950720" y="5527040"/>
            <a:ext cx="9103360" cy="2492587"/>
          </a:xfrm>
          <a:prstGeom prst="rect">
            <a:avLst/>
          </a:prstGeom>
          <a:noFill/>
          <a:ln>
            <a:noFill/>
          </a:ln>
        </p:spPr>
        <p:txBody>
          <a:bodyPr anchorCtr="0" anchor="t" bIns="130025" lIns="130025" spcFirstLastPara="1" rIns="130025" wrap="square" tIns="130025">
            <a:noAutofit/>
          </a:bodyPr>
          <a:lstStyle/>
          <a:p>
            <a:pPr indent="0" lvl="0" marL="0" rtl="0" algn="ctr">
              <a:lnSpc>
                <a:spcPct val="100000"/>
              </a:lnSpc>
              <a:spcBef>
                <a:spcPts val="900"/>
              </a:spcBef>
              <a:spcAft>
                <a:spcPts val="0"/>
              </a:spcAft>
              <a:buSzPts val="4600"/>
              <a:buNone/>
            </a:pPr>
            <a:r>
              <a:t/>
            </a:r>
            <a:endParaRPr/>
          </a:p>
        </p:txBody>
      </p:sp>
      <p:pic>
        <p:nvPicPr>
          <p:cNvPr id="305" name="Google Shape;305;p45"/>
          <p:cNvPicPr preferRelativeResize="0"/>
          <p:nvPr/>
        </p:nvPicPr>
        <p:blipFill rotWithShape="1">
          <a:blip r:embed="rId3">
            <a:alphaModFix/>
          </a:blip>
          <a:srcRect b="0" l="0" r="0" t="0"/>
          <a:stretch/>
        </p:blipFill>
        <p:spPr>
          <a:xfrm>
            <a:off x="0" y="54187"/>
            <a:ext cx="13004800" cy="9753564"/>
          </a:xfrm>
          <a:prstGeom prst="rect">
            <a:avLst/>
          </a:prstGeom>
          <a:noFill/>
          <a:ln>
            <a:noFill/>
          </a:ln>
        </p:spPr>
      </p:pic>
      <p:sp>
        <p:nvSpPr>
          <p:cNvPr id="306" name="Google Shape;306;p45"/>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latin typeface="Calibri"/>
                <a:ea typeface="Calibri"/>
                <a:cs typeface="Calibri"/>
                <a:sym typeface="Calibri"/>
              </a:rPr>
              <a:t>             </a:t>
            </a:r>
            <a:r>
              <a:rPr lang="en-GB" sz="1400">
                <a:latin typeface="Calibri"/>
                <a:ea typeface="Calibri"/>
                <a:cs typeface="Calibri"/>
                <a:sym typeface="Calibri"/>
              </a:rPr>
              <a:t>    misionleccionesbiblicas.org    </a:t>
            </a:r>
            <a:r>
              <a:rPr lang="en-GB">
                <a:latin typeface="Calibri"/>
                <a:ea typeface="Calibri"/>
                <a:cs typeface="Calibri"/>
                <a:sym typeface="Calibri"/>
              </a:rPr>
              <a:t>Pedro y Juan sanan a un hombre que no podía caminar</a:t>
            </a:r>
            <a:endParaRPr sz="1400">
              <a:latin typeface="Calibri"/>
              <a:ea typeface="Calibri"/>
              <a:cs typeface="Calibri"/>
              <a:sym typeface="Calibri"/>
            </a:endParaRPr>
          </a:p>
        </p:txBody>
      </p:sp>
      <p:sp>
        <p:nvSpPr>
          <p:cNvPr id="307" name="Google Shape;307;p45"/>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6"/>
          <p:cNvSpPr txBox="1"/>
          <p:nvPr>
            <p:ph type="ctrTitle"/>
          </p:nvPr>
        </p:nvSpPr>
        <p:spPr>
          <a:xfrm>
            <a:off x="975360" y="3029938"/>
            <a:ext cx="11054080" cy="2090667"/>
          </a:xfrm>
          <a:prstGeom prst="rect">
            <a:avLst/>
          </a:prstGeom>
          <a:noFill/>
          <a:ln>
            <a:noFill/>
          </a:ln>
        </p:spPr>
        <p:txBody>
          <a:bodyPr anchorCtr="0" anchor="ctr" bIns="130025" lIns="130025" spcFirstLastPara="1" rIns="130025" wrap="square" tIns="130025">
            <a:noAutofit/>
          </a:bodyPr>
          <a:lstStyle/>
          <a:p>
            <a:pPr indent="0" lvl="0" marL="0" rtl="0" algn="ctr">
              <a:lnSpc>
                <a:spcPct val="100000"/>
              </a:lnSpc>
              <a:spcBef>
                <a:spcPts val="0"/>
              </a:spcBef>
              <a:spcAft>
                <a:spcPts val="0"/>
              </a:spcAft>
              <a:buSzPts val="2000"/>
              <a:buNone/>
            </a:pPr>
            <a:r>
              <a:t/>
            </a:r>
            <a:endParaRPr/>
          </a:p>
        </p:txBody>
      </p:sp>
      <p:sp>
        <p:nvSpPr>
          <p:cNvPr id="313" name="Google Shape;313;p46"/>
          <p:cNvSpPr txBox="1"/>
          <p:nvPr>
            <p:ph idx="1" type="subTitle"/>
          </p:nvPr>
        </p:nvSpPr>
        <p:spPr>
          <a:xfrm>
            <a:off x="1950720" y="5527040"/>
            <a:ext cx="9103360" cy="2492587"/>
          </a:xfrm>
          <a:prstGeom prst="rect">
            <a:avLst/>
          </a:prstGeom>
          <a:noFill/>
          <a:ln>
            <a:noFill/>
          </a:ln>
        </p:spPr>
        <p:txBody>
          <a:bodyPr anchorCtr="0" anchor="t" bIns="130025" lIns="130025" spcFirstLastPara="1" rIns="130025" wrap="square" tIns="130025">
            <a:noAutofit/>
          </a:bodyPr>
          <a:lstStyle/>
          <a:p>
            <a:pPr indent="0" lvl="0" marL="0" rtl="0" algn="ctr">
              <a:lnSpc>
                <a:spcPct val="100000"/>
              </a:lnSpc>
              <a:spcBef>
                <a:spcPts val="900"/>
              </a:spcBef>
              <a:spcAft>
                <a:spcPts val="0"/>
              </a:spcAft>
              <a:buSzPts val="4600"/>
              <a:buNone/>
            </a:pPr>
            <a:r>
              <a:t/>
            </a:r>
            <a:endParaRPr/>
          </a:p>
        </p:txBody>
      </p:sp>
      <p:pic>
        <p:nvPicPr>
          <p:cNvPr id="314" name="Google Shape;314;p46"/>
          <p:cNvPicPr preferRelativeResize="0"/>
          <p:nvPr/>
        </p:nvPicPr>
        <p:blipFill rotWithShape="1">
          <a:blip r:embed="rId3">
            <a:alphaModFix/>
          </a:blip>
          <a:srcRect b="0" l="0" r="0" t="0"/>
          <a:stretch/>
        </p:blipFill>
        <p:spPr>
          <a:xfrm>
            <a:off x="0" y="0"/>
            <a:ext cx="13004800" cy="9753600"/>
          </a:xfrm>
          <a:prstGeom prst="rect">
            <a:avLst/>
          </a:prstGeom>
          <a:noFill/>
          <a:ln>
            <a:noFill/>
          </a:ln>
        </p:spPr>
      </p:pic>
      <p:sp>
        <p:nvSpPr>
          <p:cNvPr id="315" name="Google Shape;315;p46"/>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chemeClr val="lt1"/>
                </a:solidFill>
                <a:latin typeface="Calibri"/>
                <a:ea typeface="Calibri"/>
                <a:cs typeface="Calibri"/>
                <a:sym typeface="Calibri"/>
              </a:rPr>
              <a:t>             </a:t>
            </a:r>
            <a:r>
              <a:rPr lang="en-GB" sz="1400">
                <a:solidFill>
                  <a:schemeClr val="lt1"/>
                </a:solidFill>
                <a:latin typeface="Calibri"/>
                <a:ea typeface="Calibri"/>
                <a:cs typeface="Calibri"/>
                <a:sym typeface="Calibri"/>
              </a:rPr>
              <a:t>    misionleccionesbiblicas</a:t>
            </a:r>
            <a:r>
              <a:rPr lang="en-GB" sz="1400">
                <a:solidFill>
                  <a:schemeClr val="dk1"/>
                </a:solidFill>
                <a:latin typeface="Calibri"/>
                <a:ea typeface="Calibri"/>
                <a:cs typeface="Calibri"/>
                <a:sym typeface="Calibri"/>
              </a:rPr>
              <a:t>.org    </a:t>
            </a:r>
            <a:r>
              <a:rPr lang="en-GB">
                <a:solidFill>
                  <a:schemeClr val="dk1"/>
                </a:solidFill>
                <a:latin typeface="Calibri"/>
                <a:ea typeface="Calibri"/>
                <a:cs typeface="Calibri"/>
                <a:sym typeface="Calibri"/>
              </a:rPr>
              <a:t>Pedro y </a:t>
            </a:r>
            <a:r>
              <a:rPr lang="en-GB">
                <a:solidFill>
                  <a:schemeClr val="lt1"/>
                </a:solidFill>
                <a:latin typeface="Calibri"/>
                <a:ea typeface="Calibri"/>
                <a:cs typeface="Calibri"/>
                <a:sym typeface="Calibri"/>
              </a:rPr>
              <a:t>Juan sanan a un hombre que no podía caminar</a:t>
            </a:r>
            <a:endParaRPr sz="1400">
              <a:solidFill>
                <a:schemeClr val="lt1"/>
              </a:solidFill>
              <a:latin typeface="Calibri"/>
              <a:ea typeface="Calibri"/>
              <a:cs typeface="Calibri"/>
              <a:sym typeface="Calibri"/>
            </a:endParaRPr>
          </a:p>
        </p:txBody>
      </p:sp>
      <p:sp>
        <p:nvSpPr>
          <p:cNvPr id="316" name="Google Shape;316;p46"/>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lt1"/>
                </a:solidFill>
                <a:latin typeface="Calibri"/>
                <a:ea typeface="Calibri"/>
                <a:cs typeface="Calibri"/>
                <a:sym typeface="Calibri"/>
              </a:rPr>
              <a:t>‹#›</a:t>
            </a:fld>
            <a:endParaRPr sz="14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7"/>
          <p:cNvSpPr txBox="1"/>
          <p:nvPr>
            <p:ph type="title"/>
          </p:nvPr>
        </p:nvSpPr>
        <p:spPr>
          <a:xfrm>
            <a:off x="729244" y="447573"/>
            <a:ext cx="5789013" cy="887467"/>
          </a:xfrm>
          <a:prstGeom prst="rect">
            <a:avLst/>
          </a:prstGeom>
          <a:noFill/>
          <a:ln>
            <a:noFill/>
          </a:ln>
        </p:spPr>
        <p:txBody>
          <a:bodyPr anchorCtr="0" anchor="b" bIns="130025" lIns="130025" spcFirstLastPara="1" rIns="130025" wrap="square" tIns="130025">
            <a:noAutofit/>
          </a:bodyPr>
          <a:lstStyle/>
          <a:p>
            <a:pPr indent="0" lvl="0" marL="0" marR="0" rtl="0" algn="l">
              <a:lnSpc>
                <a:spcPct val="100000"/>
              </a:lnSpc>
              <a:spcBef>
                <a:spcPts val="0"/>
              </a:spcBef>
              <a:spcAft>
                <a:spcPts val="0"/>
              </a:spcAft>
              <a:buClr>
                <a:schemeClr val="dk1"/>
              </a:buClr>
              <a:buSzPts val="2000"/>
              <a:buFont typeface="Calibri"/>
              <a:buNone/>
            </a:pPr>
            <a:r>
              <a:rPr b="0" lang="en-GB" sz="3200"/>
              <a:t>Notas para maestros </a:t>
            </a:r>
            <a:r>
              <a:rPr b="0" i="0" lang="en-GB" sz="3200" u="none" cap="none" strike="noStrike">
                <a:solidFill>
                  <a:schemeClr val="dk1"/>
                </a:solidFill>
              </a:rPr>
              <a:t> </a:t>
            </a:r>
            <a:r>
              <a:rPr b="0" lang="en-GB" sz="3200"/>
              <a:t>-</a:t>
            </a:r>
            <a:r>
              <a:rPr b="0" i="0" lang="en-GB" sz="3200" u="none" cap="none" strike="noStrike">
                <a:solidFill>
                  <a:schemeClr val="dk1"/>
                </a:solidFill>
              </a:rPr>
              <a:t>1</a:t>
            </a:r>
            <a:endParaRPr b="0" i="0" sz="3200" u="none" cap="none" strike="noStrike">
              <a:solidFill>
                <a:schemeClr val="dk1"/>
              </a:solidFill>
            </a:endParaRPr>
          </a:p>
        </p:txBody>
      </p:sp>
      <p:sp>
        <p:nvSpPr>
          <p:cNvPr id="322" name="Google Shape;322;p47"/>
          <p:cNvSpPr txBox="1"/>
          <p:nvPr>
            <p:ph idx="2" type="body"/>
          </p:nvPr>
        </p:nvSpPr>
        <p:spPr>
          <a:xfrm>
            <a:off x="729244" y="1426524"/>
            <a:ext cx="4899413" cy="7845547"/>
          </a:xfrm>
          <a:prstGeom prst="rect">
            <a:avLst/>
          </a:prstGeom>
          <a:noFill/>
          <a:ln>
            <a:noFill/>
          </a:ln>
        </p:spPr>
        <p:txBody>
          <a:bodyPr anchorCtr="0" anchor="t" bIns="130025" lIns="130025" spcFirstLastPara="1" rIns="130025" wrap="square" tIns="130025">
            <a:noAutofit/>
          </a:bodyPr>
          <a:lstStyle/>
          <a:p>
            <a:pPr indent="0" lvl="0" marL="0" rtl="0" algn="l">
              <a:lnSpc>
                <a:spcPct val="100000"/>
              </a:lnSpc>
              <a:spcBef>
                <a:spcPts val="0"/>
              </a:spcBef>
              <a:spcAft>
                <a:spcPts val="0"/>
              </a:spcAft>
              <a:buClr>
                <a:schemeClr val="dk1"/>
              </a:buClr>
              <a:buSzPts val="1600"/>
              <a:buFont typeface="Arial"/>
              <a:buNone/>
            </a:pPr>
            <a:r>
              <a:rPr lang="en-GB" sz="1600"/>
              <a:t>1. Portada: Pedro y Juan sanan a un hombre que no podía caminar (Hechos 3:1–4:22)</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GB" sz="1600"/>
              <a:t>La historia de hoy se encuentra en el libro bíblico de los Hechos. Ocurrió en Jerusalén, en el templo, donde muchas personas iban a orar y adorar a Dios. La mayoría de los judíos en ese tiempo creían en Dios, pero no en Jesús. Algunos pensaban que Jesús era un farsante. Otros ni siquiera habían oído hablar de Él. Pensaban que estaba bien creer en Dios, pero no en Jesús.</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GB" sz="1600"/>
              <a:t>2. Un hombre judío iba al templo todos los días, pero no entraba al patio del templo como las demás personas. Este hombre no podía caminar. Nunca había caminado en toda su vida.</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GB" sz="1600"/>
              <a:t>Este hombre no podía trabajar para ganar dinero. En cambio, otras personas lo llevaban todos los días a la puerta del templo, y él pedía limosna. A veces, las personas se detenían y le daban dinero. Otras veces, simplemente pasaban de largo.</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GB" sz="1600"/>
              <a:t>3. Pedro y Juan eran apóstoles y también les gustaba ir al templo. Entraban al patio del templo y hablaban a las personas acerca de Jesús. ¡Querían que todos creyeran en el Rey Jesús y lo siguieran!</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rPr lang="en-GB" sz="1600"/>
              <a:t>Un día, cuando Pedro y Juan estaban por entrar por la puerta del templo, notaron al hombre que no podía caminar. El hombre estaba pidiendo dinero a todos los que pasaban.</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t/>
            </a:r>
            <a:endParaRPr sz="1600"/>
          </a:p>
          <a:p>
            <a:pPr indent="0" lvl="0" marL="0" rtl="0" algn="l">
              <a:lnSpc>
                <a:spcPct val="100000"/>
              </a:lnSpc>
              <a:spcBef>
                <a:spcPts val="0"/>
              </a:spcBef>
              <a:spcAft>
                <a:spcPts val="0"/>
              </a:spcAft>
              <a:buClr>
                <a:schemeClr val="dk1"/>
              </a:buClr>
              <a:buSzPts val="1600"/>
              <a:buFont typeface="Arial"/>
              <a:buNone/>
            </a:pPr>
            <a:r>
              <a:t/>
            </a:r>
            <a:endParaRPr sz="1600"/>
          </a:p>
        </p:txBody>
      </p:sp>
      <p:sp>
        <p:nvSpPr>
          <p:cNvPr id="323" name="Google Shape;323;p47"/>
          <p:cNvSpPr txBox="1"/>
          <p:nvPr/>
        </p:nvSpPr>
        <p:spPr>
          <a:xfrm>
            <a:off x="6811716" y="1803965"/>
            <a:ext cx="4899413" cy="7021653"/>
          </a:xfrm>
          <a:prstGeom prst="rect">
            <a:avLst/>
          </a:prstGeom>
          <a:noFill/>
          <a:ln>
            <a:noFill/>
          </a:ln>
        </p:spPr>
        <p:txBody>
          <a:bodyPr anchorCtr="0" anchor="t" bIns="65000" lIns="130025" spcFirstLastPara="1" rIns="130025" wrap="square" tIns="65000">
            <a:noAutofit/>
          </a:bodyPr>
          <a:lstStyle/>
          <a:p>
            <a:pPr indent="0" lvl="0" marL="0" marR="0" rtl="0" algn="l">
              <a:lnSpc>
                <a:spcPct val="90000"/>
              </a:lnSpc>
              <a:spcBef>
                <a:spcPts val="0"/>
              </a:spcBef>
              <a:spcAft>
                <a:spcPts val="0"/>
              </a:spcAft>
              <a:buClr>
                <a:schemeClr val="dk1"/>
              </a:buClr>
              <a:buSzPts val="1700"/>
              <a:buFont typeface="Arial"/>
              <a:buNone/>
            </a:pPr>
            <a:r>
              <a:t/>
            </a:r>
            <a:endParaRPr b="0" i="0" sz="1700" u="none" cap="none" strike="noStrike">
              <a:solidFill>
                <a:srgbClr val="FF0000"/>
              </a:solidFill>
              <a:latin typeface="Calibri"/>
              <a:ea typeface="Calibri"/>
              <a:cs typeface="Calibri"/>
              <a:sym typeface="Calibri"/>
            </a:endParaRPr>
          </a:p>
        </p:txBody>
      </p:sp>
      <p:sp>
        <p:nvSpPr>
          <p:cNvPr id="324" name="Google Shape;324;p47"/>
          <p:cNvSpPr/>
          <p:nvPr/>
        </p:nvSpPr>
        <p:spPr>
          <a:xfrm>
            <a:off x="6811725" y="1426525"/>
            <a:ext cx="5256000" cy="7399200"/>
          </a:xfrm>
          <a:prstGeom prst="rect">
            <a:avLst/>
          </a:prstGeom>
          <a:noFill/>
          <a:ln>
            <a:noFill/>
          </a:ln>
        </p:spPr>
        <p:txBody>
          <a:bodyPr anchorCtr="0" anchor="t" bIns="65000" lIns="130025" spcFirstLastPara="1" rIns="130025" wrap="square" tIns="65000">
            <a:noAutofit/>
          </a:bodyPr>
          <a:lstStyle/>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4. Pedro miró al hombre y le dijo: —Mírame, — así que el hombre levantó la mirada. Pedro le dijo: —No tengo plata ni oro, pero tengo algo mucho mejor.</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¿Qué crees tú que podría ser mejor que plata y oro? Pedro dijo: —¡En el nombre de Jesucristo de Nazaret, levántate y anda! —Pedro tomó la mano derecha del hombre y, de repente, el hombre sintió que sus pies y tobillos se fortalecían.</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5. No lo podía creer. Aunque nunca había caminado, se levantó de un salto y comenzó a caminar. ¡Fue increíble! Fue un milagro. Y todo por el poder de Jesucristo.</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6. El hombre estaba tan emocionado que no paraba de caminar, saltar y alabar a Dios. Siguió a Pedro y a Juan al patio del templo. Todos lo oyeron y se acercaron a ver, porque sabían que era el mismo hombre que siempre se sentaba junto a la puerta pidiendo limosna. Ahora podía caminar.</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7. Mucha gente se reunió, así que Pedro comenzó a hablarles acerca de Jesús. Dijo que Dios había enviado a Jesús para ayudar a todo el mundo. La gente se sintió feliz al escuchar acerca de Jesús, pero también se sintió triste. Se sentían culpables por haber dicho que Jesús era un farsante. Se sentían mal porque antes pensaban que estaba bien que Jesús muriera en la cruz. Ahora sentían mucho remordimiento.</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p:txBody>
      </p:sp>
      <p:sp>
        <p:nvSpPr>
          <p:cNvPr id="325" name="Google Shape;325;p47"/>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rgbClr val="666666"/>
                </a:solidFill>
                <a:latin typeface="Calibri"/>
                <a:ea typeface="Calibri"/>
                <a:cs typeface="Calibri"/>
                <a:sym typeface="Calibri"/>
              </a:rPr>
              <a:t>             </a:t>
            </a:r>
            <a:r>
              <a:rPr lang="en-GB" sz="1400">
                <a:solidFill>
                  <a:srgbClr val="666666"/>
                </a:solidFill>
                <a:latin typeface="Calibri"/>
                <a:ea typeface="Calibri"/>
                <a:cs typeface="Calibri"/>
                <a:sym typeface="Calibri"/>
              </a:rPr>
              <a:t>    misionleccionesbiblicas.org    </a:t>
            </a:r>
            <a:r>
              <a:rPr lang="en-GB">
                <a:solidFill>
                  <a:srgbClr val="666666"/>
                </a:solidFill>
                <a:latin typeface="Calibri"/>
                <a:ea typeface="Calibri"/>
                <a:cs typeface="Calibri"/>
                <a:sym typeface="Calibri"/>
              </a:rPr>
              <a:t>Pedro y Juan sanan a un hombre que no podía caminar</a:t>
            </a:r>
            <a:endParaRPr sz="1400">
              <a:solidFill>
                <a:srgbClr val="666666"/>
              </a:solidFill>
              <a:latin typeface="Calibri"/>
              <a:ea typeface="Calibri"/>
              <a:cs typeface="Calibri"/>
              <a:sym typeface="Calibri"/>
            </a:endParaRPr>
          </a:p>
        </p:txBody>
      </p:sp>
      <p:sp>
        <p:nvSpPr>
          <p:cNvPr id="326" name="Google Shape;326;p47"/>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rgbClr val="666666"/>
                </a:solidFill>
                <a:latin typeface="Calibri"/>
                <a:ea typeface="Calibri"/>
                <a:cs typeface="Calibri"/>
                <a:sym typeface="Calibri"/>
              </a:rPr>
              <a:t>‹#›</a:t>
            </a:fld>
            <a:endParaRPr sz="1400">
              <a:solidFill>
                <a:srgbClr val="666666"/>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8"/>
          <p:cNvSpPr txBox="1"/>
          <p:nvPr>
            <p:ph type="title"/>
          </p:nvPr>
        </p:nvSpPr>
        <p:spPr>
          <a:xfrm>
            <a:off x="729244" y="447573"/>
            <a:ext cx="5789013" cy="887467"/>
          </a:xfrm>
          <a:prstGeom prst="rect">
            <a:avLst/>
          </a:prstGeom>
          <a:noFill/>
          <a:ln>
            <a:noFill/>
          </a:ln>
        </p:spPr>
        <p:txBody>
          <a:bodyPr anchorCtr="0" anchor="b" bIns="130025" lIns="130025" spcFirstLastPara="1" rIns="130025" wrap="square" tIns="130025">
            <a:noAutofit/>
          </a:bodyPr>
          <a:lstStyle/>
          <a:p>
            <a:pPr indent="0" lvl="0" marL="0" marR="0" rtl="0" algn="l">
              <a:lnSpc>
                <a:spcPct val="100000"/>
              </a:lnSpc>
              <a:spcBef>
                <a:spcPts val="0"/>
              </a:spcBef>
              <a:spcAft>
                <a:spcPts val="0"/>
              </a:spcAft>
              <a:buClr>
                <a:schemeClr val="dk1"/>
              </a:buClr>
              <a:buSzPts val="2000"/>
              <a:buFont typeface="Calibri"/>
              <a:buNone/>
            </a:pPr>
            <a:r>
              <a:rPr b="0" lang="en-GB" sz="3200"/>
              <a:t>Notas para maestros  -2</a:t>
            </a:r>
            <a:endParaRPr b="0" i="0" sz="3200" u="none" cap="none" strike="noStrike">
              <a:solidFill>
                <a:schemeClr val="dk1"/>
              </a:solidFill>
            </a:endParaRPr>
          </a:p>
        </p:txBody>
      </p:sp>
      <p:sp>
        <p:nvSpPr>
          <p:cNvPr id="332" name="Google Shape;332;p48"/>
          <p:cNvSpPr txBox="1"/>
          <p:nvPr>
            <p:ph idx="2" type="body"/>
          </p:nvPr>
        </p:nvSpPr>
        <p:spPr>
          <a:xfrm>
            <a:off x="729250" y="1335050"/>
            <a:ext cx="5203200" cy="7937400"/>
          </a:xfrm>
          <a:prstGeom prst="rect">
            <a:avLst/>
          </a:prstGeom>
          <a:noFill/>
          <a:ln>
            <a:noFill/>
          </a:ln>
        </p:spPr>
        <p:txBody>
          <a:bodyPr anchorCtr="0" anchor="t" bIns="130025" lIns="130025" spcFirstLastPara="1" rIns="130025" wrap="square" tIns="130025">
            <a:noAutofit/>
          </a:bodyPr>
          <a:lstStyle/>
          <a:p>
            <a:pPr indent="0" lvl="0" marL="0" rtl="0" algn="l">
              <a:lnSpc>
                <a:spcPct val="100000"/>
              </a:lnSpc>
              <a:spcBef>
                <a:spcPts val="1700"/>
              </a:spcBef>
              <a:spcAft>
                <a:spcPts val="0"/>
              </a:spcAft>
              <a:buClr>
                <a:schemeClr val="dk1"/>
              </a:buClr>
              <a:buSzPts val="1600"/>
              <a:buFont typeface="Arial"/>
              <a:buNone/>
            </a:pPr>
            <a:r>
              <a:rPr lang="en-GB" sz="1600"/>
              <a:t>8. Pedro les dijo que había buenas noticias. Podían arrepentirse, ya que Dios había hecho a Jesús su Rey mediante su muerte y resurrección. Arrepentirse significa decirle a Dios que lo sientes mucho por las cosas malas que has hecho. Significa que ya no quieres hacer cosas malas, y ahora quieres seguir a Jesús. Pedro ya había dicho que podían decirle a Dios cuánto lo sentían, y luego bautizarse. Todos sus pecados serían perdonados.</a:t>
            </a:r>
            <a:endParaRPr sz="1600"/>
          </a:p>
          <a:p>
            <a:pPr indent="0" lvl="0" marL="0" rtl="0" algn="l">
              <a:lnSpc>
                <a:spcPct val="100000"/>
              </a:lnSpc>
              <a:spcBef>
                <a:spcPts val="1700"/>
              </a:spcBef>
              <a:spcAft>
                <a:spcPts val="0"/>
              </a:spcAft>
              <a:buClr>
                <a:schemeClr val="dk1"/>
              </a:buClr>
              <a:buSzPts val="1600"/>
              <a:buFont typeface="Arial"/>
              <a:buNone/>
            </a:pPr>
            <a:r>
              <a:rPr lang="en-GB" sz="1600"/>
              <a:t>9. Mientras Pedro hablaba con la gente, algunos sacerdotes y el capitán de la guardia del templo los oyeron. No les gustó lo que Pedro decía. Ellos no creían en Jesús, y no querían que nadie más creyera en Él. Estaban muy enojados, así que arrestaron a Pedro y a Juan y los metieron en la cárcel.</a:t>
            </a:r>
            <a:endParaRPr sz="1600"/>
          </a:p>
          <a:p>
            <a:pPr indent="0" lvl="0" marL="0" rtl="0" algn="l">
              <a:lnSpc>
                <a:spcPct val="100000"/>
              </a:lnSpc>
              <a:spcBef>
                <a:spcPts val="1700"/>
              </a:spcBef>
              <a:spcAft>
                <a:spcPts val="0"/>
              </a:spcAft>
              <a:buClr>
                <a:schemeClr val="dk1"/>
              </a:buClr>
              <a:buSzPts val="1600"/>
              <a:buFont typeface="Arial"/>
              <a:buNone/>
            </a:pPr>
            <a:r>
              <a:rPr lang="en-GB" sz="1600"/>
              <a:t>10. Al día siguiente, los líderes judíos, incluyendo al sumo sacerdote y su familia, se reunieron para una gran reunión. Le pidieron a Pedro que explicara lo que había pasado. Pedro respondió con un gran discurso. Les dijo que Dios había enviado a Jesús para bendecir a todo el mundo. Dios quería que los judíos aceptaran a Jesús y le dieran gracias. Pero muchos no querían a Jesús, y algunos incluso lo mataron en la cruz. Pero las buenas noticias eran que Jesús no permaneció muerto. Resucitó y se convirtió en el verdadero Rey del mundo. Fue gracias al poder de Jesús que el hombre ahora podía caminar.</a:t>
            </a:r>
            <a:endParaRPr sz="1600"/>
          </a:p>
          <a:p>
            <a:pPr indent="0" lvl="0" marL="0" rtl="0" algn="l">
              <a:lnSpc>
                <a:spcPct val="100000"/>
              </a:lnSpc>
              <a:spcBef>
                <a:spcPts val="1700"/>
              </a:spcBef>
              <a:spcAft>
                <a:spcPts val="0"/>
              </a:spcAft>
              <a:buClr>
                <a:schemeClr val="dk1"/>
              </a:buClr>
              <a:buSzPts val="1600"/>
              <a:buFont typeface="Arial"/>
              <a:buNone/>
            </a:pPr>
            <a:r>
              <a:t/>
            </a:r>
            <a:endParaRPr sz="1600"/>
          </a:p>
          <a:p>
            <a:pPr indent="0" lvl="0" marL="0" rtl="0" algn="l">
              <a:lnSpc>
                <a:spcPct val="100000"/>
              </a:lnSpc>
              <a:spcBef>
                <a:spcPts val="1700"/>
              </a:spcBef>
              <a:spcAft>
                <a:spcPts val="0"/>
              </a:spcAft>
              <a:buClr>
                <a:schemeClr val="dk1"/>
              </a:buClr>
              <a:buSzPts val="1600"/>
              <a:buFont typeface="Arial"/>
              <a:buNone/>
            </a:pPr>
            <a:r>
              <a:t/>
            </a:r>
            <a:endParaRPr sz="1600"/>
          </a:p>
          <a:p>
            <a:pPr indent="0" lvl="0" marL="0" rtl="0" algn="l">
              <a:lnSpc>
                <a:spcPct val="100000"/>
              </a:lnSpc>
              <a:spcBef>
                <a:spcPts val="1700"/>
              </a:spcBef>
              <a:spcAft>
                <a:spcPts val="1700"/>
              </a:spcAft>
              <a:buClr>
                <a:schemeClr val="dk1"/>
              </a:buClr>
              <a:buSzPts val="1600"/>
              <a:buFont typeface="Arial"/>
              <a:buNone/>
            </a:pPr>
            <a:r>
              <a:t/>
            </a:r>
            <a:endParaRPr sz="1600"/>
          </a:p>
        </p:txBody>
      </p:sp>
      <p:sp>
        <p:nvSpPr>
          <p:cNvPr id="333" name="Google Shape;333;p48"/>
          <p:cNvSpPr txBox="1"/>
          <p:nvPr/>
        </p:nvSpPr>
        <p:spPr>
          <a:xfrm>
            <a:off x="6811716" y="1803965"/>
            <a:ext cx="4899413" cy="7021653"/>
          </a:xfrm>
          <a:prstGeom prst="rect">
            <a:avLst/>
          </a:prstGeom>
          <a:noFill/>
          <a:ln>
            <a:noFill/>
          </a:ln>
        </p:spPr>
        <p:txBody>
          <a:bodyPr anchorCtr="0" anchor="t" bIns="65000" lIns="130025" spcFirstLastPara="1" rIns="130025" wrap="square" tIns="65000">
            <a:noAutofit/>
          </a:bodyPr>
          <a:lstStyle/>
          <a:p>
            <a:pPr indent="0" lvl="0" marL="0" marR="0" rtl="0" algn="l">
              <a:lnSpc>
                <a:spcPct val="90000"/>
              </a:lnSpc>
              <a:spcBef>
                <a:spcPts val="0"/>
              </a:spcBef>
              <a:spcAft>
                <a:spcPts val="0"/>
              </a:spcAft>
              <a:buClr>
                <a:schemeClr val="dk1"/>
              </a:buClr>
              <a:buSzPts val="1700"/>
              <a:buFont typeface="Arial"/>
              <a:buNone/>
            </a:pPr>
            <a:r>
              <a:t/>
            </a:r>
            <a:endParaRPr b="0" i="0" sz="1700" u="none" cap="none" strike="noStrike">
              <a:solidFill>
                <a:srgbClr val="FF0000"/>
              </a:solidFill>
              <a:latin typeface="Calibri"/>
              <a:ea typeface="Calibri"/>
              <a:cs typeface="Calibri"/>
              <a:sym typeface="Calibri"/>
            </a:endParaRPr>
          </a:p>
        </p:txBody>
      </p:sp>
      <p:sp>
        <p:nvSpPr>
          <p:cNvPr id="334" name="Google Shape;334;p48"/>
          <p:cNvSpPr/>
          <p:nvPr/>
        </p:nvSpPr>
        <p:spPr>
          <a:xfrm>
            <a:off x="6467225" y="821725"/>
            <a:ext cx="5588400" cy="7873800"/>
          </a:xfrm>
          <a:prstGeom prst="rect">
            <a:avLst/>
          </a:prstGeom>
          <a:noFill/>
          <a:ln>
            <a:noFill/>
          </a:ln>
        </p:spPr>
        <p:txBody>
          <a:bodyPr anchorCtr="0" anchor="t" bIns="65000" lIns="130025" spcFirstLastPara="1" rIns="130025" wrap="square" tIns="65000">
            <a:noAutofit/>
          </a:bodyPr>
          <a:lstStyle/>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Los líderes estaban asombrados de que Pedro pudiera hablar así. Ni siquiera había asistido a escuelas importantes como ellos, pero hablaba como alguien muy sabio. ¿Qué podían hacer? No querían que la gente creyera en Jesús, pero no podían discutir con Pedro. Querían castigar a Pedro y a Juan, pero todos sabían que el milagro era real. Después de todo, el hombre que no podía caminar ahora estaba caminando y saltando. Así que los líderes hicieron lo único que se les ocurrió: ordenaron a Pedro y a Juan que dejaran de hablar de Jesús.</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11. ¿Crees que Pedro y Juan dejaron de hablar de Jesús? ¡Claro que no! Pedro dijo: —¿Debemos obedecer a Dios o a los hombres? — Y luego dijeron: —No podemos quedarnos callados. Tenemos que hablar de lo que hemos visto y oído. — ¡Jamás dejarían de predicar acerca del Rey Jesús!</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12. No había más que decir, así que los líderes judíos los dejaron ir. ¿Y qué crees que hicieron Pedro y Juan? Siguieron hablando a más y más personas acerca de Jesús. Incluso mientras ellos estaban en la cárcel, el grupo de creyentes creció hasta 5,000 hombres. ¡Y eso solo contando a los hombres! ¿Te imaginas qué pasó con el hombre que fue sanado? ¡Probablemente siguió caminando, saltando y alabando a Dios!</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Así que, cuando notes que alguien necesita ayuda, ¿lo ayudas? Tal vez puedas empujar la silla de ruedas de alguien si te lo pide. O quizás podrías ser amigo de alguien que otros se burlan.</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rPr lang="en-GB" sz="1600">
                <a:solidFill>
                  <a:schemeClr val="dk1"/>
                </a:solidFill>
                <a:latin typeface="Calibri"/>
                <a:ea typeface="Calibri"/>
                <a:cs typeface="Calibri"/>
                <a:sym typeface="Calibri"/>
              </a:rPr>
              <a:t>También podemos ayudar a otros hablándoles de Jesús, como hicieron Pedro y Juan. Cada vez que somos amables y cuando hablamos de Jesús, eso agrada a Dios.</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p:txBody>
      </p:sp>
      <p:sp>
        <p:nvSpPr>
          <p:cNvPr id="335" name="Google Shape;335;p48"/>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solidFill>
                  <a:srgbClr val="666666"/>
                </a:solidFill>
                <a:latin typeface="Calibri"/>
                <a:ea typeface="Calibri"/>
                <a:cs typeface="Calibri"/>
                <a:sym typeface="Calibri"/>
              </a:rPr>
              <a:t>             </a:t>
            </a:r>
            <a:r>
              <a:rPr lang="en-GB" sz="1400">
                <a:solidFill>
                  <a:srgbClr val="666666"/>
                </a:solidFill>
                <a:latin typeface="Calibri"/>
                <a:ea typeface="Calibri"/>
                <a:cs typeface="Calibri"/>
                <a:sym typeface="Calibri"/>
              </a:rPr>
              <a:t>    misionleccionesbiblicas.org    </a:t>
            </a:r>
            <a:r>
              <a:rPr lang="en-GB">
                <a:solidFill>
                  <a:srgbClr val="666666"/>
                </a:solidFill>
                <a:latin typeface="Calibri"/>
                <a:ea typeface="Calibri"/>
                <a:cs typeface="Calibri"/>
                <a:sym typeface="Calibri"/>
              </a:rPr>
              <a:t>Pedro y Juan sanan a un hombre que no podía caminar</a:t>
            </a:r>
            <a:endParaRPr sz="1400">
              <a:solidFill>
                <a:srgbClr val="666666"/>
              </a:solidFill>
              <a:latin typeface="Calibri"/>
              <a:ea typeface="Calibri"/>
              <a:cs typeface="Calibri"/>
              <a:sym typeface="Calibri"/>
            </a:endParaRPr>
          </a:p>
        </p:txBody>
      </p:sp>
      <p:sp>
        <p:nvSpPr>
          <p:cNvPr id="336" name="Google Shape;336;p48"/>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rgbClr val="666666"/>
                </a:solidFill>
                <a:latin typeface="Calibri"/>
                <a:ea typeface="Calibri"/>
                <a:cs typeface="Calibri"/>
                <a:sym typeface="Calibri"/>
              </a:rPr>
              <a:t>‹#›</a:t>
            </a:fld>
            <a:endParaRPr sz="1400">
              <a:solidFill>
                <a:srgbClr val="666666"/>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9"/>
          <p:cNvSpPr txBox="1"/>
          <p:nvPr/>
        </p:nvSpPr>
        <p:spPr>
          <a:xfrm>
            <a:off x="894080" y="7845902"/>
            <a:ext cx="6673067" cy="1194240"/>
          </a:xfrm>
          <a:prstGeom prst="rect">
            <a:avLst/>
          </a:prstGeom>
          <a:noFill/>
          <a:ln>
            <a:noFill/>
          </a:ln>
        </p:spPr>
        <p:txBody>
          <a:bodyPr anchorCtr="0" anchor="t" bIns="130025" lIns="130025" spcFirstLastPara="1" rIns="130025" wrap="square" tIns="130025">
            <a:noAutofit/>
          </a:bodyPr>
          <a:lstStyle/>
          <a:p>
            <a:pPr indent="0" lvl="0" marL="0" marR="0" rtl="0" algn="l">
              <a:lnSpc>
                <a:spcPct val="115000"/>
              </a:lnSpc>
              <a:spcBef>
                <a:spcPts val="0"/>
              </a:spcBef>
              <a:spcAft>
                <a:spcPts val="0"/>
              </a:spcAft>
              <a:buClr>
                <a:schemeClr val="dk1"/>
              </a:buClr>
              <a:buSzPts val="4300"/>
              <a:buFont typeface="Calibri"/>
              <a:buNone/>
            </a:pPr>
            <a:r>
              <a:rPr b="0" i="0" lang="en-GB" sz="1800" u="none" cap="none" strike="noStrike">
                <a:solidFill>
                  <a:schemeClr val="dk1"/>
                </a:solidFill>
                <a:latin typeface="Calibri"/>
                <a:ea typeface="Calibri"/>
                <a:cs typeface="Calibri"/>
                <a:sym typeface="Calibri"/>
              </a:rPr>
              <a:t>Recursos gratuitos para compartir la Palabra de Dios con los niños:</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4300"/>
              <a:buFont typeface="Calibri"/>
              <a:buNone/>
            </a:pPr>
            <a:r>
              <a:rPr b="0" i="0" lang="en-GB" sz="1800" u="sng" cap="none" strike="noStrike">
                <a:solidFill>
                  <a:schemeClr val="hlink"/>
                </a:solidFill>
                <a:latin typeface="Calibri"/>
                <a:ea typeface="Calibri"/>
                <a:cs typeface="Calibri"/>
                <a:sym typeface="Calibri"/>
                <a:hlinkClick r:id="rId3"/>
              </a:rPr>
              <a:t>misionleccionesbiblicas.org</a:t>
            </a:r>
            <a:r>
              <a:rPr b="0" i="0" lang="en-GB" sz="1800" u="none" cap="none" strike="noStrike">
                <a:solidFill>
                  <a:schemeClr val="dk1"/>
                </a:solidFill>
                <a:latin typeface="Calibri"/>
                <a:ea typeface="Calibri"/>
                <a:cs typeface="Calibri"/>
                <a:sym typeface="Calibri"/>
              </a:rPr>
              <a:t> (en español)</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4300"/>
              <a:buFont typeface="Calibri"/>
              <a:buNone/>
            </a:pPr>
            <a:r>
              <a:rPr b="0" i="0" lang="en-GB" sz="1800" u="sng" cap="none" strike="noStrike">
                <a:solidFill>
                  <a:schemeClr val="hlink"/>
                </a:solidFill>
                <a:latin typeface="Calibri"/>
                <a:ea typeface="Calibri"/>
                <a:cs typeface="Calibri"/>
                <a:sym typeface="Calibri"/>
                <a:hlinkClick r:id="rId4"/>
              </a:rPr>
              <a:t>www.missionbibleclass.org</a:t>
            </a:r>
            <a:r>
              <a:rPr b="0" i="0" lang="en-GB" sz="1800" u="none" cap="none" strike="noStrike">
                <a:solidFill>
                  <a:schemeClr val="dk1"/>
                </a:solidFill>
                <a:latin typeface="Calibri"/>
                <a:ea typeface="Calibri"/>
                <a:cs typeface="Calibri"/>
                <a:sym typeface="Calibri"/>
              </a:rPr>
              <a:t> (in English)</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4300"/>
              <a:buFont typeface="Calibri"/>
              <a:buNone/>
            </a:pPr>
            <a:r>
              <a:t/>
            </a:r>
            <a:endParaRPr b="0" i="0" sz="2800" u="none" cap="none" strike="noStrike">
              <a:solidFill>
                <a:schemeClr val="dk1"/>
              </a:solidFill>
              <a:latin typeface="Calibri"/>
              <a:ea typeface="Calibri"/>
              <a:cs typeface="Calibri"/>
              <a:sym typeface="Calibri"/>
            </a:endParaRPr>
          </a:p>
        </p:txBody>
      </p:sp>
      <p:pic>
        <p:nvPicPr>
          <p:cNvPr id="343" name="Google Shape;343;p49"/>
          <p:cNvPicPr preferRelativeResize="0"/>
          <p:nvPr/>
        </p:nvPicPr>
        <p:blipFill rotWithShape="1">
          <a:blip r:embed="rId5">
            <a:alphaModFix/>
          </a:blip>
          <a:srcRect b="0" l="0" r="0" t="0"/>
          <a:stretch/>
        </p:blipFill>
        <p:spPr>
          <a:xfrm>
            <a:off x="894080" y="6278720"/>
            <a:ext cx="3902080" cy="1567182"/>
          </a:xfrm>
          <a:prstGeom prst="rect">
            <a:avLst/>
          </a:prstGeom>
          <a:noFill/>
          <a:ln>
            <a:noFill/>
          </a:ln>
        </p:spPr>
      </p:pic>
      <p:sp>
        <p:nvSpPr>
          <p:cNvPr id="344" name="Google Shape;344;p49"/>
          <p:cNvSpPr txBox="1"/>
          <p:nvPr>
            <p:ph type="title"/>
          </p:nvPr>
        </p:nvSpPr>
        <p:spPr>
          <a:xfrm>
            <a:off x="894080" y="3560252"/>
            <a:ext cx="11847680" cy="2542507"/>
          </a:xfrm>
          <a:prstGeom prst="rect">
            <a:avLst/>
          </a:prstGeom>
          <a:noFill/>
          <a:ln>
            <a:noFill/>
          </a:ln>
        </p:spPr>
        <p:txBody>
          <a:bodyPr anchorCtr="0" anchor="ctr" bIns="130025" lIns="130025" spcFirstLastPara="1" rIns="130025" wrap="square" tIns="130025">
            <a:normAutofit fontScale="90000"/>
          </a:bodyPr>
          <a:lstStyle/>
          <a:p>
            <a:pPr indent="0" lvl="0" marL="0" rtl="0" algn="l">
              <a:lnSpc>
                <a:spcPct val="90000"/>
              </a:lnSpc>
              <a:spcBef>
                <a:spcPts val="0"/>
              </a:spcBef>
              <a:spcAft>
                <a:spcPts val="0"/>
              </a:spcAft>
              <a:buClr>
                <a:schemeClr val="dk1"/>
              </a:buClr>
              <a:buSzPct val="113043"/>
              <a:buFont typeface="Calibri"/>
              <a:buNone/>
            </a:pPr>
            <a:r>
              <a:rPr b="1" lang="en-GB" sz="2300"/>
              <a:t>Atribución: </a:t>
            </a:r>
            <a:r>
              <a:rPr lang="en-GB" sz="2300"/>
              <a:t>Esta ayuda visual fue construida por Mary Nelson </a:t>
            </a:r>
            <a:r>
              <a:rPr lang="en-GB" sz="2300" u="sng">
                <a:solidFill>
                  <a:schemeClr val="hlink"/>
                </a:solidFill>
                <a:hlinkClick r:id="rId6"/>
              </a:rPr>
              <a:t>www.missionbibleclass.org</a:t>
            </a:r>
            <a:r>
              <a:rPr lang="en-GB" sz="2300"/>
              <a:t>  utilizando:</a:t>
            </a:r>
            <a:endParaRPr sz="2300"/>
          </a:p>
          <a:p>
            <a:pPr indent="-431800" lvl="0" marL="647700" rtl="0" algn="l">
              <a:lnSpc>
                <a:spcPct val="100000"/>
              </a:lnSpc>
              <a:spcBef>
                <a:spcPts val="1400"/>
              </a:spcBef>
              <a:spcAft>
                <a:spcPts val="0"/>
              </a:spcAft>
              <a:buSzPct val="86956"/>
              <a:buChar char="●"/>
            </a:pPr>
            <a:r>
              <a:rPr lang="en-GB" sz="2300"/>
              <a:t>Recopilación de textos y diapositivas de Mary Nelson</a:t>
            </a:r>
            <a:endParaRPr sz="2300"/>
          </a:p>
          <a:p>
            <a:pPr indent="-448944" lvl="0" marL="647700" rtl="0" algn="l">
              <a:lnSpc>
                <a:spcPct val="100000"/>
              </a:lnSpc>
              <a:spcBef>
                <a:spcPts val="0"/>
              </a:spcBef>
              <a:spcAft>
                <a:spcPts val="0"/>
              </a:spcAft>
              <a:buSzPct val="100000"/>
              <a:buChar char="●"/>
            </a:pPr>
            <a:r>
              <a:rPr lang="en-GB" sz="2300"/>
              <a:t>Texto y diapositivas de Mary Nelson</a:t>
            </a:r>
            <a:endParaRPr sz="2300"/>
          </a:p>
          <a:p>
            <a:pPr indent="-431800" lvl="0" marL="647700" rtl="0" algn="l">
              <a:lnSpc>
                <a:spcPct val="100000"/>
              </a:lnSpc>
              <a:spcBef>
                <a:spcPts val="0"/>
              </a:spcBef>
              <a:spcAft>
                <a:spcPts val="0"/>
              </a:spcAft>
              <a:buSzPct val="86956"/>
              <a:buChar char="●"/>
            </a:pPr>
            <a:r>
              <a:rPr lang="en-GB" sz="2300"/>
              <a:t>Ilustraciones de Sweet Publishing </a:t>
            </a:r>
            <a:r>
              <a:rPr lang="en-GB" sz="2300" u="sng">
                <a:solidFill>
                  <a:schemeClr val="hlink"/>
                </a:solidFill>
                <a:hlinkClick r:id="rId7"/>
              </a:rPr>
              <a:t>http://sweetpublishing.com/</a:t>
            </a:r>
            <a:r>
              <a:rPr lang="en-GB" sz="2300"/>
              <a:t> </a:t>
            </a:r>
            <a:br>
              <a:rPr lang="en-GB" sz="2300"/>
            </a:br>
            <a:r>
              <a:rPr lang="en-GB" sz="2300"/>
              <a:t>Acceso a través de </a:t>
            </a:r>
            <a:r>
              <a:rPr lang="en-GB" sz="2300" u="sng">
                <a:solidFill>
                  <a:schemeClr val="hlink"/>
                </a:solidFill>
                <a:hlinkClick r:id="rId8"/>
              </a:rPr>
              <a:t>www.freebibleimages.org</a:t>
            </a:r>
            <a:r>
              <a:rPr lang="en-GB" sz="2300"/>
              <a:t>  y </a:t>
            </a:r>
            <a:r>
              <a:rPr lang="en-GB" sz="2300" u="sng">
                <a:solidFill>
                  <a:schemeClr val="hlink"/>
                </a:solidFill>
                <a:hlinkClick r:id="rId9"/>
              </a:rPr>
              <a:t>https://www.unfoldingword.org/sweet-publishing/</a:t>
            </a:r>
            <a:r>
              <a:rPr lang="en-GB" sz="2300"/>
              <a:t> </a:t>
            </a:r>
            <a:endParaRPr sz="2300"/>
          </a:p>
          <a:p>
            <a:pPr indent="0" lvl="0" marL="0" rtl="0" algn="l">
              <a:lnSpc>
                <a:spcPct val="100000"/>
              </a:lnSpc>
              <a:spcBef>
                <a:spcPts val="0"/>
              </a:spcBef>
              <a:spcAft>
                <a:spcPts val="0"/>
              </a:spcAft>
              <a:buNone/>
            </a:pPr>
            <a:r>
              <a:rPr b="1" lang="en-GB" sz="2300">
                <a:solidFill>
                  <a:srgbClr val="000000"/>
                </a:solidFill>
              </a:rPr>
              <a:t>A</a:t>
            </a:r>
            <a:r>
              <a:rPr b="1" lang="en-GB" sz="2300">
                <a:solidFill>
                  <a:srgbClr val="000000"/>
                </a:solidFill>
              </a:rPr>
              <a:t>lteración: </a:t>
            </a:r>
            <a:r>
              <a:rPr lang="en-GB" sz="2300">
                <a:solidFill>
                  <a:srgbClr val="000000"/>
                </a:solidFill>
              </a:rPr>
              <a:t>Texto añadido a la portada.  </a:t>
            </a:r>
            <a:endParaRPr sz="2300">
              <a:solidFill>
                <a:srgbClr val="000000"/>
              </a:solidFill>
            </a:endParaRPr>
          </a:p>
        </p:txBody>
      </p:sp>
      <p:pic>
        <p:nvPicPr>
          <p:cNvPr id="345" name="Google Shape;345;p49"/>
          <p:cNvPicPr preferRelativeResize="0"/>
          <p:nvPr/>
        </p:nvPicPr>
        <p:blipFill rotWithShape="1">
          <a:blip r:embed="rId10">
            <a:alphaModFix/>
          </a:blip>
          <a:srcRect b="0" l="0" r="0" t="0"/>
          <a:stretch/>
        </p:blipFill>
        <p:spPr>
          <a:xfrm>
            <a:off x="1002844" y="887360"/>
            <a:ext cx="3413760" cy="1194394"/>
          </a:xfrm>
          <a:prstGeom prst="rect">
            <a:avLst/>
          </a:prstGeom>
          <a:noFill/>
          <a:ln>
            <a:noFill/>
          </a:ln>
        </p:spPr>
      </p:pic>
      <p:sp>
        <p:nvSpPr>
          <p:cNvPr id="346" name="Google Shape;346;p49"/>
          <p:cNvSpPr txBox="1"/>
          <p:nvPr/>
        </p:nvSpPr>
        <p:spPr>
          <a:xfrm>
            <a:off x="894080" y="2292147"/>
            <a:ext cx="11030187" cy="1149440"/>
          </a:xfrm>
          <a:prstGeom prst="rect">
            <a:avLst/>
          </a:prstGeom>
          <a:noFill/>
          <a:ln>
            <a:noFill/>
          </a:ln>
        </p:spPr>
        <p:txBody>
          <a:bodyPr anchorCtr="0" anchor="t" bIns="130025" lIns="130025" spcFirstLastPara="1" rIns="130025" wrap="square" tIns="130025">
            <a:spAutoFit/>
          </a:bodyPr>
          <a:lstStyle/>
          <a:p>
            <a:pPr indent="0" lvl="0" marL="0" marR="0" rtl="0" algn="l">
              <a:lnSpc>
                <a:spcPct val="90000"/>
              </a:lnSpc>
              <a:spcBef>
                <a:spcPts val="0"/>
              </a:spcBef>
              <a:spcAft>
                <a:spcPts val="0"/>
              </a:spcAft>
              <a:buClr>
                <a:srgbClr val="000000"/>
              </a:buClr>
              <a:buSzPts val="2300"/>
              <a:buFont typeface="Arial"/>
              <a:buNone/>
            </a:pPr>
            <a:r>
              <a:rPr b="0" i="0" lang="en-GB" sz="2300" u="none" cap="none" strike="noStrike">
                <a:solidFill>
                  <a:srgbClr val="000000"/>
                </a:solidFill>
                <a:latin typeface="Calibri"/>
                <a:ea typeface="Calibri"/>
                <a:cs typeface="Calibri"/>
                <a:sym typeface="Calibri"/>
              </a:rPr>
              <a:t>Atribución/Reconocimiento-CompartirIgual 4.0 Internacional Deed, CC BY-SA 4.0</a:t>
            </a:r>
            <a:endParaRPr b="0" i="0" sz="23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2300"/>
              <a:buFont typeface="Arial"/>
              <a:buNone/>
            </a:pPr>
            <a:r>
              <a:t/>
            </a:r>
            <a:endParaRPr b="0" i="0" sz="21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2300"/>
              <a:buFont typeface="Arial"/>
              <a:buNone/>
            </a:pPr>
            <a:r>
              <a:rPr b="0" i="0" lang="en-GB" sz="2000" u="sng" cap="none" strike="noStrike">
                <a:solidFill>
                  <a:schemeClr val="hlink"/>
                </a:solidFill>
                <a:latin typeface="Calibri"/>
                <a:ea typeface="Calibri"/>
                <a:cs typeface="Calibri"/>
                <a:sym typeface="Calibri"/>
                <a:hlinkClick r:id="rId11"/>
              </a:rPr>
              <a:t>https://creativecommons.org/licenses/by-sa/4.0/deed.es</a:t>
            </a:r>
            <a:r>
              <a:rPr b="0" i="0" lang="en-GB" sz="2000" u="none" cap="none" strike="noStrike">
                <a:solidFill>
                  <a:srgbClr val="000000"/>
                </a:solidFill>
                <a:latin typeface="Calibri"/>
                <a:ea typeface="Calibri"/>
                <a:cs typeface="Calibri"/>
                <a:sym typeface="Calibri"/>
              </a:rPr>
              <a:t> </a:t>
            </a:r>
            <a:endParaRPr b="1" i="0" sz="2000" u="none" cap="none" strike="noStrike">
              <a:solidFill>
                <a:srgbClr val="000000"/>
              </a:solidFill>
              <a:latin typeface="Calibri"/>
              <a:ea typeface="Calibri"/>
              <a:cs typeface="Calibri"/>
              <a:sym typeface="Calibri"/>
            </a:endParaRPr>
          </a:p>
        </p:txBody>
      </p:sp>
      <p:sp>
        <p:nvSpPr>
          <p:cNvPr id="347" name="Google Shape;347;p49"/>
          <p:cNvSpPr txBox="1"/>
          <p:nvPr/>
        </p:nvSpPr>
        <p:spPr>
          <a:xfrm>
            <a:off x="5570299" y="1244775"/>
            <a:ext cx="6854700" cy="484200"/>
          </a:xfrm>
          <a:prstGeom prst="rect">
            <a:avLst/>
          </a:prstGeom>
          <a:solidFill>
            <a:schemeClr val="accent4"/>
          </a:solidFill>
          <a:ln>
            <a:noFill/>
          </a:ln>
        </p:spPr>
        <p:txBody>
          <a:bodyPr anchorCtr="0" anchor="t" bIns="130025" lIns="130025" spcFirstLastPara="1" rIns="130025" wrap="square" tIns="130025">
            <a:spAutoFit/>
          </a:bodyPr>
          <a:lstStyle/>
          <a:p>
            <a:pPr indent="0" lvl="0" marL="0" marR="0" rtl="0" algn="ctr">
              <a:lnSpc>
                <a:spcPct val="90000"/>
              </a:lnSpc>
              <a:spcBef>
                <a:spcPts val="0"/>
              </a:spcBef>
              <a:spcAft>
                <a:spcPts val="0"/>
              </a:spcAft>
              <a:buClr>
                <a:srgbClr val="000000"/>
              </a:buClr>
              <a:buSzPts val="2300"/>
              <a:buFont typeface="Arial"/>
              <a:buNone/>
            </a:pPr>
            <a:r>
              <a:rPr b="0" i="0" lang="en-GB" sz="1600" u="none" cap="none" strike="noStrike">
                <a:solidFill>
                  <a:srgbClr val="000000"/>
                </a:solidFill>
                <a:latin typeface="Calibri"/>
                <a:ea typeface="Calibri"/>
                <a:cs typeface="Calibri"/>
                <a:sym typeface="Calibri"/>
              </a:rPr>
              <a:t>Puede descargar este pase de diapositivas de</a:t>
            </a:r>
            <a:r>
              <a:rPr b="1" i="0" lang="en-GB" sz="1600" u="none" cap="none" strike="noStrike">
                <a:solidFill>
                  <a:srgbClr val="000000"/>
                </a:solidFill>
                <a:latin typeface="Calibri"/>
                <a:ea typeface="Calibri"/>
                <a:cs typeface="Calibri"/>
                <a:sym typeface="Calibri"/>
              </a:rPr>
              <a:t> </a:t>
            </a:r>
            <a:r>
              <a:rPr b="1" i="0" lang="en-GB" sz="1600" u="sng" cap="none" strike="noStrike">
                <a:solidFill>
                  <a:schemeClr val="hlink"/>
                </a:solidFill>
                <a:latin typeface="Calibri"/>
                <a:ea typeface="Calibri"/>
                <a:cs typeface="Calibri"/>
                <a:sym typeface="Calibri"/>
                <a:hlinkClick r:id="rId12"/>
              </a:rPr>
              <a:t>misionleccionesbiblicas.org</a:t>
            </a:r>
            <a:r>
              <a:rPr b="1" i="0" lang="en-GB" sz="1600" u="none" cap="none" strike="noStrike">
                <a:solidFill>
                  <a:srgbClr val="000000"/>
                </a:solidFill>
                <a:latin typeface="Calibri"/>
                <a:ea typeface="Calibri"/>
                <a:cs typeface="Calibri"/>
                <a:sym typeface="Calibri"/>
              </a:rPr>
              <a:t>.</a:t>
            </a:r>
            <a:endParaRPr b="1" i="0" sz="1600" u="none" cap="none" strike="noStrike">
              <a:solidFill>
                <a:srgbClr val="000000"/>
              </a:solidFill>
              <a:latin typeface="Calibri"/>
              <a:ea typeface="Calibri"/>
              <a:cs typeface="Calibri"/>
              <a:sym typeface="Calibri"/>
            </a:endParaRPr>
          </a:p>
        </p:txBody>
      </p:sp>
      <p:sp>
        <p:nvSpPr>
          <p:cNvPr id="348" name="Google Shape;348;p49"/>
          <p:cNvSpPr txBox="1"/>
          <p:nvPr/>
        </p:nvSpPr>
        <p:spPr>
          <a:xfrm>
            <a:off x="4796160" y="9234292"/>
            <a:ext cx="7352400" cy="519300"/>
          </a:xfrm>
          <a:prstGeom prst="rect">
            <a:avLst/>
          </a:prstGeom>
          <a:noFill/>
          <a:ln>
            <a:noFill/>
          </a:ln>
        </p:spPr>
        <p:txBody>
          <a:bodyPr anchorCtr="0" anchor="ctr" bIns="65000" lIns="130025" spcFirstLastPara="1" rIns="130025" wrap="square" tIns="65000">
            <a:noAutofit/>
          </a:bodyPr>
          <a:lstStyle/>
          <a:p>
            <a:pPr indent="0" lvl="0" marL="0" rtl="0" algn="ctr">
              <a:spcBef>
                <a:spcPts val="0"/>
              </a:spcBef>
              <a:spcAft>
                <a:spcPts val="0"/>
              </a:spcAft>
              <a:buNone/>
            </a:pPr>
            <a:r>
              <a:rPr lang="en-GB">
                <a:latin typeface="Calibri"/>
                <a:ea typeface="Calibri"/>
                <a:cs typeface="Calibri"/>
                <a:sym typeface="Calibri"/>
              </a:rPr>
              <a:t>             </a:t>
            </a:r>
            <a:r>
              <a:rPr lang="en-GB" sz="1400">
                <a:latin typeface="Calibri"/>
                <a:ea typeface="Calibri"/>
                <a:cs typeface="Calibri"/>
                <a:sym typeface="Calibri"/>
              </a:rPr>
              <a:t>    misionleccionesbiblicas.org</a:t>
            </a:r>
            <a:r>
              <a:rPr lang="en-GB" sz="1400">
                <a:latin typeface="Calibri"/>
                <a:ea typeface="Calibri"/>
                <a:cs typeface="Calibri"/>
                <a:sym typeface="Calibri"/>
              </a:rPr>
              <a:t>    </a:t>
            </a:r>
            <a:r>
              <a:rPr lang="en-GB">
                <a:latin typeface="Calibri"/>
                <a:ea typeface="Calibri"/>
                <a:cs typeface="Calibri"/>
                <a:sym typeface="Calibri"/>
              </a:rPr>
              <a:t>Pedro y Juan sanan a un hombre que no podía </a:t>
            </a:r>
            <a:r>
              <a:rPr lang="en-GB">
                <a:latin typeface="Calibri"/>
                <a:ea typeface="Calibri"/>
                <a:cs typeface="Calibri"/>
                <a:sym typeface="Calibri"/>
              </a:rPr>
              <a:t>caminar</a:t>
            </a:r>
            <a:endParaRPr sz="1400">
              <a:latin typeface="Calibri"/>
              <a:ea typeface="Calibri"/>
              <a:cs typeface="Calibri"/>
              <a:sym typeface="Calibri"/>
            </a:endParaRPr>
          </a:p>
        </p:txBody>
      </p:sp>
      <p:sp>
        <p:nvSpPr>
          <p:cNvPr id="349" name="Google Shape;349;p49"/>
          <p:cNvSpPr txBox="1"/>
          <p:nvPr/>
        </p:nvSpPr>
        <p:spPr>
          <a:xfrm>
            <a:off x="12036480" y="9234288"/>
            <a:ext cx="705300" cy="519300"/>
          </a:xfrm>
          <a:prstGeom prst="rect">
            <a:avLst/>
          </a:prstGeom>
          <a:noFill/>
          <a:ln>
            <a:noFill/>
          </a:ln>
        </p:spPr>
        <p:txBody>
          <a:bodyPr anchorCtr="0" anchor="ctr" bIns="65000" lIns="130025" spcFirstLastPara="1" rIns="130025" wrap="square" tIns="65000">
            <a:noAutofit/>
          </a:bodyPr>
          <a:lstStyle/>
          <a:p>
            <a:pPr indent="0" lvl="0" marL="0" rtl="0" algn="r">
              <a:spcBef>
                <a:spcPts val="0"/>
              </a:spcBef>
              <a:spcAft>
                <a:spcPts val="0"/>
              </a:spcAft>
              <a:buNone/>
            </a:pPr>
            <a:fld id="{00000000-1234-1234-1234-123412341234}" type="slidenum">
              <a:rPr lang="en-GB" sz="1400">
                <a:solidFill>
                  <a:schemeClr val="dk1"/>
                </a:solidFill>
                <a:latin typeface="Calibri"/>
                <a:ea typeface="Calibri"/>
                <a:cs typeface="Calibri"/>
                <a:sym typeface="Calibri"/>
              </a:rPr>
              <a:t>‹#›</a:t>
            </a:fld>
            <a:endParaRPr sz="1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