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8" r:id="rId3"/>
    <p:sldMasterId id="2147483699" r:id="rId4"/>
    <p:sldMasterId id="2147483700" r:id="rId5"/>
    <p:sldMasterId id="2147483701" r:id="rId6"/>
    <p:sldMasterId id="214748370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11" Type="http://schemas.openxmlformats.org/officeDocument/2006/relationships/slide" Target="slides/slide3.xml"/><Relationship Id="rId10" Type="http://schemas.openxmlformats.org/officeDocument/2006/relationships/slide" Target="slides/slide2.xml"/><Relationship Id="rId21" Type="http://schemas.openxmlformats.org/officeDocument/2006/relationships/slide" Target="slides/slide13.xml"/><Relationship Id="rId13" Type="http://schemas.openxmlformats.org/officeDocument/2006/relationships/slide" Target="slides/slide5.xml"/><Relationship Id="rId12" Type="http://schemas.openxmlformats.org/officeDocument/2006/relationships/slide" Target="slides/slide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5" Type="http://schemas.openxmlformats.org/officeDocument/2006/relationships/slideMaster" Target="slideMasters/slideMaster3.xml"/><Relationship Id="rId19" Type="http://schemas.openxmlformats.org/officeDocument/2006/relationships/slide" Target="slides/slide11.xml"/><Relationship Id="rId6" Type="http://schemas.openxmlformats.org/officeDocument/2006/relationships/slideMaster" Target="slideMasters/slideMaster4.xml"/><Relationship Id="rId18" Type="http://schemas.openxmlformats.org/officeDocument/2006/relationships/slide" Target="slides/slide10.xml"/><Relationship Id="rId7" Type="http://schemas.openxmlformats.org/officeDocument/2006/relationships/slideMaster" Target="slideMasters/slideMaster5.xml"/><Relationship Id="rId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88834a7e44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388834a7e44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SzPts val="1400"/>
              <a:buNone/>
            </a:pPr>
            <a:r>
              <a:rPr lang="en">
                <a:solidFill>
                  <a:schemeClr val="dk1"/>
                </a:solidFill>
                <a:latin typeface="Calibri"/>
                <a:ea typeface="Calibri"/>
                <a:cs typeface="Calibri"/>
                <a:sym typeface="Calibri"/>
              </a:rPr>
              <a:t>1. Portada: La primera iglesia (Hechos 2:42-47)</a:t>
            </a:r>
            <a:endParaRPr>
              <a:solidFill>
                <a:schemeClr val="dk1"/>
              </a:solidFill>
              <a:latin typeface="Calibri"/>
              <a:ea typeface="Calibri"/>
              <a:cs typeface="Calibri"/>
              <a:sym typeface="Calibri"/>
            </a:endParaRPr>
          </a:p>
          <a:p>
            <a:pPr indent="0" lvl="0" marL="0" marR="0" rtl="0" algn="l">
              <a:lnSpc>
                <a:spcPct val="115000"/>
              </a:lnSpc>
              <a:spcBef>
                <a:spcPts val="0"/>
              </a:spcBef>
              <a:spcAft>
                <a:spcPts val="0"/>
              </a:spcAft>
              <a:buSzPts val="1400"/>
              <a:buNone/>
            </a:pPr>
            <a:r>
              <a:t/>
            </a:r>
            <a:endParaRPr>
              <a:solidFill>
                <a:schemeClr val="dk1"/>
              </a:solidFill>
              <a:latin typeface="Calibri"/>
              <a:ea typeface="Calibri"/>
              <a:cs typeface="Calibri"/>
              <a:sym typeface="Calibri"/>
            </a:endParaRPr>
          </a:p>
          <a:p>
            <a:pPr indent="0" lvl="0" marL="0" marR="0" rtl="0" algn="l">
              <a:lnSpc>
                <a:spcPct val="115000"/>
              </a:lnSpc>
              <a:spcBef>
                <a:spcPts val="0"/>
              </a:spcBef>
              <a:spcAft>
                <a:spcPts val="0"/>
              </a:spcAft>
              <a:buSzPts val="1400"/>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88834a7e44_2_12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en">
                <a:latin typeface="Calibri"/>
                <a:ea typeface="Calibri"/>
                <a:cs typeface="Calibri"/>
                <a:sym typeface="Calibri"/>
              </a:rPr>
              <a:t>10. </a:t>
            </a:r>
            <a:r>
              <a:rPr lang="en" u="sng">
                <a:latin typeface="Calibri"/>
                <a:ea typeface="Calibri"/>
                <a:cs typeface="Calibri"/>
                <a:sym typeface="Calibri"/>
              </a:rPr>
              <a:t>La iglesia oraba junta.</a:t>
            </a:r>
            <a:endParaRPr u="sng">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 Dios escucha cuando hablamos con Él. La iglesia en Jerusalén hablaba con Dios. Tal vez le pedían ayuda para obedecerlo. Tal vez oraban por sus hermanos y hermanas cristianos que estaban enfermos. Tal vez oraban para que más personas siguieran a Jesús.</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¿Hablas tú con Dios? ¿Por qué cosas puedes orar por tu iglesia? Ahora, inclinemos nuestras cabezas y oremos por la iglesia.</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87" name="Google Shape;387;g388834a7e44_2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88834a7e44_2_13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4" name="Google Shape;394;g388834a7e44_2_1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88834a7e44_2_13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03" name="Google Shape;403;g388834a7e44_2_1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88834a7e44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12" name="Google Shape;412;g388834a7e44_4_0:notes"/>
          <p:cNvSpPr txBox="1"/>
          <p:nvPr>
            <p:ph idx="1" type="body"/>
          </p:nvPr>
        </p:nvSpPr>
        <p:spPr>
          <a:xfrm>
            <a:off x="685800" y="4343400"/>
            <a:ext cx="5486400" cy="4114800"/>
          </a:xfrm>
          <a:prstGeom prst="rect">
            <a:avLst/>
          </a:prstGeom>
          <a:noFill/>
          <a:ln>
            <a:noFill/>
          </a:ln>
        </p:spPr>
        <p:txBody>
          <a:bodyPr anchorCtr="0" anchor="t" bIns="91675" lIns="91675" spcFirstLastPara="1" rIns="91675" wrap="square" tIns="916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chemeClr val="dk1"/>
              </a:solidFill>
              <a:latin typeface="Arial"/>
              <a:ea typeface="Arial"/>
              <a:cs typeface="Arial"/>
              <a:sym typeface="Arial"/>
            </a:endParaRPr>
          </a:p>
        </p:txBody>
      </p:sp>
      <p:sp>
        <p:nvSpPr>
          <p:cNvPr id="413" name="Google Shape;413;g388834a7e44_4_0:notes"/>
          <p:cNvSpPr txBox="1"/>
          <p:nvPr>
            <p:ph idx="12" type="sldNum"/>
          </p:nvPr>
        </p:nvSpPr>
        <p:spPr>
          <a:xfrm>
            <a:off x="0" y="0"/>
            <a:ext cx="3000000" cy="3000000"/>
          </a:xfrm>
          <a:prstGeom prst="rect">
            <a:avLst/>
          </a:prstGeom>
          <a:noFill/>
          <a:ln>
            <a:noFill/>
          </a:ln>
        </p:spPr>
        <p:txBody>
          <a:bodyPr anchorCtr="0" anchor="t" bIns="45850" lIns="91675" spcFirstLastPara="1" rIns="91675" wrap="square" tIns="45850">
            <a:noAutofit/>
          </a:bodyPr>
          <a:lstStyle/>
          <a:p>
            <a:pPr indent="0" lvl="0" marL="0" marR="0" rtl="0" algn="l">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88834a7e44_2_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SzPts val="1400"/>
              <a:buNone/>
            </a:pPr>
            <a:r>
              <a:rPr lang="en">
                <a:solidFill>
                  <a:schemeClr val="dk1"/>
                </a:solidFill>
                <a:latin typeface="Calibri"/>
                <a:ea typeface="Calibri"/>
                <a:cs typeface="Calibri"/>
                <a:sym typeface="Calibri"/>
              </a:rPr>
              <a:t>2. ¡Estaban ocurriendo cosas increíbles en la ciudad de Jerusalén! Para empezar, había una gran fiesta. Miles de judíos de muchas regiones y países habían venido a Jerusalén para celebrar la Fiesta de Pentecostés. Esta era la ocasión en la que los judíos daban gracias a Dios por el alimento y el grano que Él les daba en la cosecha. También le agradecían a Dios por la Ley y los Diez Mandamientos.</a:t>
            </a:r>
            <a:endParaRPr>
              <a:solidFill>
                <a:schemeClr val="dk1"/>
              </a:solidFill>
              <a:latin typeface="Calibri"/>
              <a:ea typeface="Calibri"/>
              <a:cs typeface="Calibri"/>
              <a:sym typeface="Calibri"/>
            </a:endParaRPr>
          </a:p>
          <a:p>
            <a:pPr indent="0" lvl="0" marL="0" marR="0" rtl="0" algn="l">
              <a:lnSpc>
                <a:spcPct val="115000"/>
              </a:lnSpc>
              <a:spcBef>
                <a:spcPts val="0"/>
              </a:spcBef>
              <a:spcAft>
                <a:spcPts val="0"/>
              </a:spcAft>
              <a:buSzPts val="1400"/>
              <a:buNone/>
            </a:pPr>
            <a:r>
              <a:t/>
            </a:r>
            <a:endParaRPr>
              <a:solidFill>
                <a:schemeClr val="dk1"/>
              </a:solidFill>
              <a:latin typeface="Calibri"/>
              <a:ea typeface="Calibri"/>
              <a:cs typeface="Calibri"/>
              <a:sym typeface="Calibri"/>
            </a:endParaRPr>
          </a:p>
        </p:txBody>
      </p:sp>
      <p:sp>
        <p:nvSpPr>
          <p:cNvPr id="331" name="Google Shape;331;g388834a7e44_2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88834a7e44_2_8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rPr lang="en">
                <a:latin typeface="Calibri"/>
                <a:ea typeface="Calibri"/>
                <a:cs typeface="Calibri"/>
                <a:sym typeface="Calibri"/>
              </a:rPr>
              <a:t>3. Pero ese no era el evento más importante en Jerusalén en ese momento. Todos hablaban de algo nuevo. Pedro y los demás apóstoles estaban contando a todos las Buenas Noticias acerca de Jesús y cómo Él se había convertido en Rey. Predicaban que Jesús había sido crucificado, pero luego volvió a la vida. Jesús había regresado al cielo, pero antes de irse, les dijo a los apóstoles que compartieran con todos las Buenas Noticias.</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338" name="Google Shape;338;g388834a7e44_2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88834a7e44_2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388834a7e44_2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rPr lang="en">
                <a:solidFill>
                  <a:schemeClr val="dk1"/>
                </a:solidFill>
                <a:latin typeface="Calibri"/>
                <a:ea typeface="Calibri"/>
                <a:cs typeface="Calibri"/>
                <a:sym typeface="Calibri"/>
              </a:rPr>
              <a:t>4. Cuando las personas escuchaban acerca de Jesús, muchos decían que querían seguirlo. Decían que estaban arrepentidos de todos sus pecados, y se bautizaban. Cada vez más personas escuchaban las Buenas Noticias y se convertían en cristianas.</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88834a7e44_2_9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en">
                <a:latin typeface="Calibri"/>
                <a:ea typeface="Calibri"/>
                <a:cs typeface="Calibri"/>
                <a:sym typeface="Calibri"/>
              </a:rPr>
              <a:t>5. personas escuchaban las Buenas Noticias y se convertían en cristianas.</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¿Sabes en qué participa una persona cuando se hace cristiana? Llega a ser parte de la iglesia. Ser parte de la iglesia significa seguir al líder de la iglesia, Jesús. También significa que ahora formas parte de una nueva familia. Las demás personas en la iglesia son tus hermanos y hermanas.</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Todas las personas de Jerusalén que se hicieron cristianas ahora eran parte de la iglesia. ¡Era una iglesia muy grande! En el primer día, ya había casi 3,000 personas en ella. Cada día más personas obedecían las enseñanzas de Jesús y se añadían a la iglesia.</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52" name="Google Shape;352;g388834a7e44_2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8834a7e44_2_10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rPr lang="en">
                <a:latin typeface="Calibri"/>
                <a:ea typeface="Calibri"/>
                <a:cs typeface="Calibri"/>
                <a:sym typeface="Calibri"/>
              </a:rPr>
              <a:t>6. ¿Qué crees tú que debería ser una iglesia hoy en día? ¿Crees que puedes ser un buen ejemplo y ayudar a tu iglesia a parecerse a la iglesia en Jerusalén?</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t/>
            </a:r>
            <a:endParaRPr>
              <a:latin typeface="Calibri"/>
              <a:ea typeface="Calibri"/>
              <a:cs typeface="Calibri"/>
              <a:sym typeface="Calibri"/>
            </a:endParaRPr>
          </a:p>
        </p:txBody>
      </p:sp>
      <p:sp>
        <p:nvSpPr>
          <p:cNvPr id="359" name="Google Shape;359;g388834a7e44_2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88834a7e44_2_10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en">
                <a:latin typeface="Calibri"/>
                <a:ea typeface="Calibri"/>
                <a:cs typeface="Calibri"/>
                <a:sym typeface="Calibri"/>
              </a:rPr>
              <a:t>7. </a:t>
            </a:r>
            <a:r>
              <a:rPr lang="en" u="sng">
                <a:latin typeface="Calibri"/>
                <a:ea typeface="Calibri"/>
                <a:cs typeface="Calibri"/>
                <a:sym typeface="Calibri"/>
              </a:rPr>
              <a:t>La iglesia escuchaba la enseñanza de los apóstoles sobre Jesús.</a:t>
            </a:r>
            <a:endParaRPr u="sng">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 Antes de volver al cielo, Jesús les dijo esto a los apóstoles:</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«Así que vayan y hagan seguidores en todas las naciones. Bautícenlos en el nombre del Padre, del Hijo y del Espíritu Santo, 20 y enséñenles a obedecer todo lo que yo les he mandado. Tengan presente que yo estaré con ustedes todos los días hasta el fin del mundo.»</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 Mateo 28:19-20, PDT.  Y eso fue exactamente lo que hicieron los apóstoles. Enseñaban sobre Jesús todos los días. A veces, las personas necesitaban pruebas de que las enseñanzas eran verdaderas, así que los apóstoles hacían milagros para demostrarlo. La iglesia estaba llena de asombro.</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Hoy en día, las enseñanzas de Jesús están escritas en la Biblia. ¿Cómo puedes ayudar a tu iglesia a leer la Biblia y escuchar las enseñanzas sobre Jesús?</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66" name="Google Shape;366;g388834a7e44_2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88834a7e44_2_11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en">
                <a:latin typeface="Calibri"/>
                <a:ea typeface="Calibri"/>
                <a:cs typeface="Calibri"/>
                <a:sym typeface="Calibri"/>
              </a:rPr>
              <a:t>8. </a:t>
            </a:r>
            <a:r>
              <a:rPr lang="en" u="sng">
                <a:latin typeface="Calibri"/>
                <a:ea typeface="Calibri"/>
                <a:cs typeface="Calibri"/>
                <a:sym typeface="Calibri"/>
              </a:rPr>
              <a:t>La iglesia tenía comunión unos con otros.</a:t>
            </a:r>
            <a:endParaRPr u="sng">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Se reunían en los patios del templo y también en sus casas. No les preocupaba no tener un edificio grande y bonito. Si un hermano o hermana cristiano tenía hambre o necesitaba ropa, otro cristiano vendía algo y usaba el dinero para ayudar. Compartían todo.</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¿Qué puedes hacer tú cuando alguien en la iglesia necesita ayuda?</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73" name="Google Shape;373;g388834a7e44_2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88834a7e44_2_11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lang="en">
                <a:latin typeface="Calibri"/>
                <a:ea typeface="Calibri"/>
                <a:cs typeface="Calibri"/>
                <a:sym typeface="Calibri"/>
              </a:rPr>
              <a:t>9. </a:t>
            </a:r>
            <a:r>
              <a:rPr lang="en" u="sng">
                <a:latin typeface="Calibri"/>
                <a:ea typeface="Calibri"/>
                <a:cs typeface="Calibri"/>
                <a:sym typeface="Calibri"/>
              </a:rPr>
              <a:t>La iglesia compartía comidas y compartía la Cena del Señor.</a:t>
            </a:r>
            <a:endParaRPr u="sng">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La iglesia a menudo comía juntos. Cuando llegaba el primer día de la semana, bebían jugo de uva o vino y comían pan sin levadura para recordar a Jesús en la Cena del Señor. Querían recordar una y otra vez todas las cosas buenas que Jesús había hecho.</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rPr lang="en">
                <a:latin typeface="Calibri"/>
                <a:ea typeface="Calibri"/>
                <a:cs typeface="Calibri"/>
                <a:sym typeface="Calibri"/>
              </a:rPr>
              <a:t>¿Qué puedes hacer tú para ayudar cuando tu iglesia comparte comidas? ¿Qué haces cuando las personas recuerdan a Jesús al tomar la Cena del Señor?</a:t>
            </a:r>
            <a:endParaRPr>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80" name="Google Shape;380;g388834a7e44_2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6"/>
            <a:ext cx="8520600" cy="2736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5200">
                <a:solidFill>
                  <a:schemeClr val="dk1"/>
                </a:solidFill>
              </a:defRPr>
            </a:lvl2pPr>
            <a:lvl3pPr lvl="2" algn="ctr">
              <a:lnSpc>
                <a:spcPct val="100000"/>
              </a:lnSpc>
              <a:spcBef>
                <a:spcPts val="0"/>
              </a:spcBef>
              <a:spcAft>
                <a:spcPts val="0"/>
              </a:spcAft>
              <a:buClr>
                <a:schemeClr val="dk1"/>
              </a:buClr>
              <a:buSzPts val="1400"/>
              <a:buFont typeface="Arial"/>
              <a:buNone/>
              <a:defRPr sz="5200">
                <a:solidFill>
                  <a:schemeClr val="dk1"/>
                </a:solidFill>
              </a:defRPr>
            </a:lvl3pPr>
            <a:lvl4pPr lvl="3" algn="ctr">
              <a:lnSpc>
                <a:spcPct val="100000"/>
              </a:lnSpc>
              <a:spcBef>
                <a:spcPts val="0"/>
              </a:spcBef>
              <a:spcAft>
                <a:spcPts val="0"/>
              </a:spcAft>
              <a:buClr>
                <a:schemeClr val="dk1"/>
              </a:buClr>
              <a:buSzPts val="1400"/>
              <a:buFont typeface="Arial"/>
              <a:buNone/>
              <a:defRPr sz="5200">
                <a:solidFill>
                  <a:schemeClr val="dk1"/>
                </a:solidFill>
              </a:defRPr>
            </a:lvl4pPr>
            <a:lvl5pPr lvl="4" algn="ctr">
              <a:lnSpc>
                <a:spcPct val="100000"/>
              </a:lnSpc>
              <a:spcBef>
                <a:spcPts val="0"/>
              </a:spcBef>
              <a:spcAft>
                <a:spcPts val="0"/>
              </a:spcAft>
              <a:buClr>
                <a:schemeClr val="dk1"/>
              </a:buClr>
              <a:buSzPts val="1400"/>
              <a:buFont typeface="Arial"/>
              <a:buNone/>
              <a:defRPr sz="5200">
                <a:solidFill>
                  <a:schemeClr val="dk1"/>
                </a:solidFill>
              </a:defRPr>
            </a:lvl5pPr>
            <a:lvl6pPr lvl="5" algn="ctr">
              <a:lnSpc>
                <a:spcPct val="100000"/>
              </a:lnSpc>
              <a:spcBef>
                <a:spcPts val="0"/>
              </a:spcBef>
              <a:spcAft>
                <a:spcPts val="0"/>
              </a:spcAft>
              <a:buClr>
                <a:schemeClr val="dk1"/>
              </a:buClr>
              <a:buSzPts val="1400"/>
              <a:buFont typeface="Arial"/>
              <a:buNone/>
              <a:defRPr sz="5200">
                <a:solidFill>
                  <a:schemeClr val="dk1"/>
                </a:solidFill>
              </a:defRPr>
            </a:lvl6pPr>
            <a:lvl7pPr lvl="6" algn="ctr">
              <a:lnSpc>
                <a:spcPct val="100000"/>
              </a:lnSpc>
              <a:spcBef>
                <a:spcPts val="0"/>
              </a:spcBef>
              <a:spcAft>
                <a:spcPts val="0"/>
              </a:spcAft>
              <a:buClr>
                <a:schemeClr val="dk1"/>
              </a:buClr>
              <a:buSzPts val="1400"/>
              <a:buFont typeface="Arial"/>
              <a:buNone/>
              <a:defRPr sz="5200">
                <a:solidFill>
                  <a:schemeClr val="dk1"/>
                </a:solidFill>
              </a:defRPr>
            </a:lvl7pPr>
            <a:lvl8pPr lvl="7" algn="ctr">
              <a:lnSpc>
                <a:spcPct val="100000"/>
              </a:lnSpc>
              <a:spcBef>
                <a:spcPts val="0"/>
              </a:spcBef>
              <a:spcAft>
                <a:spcPts val="0"/>
              </a:spcAft>
              <a:buClr>
                <a:schemeClr val="dk1"/>
              </a:buClr>
              <a:buSzPts val="1400"/>
              <a:buFont typeface="Arial"/>
              <a:buNone/>
              <a:defRPr sz="5200">
                <a:solidFill>
                  <a:schemeClr val="dk1"/>
                </a:solidFill>
              </a:defRPr>
            </a:lvl8pPr>
            <a:lvl9pPr lvl="8" algn="ctr">
              <a:lnSpc>
                <a:spcPct val="100000"/>
              </a:lnSpc>
              <a:spcBef>
                <a:spcPts val="0"/>
              </a:spcBef>
              <a:spcAft>
                <a:spcPts val="0"/>
              </a:spcAft>
              <a:buClr>
                <a:schemeClr val="dk1"/>
              </a:buClr>
              <a:buSzPts val="1400"/>
              <a:buFont typeface="Arial"/>
              <a:buNone/>
              <a:defRPr sz="5200">
                <a:solidFill>
                  <a:schemeClr val="dk1"/>
                </a:solidFill>
              </a:defRPr>
            </a:lvl9pPr>
          </a:lstStyle>
          <a:p/>
        </p:txBody>
      </p:sp>
      <p:sp>
        <p:nvSpPr>
          <p:cNvPr id="11" name="Google Shape;11;p2"/>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11"/>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3"/>
          <p:cNvSpPr txBox="1"/>
          <p:nvPr>
            <p:ph type="ctrTitle"/>
          </p:nvPr>
        </p:nvSpPr>
        <p:spPr>
          <a:xfrm>
            <a:off x="685800" y="1122362"/>
            <a:ext cx="7772400" cy="2387600"/>
          </a:xfrm>
          <a:prstGeom prst="rect">
            <a:avLst/>
          </a:prstGeom>
          <a:noFill/>
          <a:ln>
            <a:noFill/>
          </a:ln>
        </p:spPr>
        <p:txBody>
          <a:bodyPr anchorCtr="0" anchor="b" bIns="91425" lIns="91425" spcFirstLastPara="1" rIns="91425" wrap="square" tIns="91425">
            <a:noAutofit/>
          </a:bodyPr>
          <a:lstStyle>
            <a:lvl1pPr lvl="0" marR="0" algn="ctr">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55" name="Google Shape;55;p13"/>
          <p:cNvSpPr txBox="1"/>
          <p:nvPr>
            <p:ph idx="1" type="subTitle"/>
          </p:nvPr>
        </p:nvSpPr>
        <p:spPr>
          <a:xfrm>
            <a:off x="1143000" y="3602037"/>
            <a:ext cx="6858000" cy="1655761"/>
          </a:xfrm>
          <a:prstGeom prst="rect">
            <a:avLst/>
          </a:prstGeom>
          <a:noFill/>
          <a:ln>
            <a:noFill/>
          </a:ln>
        </p:spPr>
        <p:txBody>
          <a:bodyPr anchorCtr="0" anchor="t" bIns="91425" lIns="91425" spcFirstLastPara="1" rIns="91425" wrap="square" tIns="91425">
            <a:noAutofit/>
          </a:bodyPr>
          <a:lstStyle>
            <a:lvl1pPr lvl="0" marR="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506776" y="6356351"/>
            <a:ext cx="7370284"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8001000" y="6356351"/>
            <a:ext cx="5143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 name="Shape 58"/>
        <p:cNvGrpSpPr/>
        <p:nvPr/>
      </p:nvGrpSpPr>
      <p:grpSpPr>
        <a:xfrm>
          <a:off x="0" y="0"/>
          <a:ext cx="0" cy="0"/>
          <a:chOff x="0" y="0"/>
          <a:chExt cx="0" cy="0"/>
        </a:xfrm>
      </p:grpSpPr>
      <p:sp>
        <p:nvSpPr>
          <p:cNvPr id="59" name="Google Shape;59;p14"/>
          <p:cNvSpPr txBox="1"/>
          <p:nvPr>
            <p:ph type="title"/>
          </p:nvPr>
        </p:nvSpPr>
        <p:spPr>
          <a:xfrm>
            <a:off x="628650" y="365126"/>
            <a:ext cx="7886700" cy="1325562"/>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60" name="Google Shape;60;p14"/>
          <p:cNvSpPr txBox="1"/>
          <p:nvPr>
            <p:ph idx="1" type="body"/>
          </p:nvPr>
        </p:nvSpPr>
        <p:spPr>
          <a:xfrm>
            <a:off x="628650" y="1825625"/>
            <a:ext cx="7886700" cy="4351338"/>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2" name="Google Shape;62;p14"/>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3" name="Google Shape;63;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5"/>
          <p:cNvSpPr txBox="1"/>
          <p:nvPr>
            <p:ph type="title"/>
          </p:nvPr>
        </p:nvSpPr>
        <p:spPr>
          <a:xfrm>
            <a:off x="623887" y="1709739"/>
            <a:ext cx="7886700" cy="2852737"/>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66" name="Google Shape;66;p15"/>
          <p:cNvSpPr txBox="1"/>
          <p:nvPr>
            <p:ph idx="1" type="body"/>
          </p:nvPr>
        </p:nvSpPr>
        <p:spPr>
          <a:xfrm>
            <a:off x="623887" y="4589464"/>
            <a:ext cx="7886700" cy="1500187"/>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67" name="Google Shape;67;p15"/>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8" name="Google Shape;68;p15"/>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9" name="Google Shape;69;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0" name="Shape 70"/>
        <p:cNvGrpSpPr/>
        <p:nvPr/>
      </p:nvGrpSpPr>
      <p:grpSpPr>
        <a:xfrm>
          <a:off x="0" y="0"/>
          <a:ext cx="0" cy="0"/>
          <a:chOff x="0" y="0"/>
          <a:chExt cx="0" cy="0"/>
        </a:xfrm>
      </p:grpSpPr>
      <p:sp>
        <p:nvSpPr>
          <p:cNvPr id="71" name="Google Shape;71;p16"/>
          <p:cNvSpPr txBox="1"/>
          <p:nvPr>
            <p:ph type="title"/>
          </p:nvPr>
        </p:nvSpPr>
        <p:spPr>
          <a:xfrm>
            <a:off x="628650" y="365126"/>
            <a:ext cx="7886700" cy="1325562"/>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72" name="Google Shape;72;p16"/>
          <p:cNvSpPr txBox="1"/>
          <p:nvPr>
            <p:ph idx="1" type="body"/>
          </p:nvPr>
        </p:nvSpPr>
        <p:spPr>
          <a:xfrm>
            <a:off x="628650" y="1825625"/>
            <a:ext cx="3886200" cy="4351338"/>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6"/>
          <p:cNvSpPr txBox="1"/>
          <p:nvPr>
            <p:ph idx="2" type="body"/>
          </p:nvPr>
        </p:nvSpPr>
        <p:spPr>
          <a:xfrm>
            <a:off x="4629150" y="1825625"/>
            <a:ext cx="3886200" cy="4351338"/>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6"/>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5" name="Google Shape;75;p16"/>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6" name="Google Shape;76;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7" name="Shape 77"/>
        <p:cNvGrpSpPr/>
        <p:nvPr/>
      </p:nvGrpSpPr>
      <p:grpSpPr>
        <a:xfrm>
          <a:off x="0" y="0"/>
          <a:ext cx="0" cy="0"/>
          <a:chOff x="0" y="0"/>
          <a:chExt cx="0" cy="0"/>
        </a:xfrm>
      </p:grpSpPr>
      <p:sp>
        <p:nvSpPr>
          <p:cNvPr id="78" name="Google Shape;78;p17"/>
          <p:cNvSpPr txBox="1"/>
          <p:nvPr>
            <p:ph type="title"/>
          </p:nvPr>
        </p:nvSpPr>
        <p:spPr>
          <a:xfrm>
            <a:off x="629841" y="365126"/>
            <a:ext cx="7886700" cy="1325562"/>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79" name="Google Shape;79;p17"/>
          <p:cNvSpPr txBox="1"/>
          <p:nvPr>
            <p:ph idx="1" type="body"/>
          </p:nvPr>
        </p:nvSpPr>
        <p:spPr>
          <a:xfrm>
            <a:off x="629841" y="1681163"/>
            <a:ext cx="3868340" cy="823912"/>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80" name="Google Shape;80;p17"/>
          <p:cNvSpPr txBox="1"/>
          <p:nvPr>
            <p:ph idx="2" type="body"/>
          </p:nvPr>
        </p:nvSpPr>
        <p:spPr>
          <a:xfrm>
            <a:off x="629841" y="2505075"/>
            <a:ext cx="3868340" cy="3684588"/>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7"/>
          <p:cNvSpPr txBox="1"/>
          <p:nvPr>
            <p:ph idx="3" type="body"/>
          </p:nvPr>
        </p:nvSpPr>
        <p:spPr>
          <a:xfrm>
            <a:off x="4629150" y="1681163"/>
            <a:ext cx="3887390" cy="823912"/>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82" name="Google Shape;82;p17"/>
          <p:cNvSpPr txBox="1"/>
          <p:nvPr>
            <p:ph idx="4" type="body"/>
          </p:nvPr>
        </p:nvSpPr>
        <p:spPr>
          <a:xfrm>
            <a:off x="4629150" y="2505075"/>
            <a:ext cx="3887390" cy="3684588"/>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17"/>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4" name="Google Shape;84;p17"/>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5" name="Google Shape;85;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18"/>
          <p:cNvSpPr txBox="1"/>
          <p:nvPr>
            <p:ph type="title"/>
          </p:nvPr>
        </p:nvSpPr>
        <p:spPr>
          <a:xfrm>
            <a:off x="628650" y="365126"/>
            <a:ext cx="7886700" cy="1325562"/>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88" name="Google Shape;88;p18"/>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18"/>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0" name="Google Shape;90;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9"/>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5" name="Shape 95"/>
        <p:cNvGrpSpPr/>
        <p:nvPr/>
      </p:nvGrpSpPr>
      <p:grpSpPr>
        <a:xfrm>
          <a:off x="0" y="0"/>
          <a:ext cx="0" cy="0"/>
          <a:chOff x="0" y="0"/>
          <a:chExt cx="0" cy="0"/>
        </a:xfrm>
      </p:grpSpPr>
      <p:sp>
        <p:nvSpPr>
          <p:cNvPr id="96" name="Google Shape;96;p20"/>
          <p:cNvSpPr txBox="1"/>
          <p:nvPr>
            <p:ph type="title"/>
          </p:nvPr>
        </p:nvSpPr>
        <p:spPr>
          <a:xfrm>
            <a:off x="629841" y="457200"/>
            <a:ext cx="2949178" cy="1600199"/>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97" name="Google Shape;97;p20"/>
          <p:cNvSpPr txBox="1"/>
          <p:nvPr>
            <p:ph idx="1" type="body"/>
          </p:nvPr>
        </p:nvSpPr>
        <p:spPr>
          <a:xfrm>
            <a:off x="3887391" y="987425"/>
            <a:ext cx="4629150" cy="4873624"/>
          </a:xfrm>
          <a:prstGeom prst="rect">
            <a:avLst/>
          </a:prstGeom>
          <a:noFill/>
          <a:ln>
            <a:noFill/>
          </a:ln>
        </p:spPr>
        <p:txBody>
          <a:bodyPr anchorCtr="0" anchor="t" bIns="91425" lIns="91425" spcFirstLastPara="1" rIns="91425" wrap="square" tIns="91425">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20"/>
          <p:cNvSpPr txBox="1"/>
          <p:nvPr>
            <p:ph idx="2" type="body"/>
          </p:nvPr>
        </p:nvSpPr>
        <p:spPr>
          <a:xfrm>
            <a:off x="629841" y="2057400"/>
            <a:ext cx="2949178" cy="3811588"/>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99" name="Google Shape;99;p20"/>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00" name="Google Shape;100;p20"/>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01" name="Google Shape;101;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29841" y="457200"/>
            <a:ext cx="2949178" cy="1600199"/>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104" name="Google Shape;104;p21"/>
          <p:cNvSpPr/>
          <p:nvPr>
            <p:ph idx="2" type="pic"/>
          </p:nvPr>
        </p:nvSpPr>
        <p:spPr>
          <a:xfrm>
            <a:off x="3887391" y="987425"/>
            <a:ext cx="4629150" cy="4873624"/>
          </a:xfrm>
          <a:prstGeom prst="rect">
            <a:avLst/>
          </a:prstGeom>
          <a:noFill/>
          <a:ln>
            <a:noFill/>
          </a:ln>
        </p:spPr>
      </p:sp>
      <p:sp>
        <p:nvSpPr>
          <p:cNvPr id="105" name="Google Shape;105;p21"/>
          <p:cNvSpPr txBox="1"/>
          <p:nvPr>
            <p:ph idx="1" type="body"/>
          </p:nvPr>
        </p:nvSpPr>
        <p:spPr>
          <a:xfrm>
            <a:off x="629841" y="2057400"/>
            <a:ext cx="2949178" cy="3811588"/>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106" name="Google Shape;106;p21"/>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07" name="Google Shape;107;p21"/>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08" name="Google Shape;108;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593366"/>
            <a:ext cx="8520600" cy="763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p:txBody>
      </p:sp>
      <p:sp>
        <p:nvSpPr>
          <p:cNvPr id="15" name="Google Shape;15;p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9" name="Shape 109"/>
        <p:cNvGrpSpPr/>
        <p:nvPr/>
      </p:nvGrpSpPr>
      <p:grpSpPr>
        <a:xfrm>
          <a:off x="0" y="0"/>
          <a:ext cx="0" cy="0"/>
          <a:chOff x="0" y="0"/>
          <a:chExt cx="0" cy="0"/>
        </a:xfrm>
      </p:grpSpPr>
      <p:sp>
        <p:nvSpPr>
          <p:cNvPr id="110" name="Google Shape;110;p22"/>
          <p:cNvSpPr txBox="1"/>
          <p:nvPr>
            <p:ph type="title"/>
          </p:nvPr>
        </p:nvSpPr>
        <p:spPr>
          <a:xfrm>
            <a:off x="628650" y="365126"/>
            <a:ext cx="7886700" cy="1325562"/>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111" name="Google Shape;111;p22"/>
          <p:cNvSpPr txBox="1"/>
          <p:nvPr>
            <p:ph idx="1" type="body"/>
          </p:nvPr>
        </p:nvSpPr>
        <p:spPr>
          <a:xfrm rot="5400000">
            <a:off x="2396330" y="57943"/>
            <a:ext cx="4351338" cy="78867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13" name="Google Shape;113;p22"/>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14" name="Google Shape;114;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5" name="Shape 115"/>
        <p:cNvGrpSpPr/>
        <p:nvPr/>
      </p:nvGrpSpPr>
      <p:grpSpPr>
        <a:xfrm>
          <a:off x="0" y="0"/>
          <a:ext cx="0" cy="0"/>
          <a:chOff x="0" y="0"/>
          <a:chExt cx="0" cy="0"/>
        </a:xfrm>
      </p:grpSpPr>
      <p:sp>
        <p:nvSpPr>
          <p:cNvPr id="116" name="Google Shape;116;p23"/>
          <p:cNvSpPr txBox="1"/>
          <p:nvPr>
            <p:ph type="title"/>
          </p:nvPr>
        </p:nvSpPr>
        <p:spPr>
          <a:xfrm rot="5400000">
            <a:off x="4623593" y="2285206"/>
            <a:ext cx="5811838" cy="1971675"/>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117" name="Google Shape;117;p23"/>
          <p:cNvSpPr txBox="1"/>
          <p:nvPr>
            <p:ph idx="1" type="body"/>
          </p:nvPr>
        </p:nvSpPr>
        <p:spPr>
          <a:xfrm rot="5400000">
            <a:off x="623093" y="370681"/>
            <a:ext cx="5811838" cy="5800725"/>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19" name="Google Shape;119;p23"/>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20" name="Google Shape;120;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p2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29" name="Google Shape;129;p2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30" name="Google Shape;130;p2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31" name="Google Shape;131;p2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32" name="Google Shape;132;p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6"/>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35" name="Google Shape;135;p26"/>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6" name="Google Shape;136;p26"/>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37" name="Google Shape;137;p2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38" name="Google Shape;138;p2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39" name="Google Shape;139;p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p2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42" name="Google Shape;142;p2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43" name="Google Shape;143;p2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44" name="Google Shape;144;p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5" name="Shape 145"/>
        <p:cNvGrpSpPr/>
        <p:nvPr/>
      </p:nvGrpSpPr>
      <p:grpSpPr>
        <a:xfrm>
          <a:off x="0" y="0"/>
          <a:ext cx="0" cy="0"/>
          <a:chOff x="0" y="0"/>
          <a:chExt cx="0" cy="0"/>
        </a:xfrm>
      </p:grpSpPr>
      <p:sp>
        <p:nvSpPr>
          <p:cNvPr id="146" name="Google Shape;146;p28"/>
          <p:cNvSpPr txBox="1"/>
          <p:nvPr>
            <p:ph type="title"/>
          </p:nvPr>
        </p:nvSpPr>
        <p:spPr>
          <a:xfrm rot="5400000">
            <a:off x="4732350" y="2171687"/>
            <a:ext cx="5851500"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47" name="Google Shape;147;p28"/>
          <p:cNvSpPr txBox="1"/>
          <p:nvPr>
            <p:ph idx="1" type="body"/>
          </p:nvPr>
        </p:nvSpPr>
        <p:spPr>
          <a:xfrm rot="5400000">
            <a:off x="541350" y="190487"/>
            <a:ext cx="5851500" cy="60198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8" name="Google Shape;148;p2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49" name="Google Shape;149;p2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50" name="Google Shape;150;p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1" name="Shape 151"/>
        <p:cNvGrpSpPr/>
        <p:nvPr/>
      </p:nvGrpSpPr>
      <p:grpSpPr>
        <a:xfrm>
          <a:off x="0" y="0"/>
          <a:ext cx="0" cy="0"/>
          <a:chOff x="0" y="0"/>
          <a:chExt cx="0" cy="0"/>
        </a:xfrm>
      </p:grpSpPr>
      <p:sp>
        <p:nvSpPr>
          <p:cNvPr id="152" name="Google Shape;152;p2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53" name="Google Shape;153;p29"/>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55" name="Google Shape;155;p2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56" name="Google Shape;156;p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7" name="Shape 157"/>
        <p:cNvGrpSpPr/>
        <p:nvPr/>
      </p:nvGrpSpPr>
      <p:grpSpPr>
        <a:xfrm>
          <a:off x="0" y="0"/>
          <a:ext cx="0" cy="0"/>
          <a:chOff x="0" y="0"/>
          <a:chExt cx="0" cy="0"/>
        </a:xfrm>
      </p:grpSpPr>
      <p:sp>
        <p:nvSpPr>
          <p:cNvPr id="158" name="Google Shape;158;p30"/>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59" name="Google Shape;159;p30"/>
          <p:cNvSpPr/>
          <p:nvPr>
            <p:ph idx="2" type="pic"/>
          </p:nvPr>
        </p:nvSpPr>
        <p:spPr>
          <a:xfrm>
            <a:off x="1792288" y="612775"/>
            <a:ext cx="5486400" cy="4114800"/>
          </a:xfrm>
          <a:prstGeom prst="rect">
            <a:avLst/>
          </a:prstGeom>
          <a:noFill/>
          <a:ln>
            <a:noFill/>
          </a:ln>
        </p:spPr>
      </p:sp>
      <p:sp>
        <p:nvSpPr>
          <p:cNvPr id="160" name="Google Shape;160;p30"/>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61" name="Google Shape;161;p3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62" name="Google Shape;162;p3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63" name="Google Shape;163;p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4" name="Shape 164"/>
        <p:cNvGrpSpPr/>
        <p:nvPr/>
      </p:nvGrpSpPr>
      <p:grpSpPr>
        <a:xfrm>
          <a:off x="0" y="0"/>
          <a:ext cx="0" cy="0"/>
          <a:chOff x="0" y="0"/>
          <a:chExt cx="0" cy="0"/>
        </a:xfrm>
      </p:grpSpPr>
      <p:sp>
        <p:nvSpPr>
          <p:cNvPr id="165" name="Google Shape;165;p31"/>
          <p:cNvSpPr txBox="1"/>
          <p:nvPr>
            <p:ph idx="11" type="ftr"/>
          </p:nvPr>
        </p:nvSpPr>
        <p:spPr>
          <a:xfrm>
            <a:off x="286439" y="6356350"/>
            <a:ext cx="5733361"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66" name="Google Shape;166;p3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7" name="Shape 167"/>
        <p:cNvGrpSpPr/>
        <p:nvPr/>
      </p:nvGrpSpPr>
      <p:grpSpPr>
        <a:xfrm>
          <a:off x="0" y="0"/>
          <a:ext cx="0" cy="0"/>
          <a:chOff x="0" y="0"/>
          <a:chExt cx="0" cy="0"/>
        </a:xfrm>
      </p:grpSpPr>
      <p:sp>
        <p:nvSpPr>
          <p:cNvPr id="168" name="Google Shape;168;p3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69" name="Google Shape;169;p32"/>
          <p:cNvSpPr txBox="1"/>
          <p:nvPr>
            <p:ph idx="1" type="body"/>
          </p:nvPr>
        </p:nvSpPr>
        <p:spPr>
          <a:xfrm>
            <a:off x="457200" y="1535112"/>
            <a:ext cx="40401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70" name="Google Shape;170;p32"/>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71" name="Google Shape;171;p32"/>
          <p:cNvSpPr txBox="1"/>
          <p:nvPr>
            <p:ph idx="3" type="body"/>
          </p:nvPr>
        </p:nvSpPr>
        <p:spPr>
          <a:xfrm>
            <a:off x="4645025" y="1535112"/>
            <a:ext cx="4041900" cy="639899"/>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72" name="Google Shape;172;p32"/>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73" name="Google Shape;173;p3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74" name="Google Shape;174;p3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75" name="Google Shape;175;p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
          <p:cNvSpPr txBox="1"/>
          <p:nvPr>
            <p:ph type="title"/>
          </p:nvPr>
        </p:nvSpPr>
        <p:spPr>
          <a:xfrm>
            <a:off x="311700" y="593366"/>
            <a:ext cx="8520600" cy="763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p:txBody>
      </p:sp>
      <p:sp>
        <p:nvSpPr>
          <p:cNvPr id="19" name="Google Shape;19;p4"/>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0" name="Google Shape;20;p4"/>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1" name="Google Shape;21;p4"/>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6" name="Shape 176"/>
        <p:cNvGrpSpPr/>
        <p:nvPr/>
      </p:nvGrpSpPr>
      <p:grpSpPr>
        <a:xfrm>
          <a:off x="0" y="0"/>
          <a:ext cx="0" cy="0"/>
          <a:chOff x="0" y="0"/>
          <a:chExt cx="0" cy="0"/>
        </a:xfrm>
      </p:grpSpPr>
      <p:sp>
        <p:nvSpPr>
          <p:cNvPr id="177" name="Google Shape;177;p3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78" name="Google Shape;178;p33"/>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33"/>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3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81" name="Google Shape;181;p3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82" name="Google Shape;182;p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3" name="Shape 183"/>
        <p:cNvGrpSpPr/>
        <p:nvPr/>
      </p:nvGrpSpPr>
      <p:grpSpPr>
        <a:xfrm>
          <a:off x="0" y="0"/>
          <a:ext cx="0" cy="0"/>
          <a:chOff x="0" y="0"/>
          <a:chExt cx="0" cy="0"/>
        </a:xfrm>
      </p:grpSpPr>
      <p:sp>
        <p:nvSpPr>
          <p:cNvPr id="184" name="Google Shape;184;p34"/>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85" name="Google Shape;185;p34"/>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186" name="Google Shape;186;p3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87" name="Google Shape;187;p3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88" name="Google Shape;188;p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9" name="Shape 189"/>
        <p:cNvGrpSpPr/>
        <p:nvPr/>
      </p:nvGrpSpPr>
      <p:grpSpPr>
        <a:xfrm>
          <a:off x="0" y="0"/>
          <a:ext cx="0" cy="0"/>
          <a:chOff x="0" y="0"/>
          <a:chExt cx="0" cy="0"/>
        </a:xfrm>
      </p:grpSpPr>
      <p:sp>
        <p:nvSpPr>
          <p:cNvPr id="190" name="Google Shape;190;p3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91" name="Google Shape;191;p3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2" name="Google Shape;192;p3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93" name="Google Shape;193;p3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94" name="Google Shape;194;p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1" name="Shape 201"/>
        <p:cNvGrpSpPr/>
        <p:nvPr/>
      </p:nvGrpSpPr>
      <p:grpSpPr>
        <a:xfrm>
          <a:off x="0" y="0"/>
          <a:ext cx="0" cy="0"/>
          <a:chOff x="0" y="0"/>
          <a:chExt cx="0" cy="0"/>
        </a:xfrm>
      </p:grpSpPr>
      <p:sp>
        <p:nvSpPr>
          <p:cNvPr id="202" name="Google Shape;202;p3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03" name="Google Shape;203;p37"/>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4" name="Google Shape;204;p3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5" name="Google Shape;205;p3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6" name="Google Shape;206;p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7" name="Shape 207"/>
        <p:cNvGrpSpPr/>
        <p:nvPr/>
      </p:nvGrpSpPr>
      <p:grpSpPr>
        <a:xfrm>
          <a:off x="0" y="0"/>
          <a:ext cx="0" cy="0"/>
          <a:chOff x="0" y="0"/>
          <a:chExt cx="0" cy="0"/>
        </a:xfrm>
      </p:grpSpPr>
      <p:sp>
        <p:nvSpPr>
          <p:cNvPr id="208" name="Google Shape;208;p3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09" name="Google Shape;209;p38"/>
          <p:cNvSpPr txBox="1"/>
          <p:nvPr>
            <p:ph idx="1" type="body"/>
          </p:nvPr>
        </p:nvSpPr>
        <p:spPr>
          <a:xfrm rot="5400000">
            <a:off x="2308948"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0" name="Google Shape;210;p3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1" name="Google Shape;211;p3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2" name="Google Shape;212;p3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3" name="Shape 213"/>
        <p:cNvGrpSpPr/>
        <p:nvPr/>
      </p:nvGrpSpPr>
      <p:grpSpPr>
        <a:xfrm>
          <a:off x="0" y="0"/>
          <a:ext cx="0" cy="0"/>
          <a:chOff x="0" y="0"/>
          <a:chExt cx="0" cy="0"/>
        </a:xfrm>
      </p:grpSpPr>
      <p:sp>
        <p:nvSpPr>
          <p:cNvPr id="214" name="Google Shape;214;p39"/>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15" name="Google Shape;215;p39"/>
          <p:cNvSpPr/>
          <p:nvPr>
            <p:ph idx="2" type="pic"/>
          </p:nvPr>
        </p:nvSpPr>
        <p:spPr>
          <a:xfrm>
            <a:off x="1792288" y="612775"/>
            <a:ext cx="5486400" cy="4114800"/>
          </a:xfrm>
          <a:prstGeom prst="rect">
            <a:avLst/>
          </a:prstGeom>
          <a:noFill/>
          <a:ln>
            <a:noFill/>
          </a:ln>
        </p:spPr>
      </p:sp>
      <p:sp>
        <p:nvSpPr>
          <p:cNvPr id="216" name="Google Shape;216;p39"/>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217" name="Google Shape;217;p3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8" name="Google Shape;218;p3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9" name="Google Shape;219;p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0" name="Shape 220"/>
        <p:cNvGrpSpPr/>
        <p:nvPr/>
      </p:nvGrpSpPr>
      <p:grpSpPr>
        <a:xfrm>
          <a:off x="0" y="0"/>
          <a:ext cx="0" cy="0"/>
          <a:chOff x="0" y="0"/>
          <a:chExt cx="0" cy="0"/>
        </a:xfrm>
      </p:grpSpPr>
      <p:sp>
        <p:nvSpPr>
          <p:cNvPr id="221" name="Google Shape;221;p40"/>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22" name="Google Shape;222;p40"/>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3" name="Google Shape;223;p40"/>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224" name="Google Shape;224;p4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5" name="Google Shape;225;p4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6" name="Google Shape;226;p4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7" name="Shape 227"/>
        <p:cNvGrpSpPr/>
        <p:nvPr/>
      </p:nvGrpSpPr>
      <p:grpSpPr>
        <a:xfrm>
          <a:off x="0" y="0"/>
          <a:ext cx="0" cy="0"/>
          <a:chOff x="0" y="0"/>
          <a:chExt cx="0" cy="0"/>
        </a:xfrm>
      </p:grpSpPr>
      <p:sp>
        <p:nvSpPr>
          <p:cNvPr id="228" name="Google Shape;228;p4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9" name="Google Shape;229;p4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0" name="Google Shape;230;p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4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33" name="Google Shape;233;p4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4" name="Google Shape;234;p4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5" name="Google Shape;235;p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6" name="Shape 236"/>
        <p:cNvGrpSpPr/>
        <p:nvPr/>
      </p:nvGrpSpPr>
      <p:grpSpPr>
        <a:xfrm>
          <a:off x="0" y="0"/>
          <a:ext cx="0" cy="0"/>
          <a:chOff x="0" y="0"/>
          <a:chExt cx="0" cy="0"/>
        </a:xfrm>
      </p:grpSpPr>
      <p:sp>
        <p:nvSpPr>
          <p:cNvPr id="237" name="Google Shape;237;p4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38" name="Google Shape;238;p43"/>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39" name="Google Shape;239;p43"/>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40" name="Google Shape;240;p43"/>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41" name="Google Shape;241;p43"/>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42" name="Google Shape;242;p4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3" name="Google Shape;243;p4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4" name="Google Shape;244;p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311700" y="593366"/>
            <a:ext cx="8520600" cy="763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a:solidFill>
                  <a:schemeClr val="dk1"/>
                </a:solidFill>
              </a:defRPr>
            </a:lvl2pPr>
            <a:lvl3pPr lvl="2" algn="l">
              <a:lnSpc>
                <a:spcPct val="100000"/>
              </a:lnSpc>
              <a:spcBef>
                <a:spcPts val="0"/>
              </a:spcBef>
              <a:spcAft>
                <a:spcPts val="0"/>
              </a:spcAft>
              <a:buClr>
                <a:schemeClr val="dk1"/>
              </a:buClr>
              <a:buSzPts val="1400"/>
              <a:buFont typeface="Arial"/>
              <a:buNone/>
              <a:defRPr sz="2800">
                <a:solidFill>
                  <a:schemeClr val="dk1"/>
                </a:solidFill>
              </a:defRPr>
            </a:lvl3pPr>
            <a:lvl4pPr lvl="3" algn="l">
              <a:lnSpc>
                <a:spcPct val="100000"/>
              </a:lnSpc>
              <a:spcBef>
                <a:spcPts val="0"/>
              </a:spcBef>
              <a:spcAft>
                <a:spcPts val="0"/>
              </a:spcAft>
              <a:buClr>
                <a:schemeClr val="dk1"/>
              </a:buClr>
              <a:buSzPts val="1400"/>
              <a:buFont typeface="Arial"/>
              <a:buNone/>
              <a:defRPr sz="2800">
                <a:solidFill>
                  <a:schemeClr val="dk1"/>
                </a:solidFill>
              </a:defRPr>
            </a:lvl4pPr>
            <a:lvl5pPr lvl="4" algn="l">
              <a:lnSpc>
                <a:spcPct val="100000"/>
              </a:lnSpc>
              <a:spcBef>
                <a:spcPts val="0"/>
              </a:spcBef>
              <a:spcAft>
                <a:spcPts val="0"/>
              </a:spcAft>
              <a:buClr>
                <a:schemeClr val="dk1"/>
              </a:buClr>
              <a:buSzPts val="1400"/>
              <a:buFont typeface="Arial"/>
              <a:buNone/>
              <a:defRPr sz="2800">
                <a:solidFill>
                  <a:schemeClr val="dk1"/>
                </a:solidFill>
              </a:defRPr>
            </a:lvl5pPr>
            <a:lvl6pPr lvl="5" algn="l">
              <a:lnSpc>
                <a:spcPct val="100000"/>
              </a:lnSpc>
              <a:spcBef>
                <a:spcPts val="0"/>
              </a:spcBef>
              <a:spcAft>
                <a:spcPts val="0"/>
              </a:spcAft>
              <a:buClr>
                <a:schemeClr val="dk1"/>
              </a:buClr>
              <a:buSzPts val="1400"/>
              <a:buFont typeface="Arial"/>
              <a:buNone/>
              <a:defRPr sz="2800">
                <a:solidFill>
                  <a:schemeClr val="dk1"/>
                </a:solidFill>
              </a:defRPr>
            </a:lvl6pPr>
            <a:lvl7pPr lvl="6" algn="l">
              <a:lnSpc>
                <a:spcPct val="100000"/>
              </a:lnSpc>
              <a:spcBef>
                <a:spcPts val="0"/>
              </a:spcBef>
              <a:spcAft>
                <a:spcPts val="0"/>
              </a:spcAft>
              <a:buClr>
                <a:schemeClr val="dk1"/>
              </a:buClr>
              <a:buSzPts val="1400"/>
              <a:buFont typeface="Arial"/>
              <a:buNone/>
              <a:defRPr sz="2800">
                <a:solidFill>
                  <a:schemeClr val="dk1"/>
                </a:solidFill>
              </a:defRPr>
            </a:lvl7pPr>
            <a:lvl8pPr lvl="7" algn="l">
              <a:lnSpc>
                <a:spcPct val="100000"/>
              </a:lnSpc>
              <a:spcBef>
                <a:spcPts val="0"/>
              </a:spcBef>
              <a:spcAft>
                <a:spcPts val="0"/>
              </a:spcAft>
              <a:buClr>
                <a:schemeClr val="dk1"/>
              </a:buClr>
              <a:buSzPts val="1400"/>
              <a:buFont typeface="Arial"/>
              <a:buNone/>
              <a:defRPr sz="2800">
                <a:solidFill>
                  <a:schemeClr val="dk1"/>
                </a:solidFill>
              </a:defRPr>
            </a:lvl8pPr>
            <a:lvl9pPr lvl="8" algn="l">
              <a:lnSpc>
                <a:spcPct val="100000"/>
              </a:lnSpc>
              <a:spcBef>
                <a:spcPts val="0"/>
              </a:spcBef>
              <a:spcAft>
                <a:spcPts val="0"/>
              </a:spcAft>
              <a:buClr>
                <a:schemeClr val="dk1"/>
              </a:buClr>
              <a:buSzPts val="1400"/>
              <a:buFont typeface="Arial"/>
              <a:buNone/>
              <a:defRPr sz="2800">
                <a:solidFill>
                  <a:schemeClr val="dk1"/>
                </a:solidFill>
              </a:defRPr>
            </a:lvl9pPr>
          </a:lstStyle>
          <a:p/>
        </p:txBody>
      </p:sp>
      <p:sp>
        <p:nvSpPr>
          <p:cNvPr id="24" name="Google Shape;24;p5"/>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5" name="Shape 245"/>
        <p:cNvGrpSpPr/>
        <p:nvPr/>
      </p:nvGrpSpPr>
      <p:grpSpPr>
        <a:xfrm>
          <a:off x="0" y="0"/>
          <a:ext cx="0" cy="0"/>
          <a:chOff x="0" y="0"/>
          <a:chExt cx="0" cy="0"/>
        </a:xfrm>
      </p:grpSpPr>
      <p:sp>
        <p:nvSpPr>
          <p:cNvPr id="246" name="Google Shape;246;p4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47" name="Google Shape;247;p44"/>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8" name="Google Shape;248;p44"/>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9" name="Google Shape;249;p4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0" name="Google Shape;250;p4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1" name="Google Shape;251;p4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2" name="Shape 252"/>
        <p:cNvGrpSpPr/>
        <p:nvPr/>
      </p:nvGrpSpPr>
      <p:grpSpPr>
        <a:xfrm>
          <a:off x="0" y="0"/>
          <a:ext cx="0" cy="0"/>
          <a:chOff x="0" y="0"/>
          <a:chExt cx="0" cy="0"/>
        </a:xfrm>
      </p:grpSpPr>
      <p:sp>
        <p:nvSpPr>
          <p:cNvPr id="253" name="Google Shape;253;p45"/>
          <p:cNvSpPr txBox="1"/>
          <p:nvPr>
            <p:ph type="title"/>
          </p:nvPr>
        </p:nvSpPr>
        <p:spPr>
          <a:xfrm>
            <a:off x="722312" y="4406900"/>
            <a:ext cx="7772400" cy="1362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54" name="Google Shape;254;p45"/>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255" name="Google Shape;255;p4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6" name="Google Shape;256;p4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7" name="Google Shape;257;p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8" name="Shape 258"/>
        <p:cNvGrpSpPr/>
        <p:nvPr/>
      </p:nvGrpSpPr>
      <p:grpSpPr>
        <a:xfrm>
          <a:off x="0" y="0"/>
          <a:ext cx="0" cy="0"/>
          <a:chOff x="0" y="0"/>
          <a:chExt cx="0" cy="0"/>
        </a:xfrm>
      </p:grpSpPr>
      <p:sp>
        <p:nvSpPr>
          <p:cNvPr id="259" name="Google Shape;259;p4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260" name="Google Shape;260;p4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4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62" name="Google Shape;262;p4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63" name="Google Shape;263;p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0" name="Shape 270"/>
        <p:cNvGrpSpPr/>
        <p:nvPr/>
      </p:nvGrpSpPr>
      <p:grpSpPr>
        <a:xfrm>
          <a:off x="0" y="0"/>
          <a:ext cx="0" cy="0"/>
          <a:chOff x="0" y="0"/>
          <a:chExt cx="0" cy="0"/>
        </a:xfrm>
      </p:grpSpPr>
      <p:sp>
        <p:nvSpPr>
          <p:cNvPr id="271" name="Google Shape;271;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5" name="Shape 275"/>
        <p:cNvGrpSpPr/>
        <p:nvPr/>
      </p:nvGrpSpPr>
      <p:grpSpPr>
        <a:xfrm>
          <a:off x="0" y="0"/>
          <a:ext cx="0" cy="0"/>
          <a:chOff x="0" y="0"/>
          <a:chExt cx="0" cy="0"/>
        </a:xfrm>
      </p:grpSpPr>
      <p:sp>
        <p:nvSpPr>
          <p:cNvPr id="276" name="Google Shape;276;p4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4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1" name="Shape 281"/>
        <p:cNvGrpSpPr/>
        <p:nvPr/>
      </p:nvGrpSpPr>
      <p:grpSpPr>
        <a:xfrm>
          <a:off x="0" y="0"/>
          <a:ext cx="0" cy="0"/>
          <a:chOff x="0" y="0"/>
          <a:chExt cx="0" cy="0"/>
        </a:xfrm>
      </p:grpSpPr>
      <p:sp>
        <p:nvSpPr>
          <p:cNvPr id="282" name="Google Shape;282;p50"/>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50"/>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4" name="Google Shape;284;p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7" name="Shape 287"/>
        <p:cNvGrpSpPr/>
        <p:nvPr/>
      </p:nvGrpSpPr>
      <p:grpSpPr>
        <a:xfrm>
          <a:off x="0" y="0"/>
          <a:ext cx="0" cy="0"/>
          <a:chOff x="0" y="0"/>
          <a:chExt cx="0" cy="0"/>
        </a:xfrm>
      </p:grpSpPr>
      <p:sp>
        <p:nvSpPr>
          <p:cNvPr id="288" name="Google Shape;288;p5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5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5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5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5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4" name="Shape 294"/>
        <p:cNvGrpSpPr/>
        <p:nvPr/>
      </p:nvGrpSpPr>
      <p:grpSpPr>
        <a:xfrm>
          <a:off x="0" y="0"/>
          <a:ext cx="0" cy="0"/>
          <a:chOff x="0" y="0"/>
          <a:chExt cx="0" cy="0"/>
        </a:xfrm>
      </p:grpSpPr>
      <p:sp>
        <p:nvSpPr>
          <p:cNvPr id="295" name="Google Shape;295;p5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5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7" name="Google Shape;297;p5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5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9" name="Google Shape;299;p5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5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5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3" name="Shape 303"/>
        <p:cNvGrpSpPr/>
        <p:nvPr/>
      </p:nvGrpSpPr>
      <p:grpSpPr>
        <a:xfrm>
          <a:off x="0" y="0"/>
          <a:ext cx="0" cy="0"/>
          <a:chOff x="0" y="0"/>
          <a:chExt cx="0" cy="0"/>
        </a:xfrm>
      </p:grpSpPr>
      <p:sp>
        <p:nvSpPr>
          <p:cNvPr id="304" name="Google Shape;304;p5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53"/>
          <p:cNvSpPr/>
          <p:nvPr>
            <p:ph idx="2" type="pic"/>
          </p:nvPr>
        </p:nvSpPr>
        <p:spPr>
          <a:xfrm>
            <a:off x="3887391" y="987426"/>
            <a:ext cx="4629150" cy="4873625"/>
          </a:xfrm>
          <a:prstGeom prst="rect">
            <a:avLst/>
          </a:prstGeom>
          <a:noFill/>
          <a:ln>
            <a:noFill/>
          </a:ln>
        </p:spPr>
      </p:sp>
      <p:sp>
        <p:nvSpPr>
          <p:cNvPr id="306" name="Google Shape;306;p53"/>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7" name="Google Shape;307;p5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5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0" name="Shape 310"/>
        <p:cNvGrpSpPr/>
        <p:nvPr/>
      </p:nvGrpSpPr>
      <p:grpSpPr>
        <a:xfrm>
          <a:off x="0" y="0"/>
          <a:ext cx="0" cy="0"/>
          <a:chOff x="0" y="0"/>
          <a:chExt cx="0" cy="0"/>
        </a:xfrm>
      </p:grpSpPr>
      <p:sp>
        <p:nvSpPr>
          <p:cNvPr id="311" name="Google Shape;311;p5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54"/>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5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5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5" name="Google Shape;315;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5" name="Shape 25"/>
        <p:cNvGrpSpPr/>
        <p:nvPr/>
      </p:nvGrpSpPr>
      <p:grpSpPr>
        <a:xfrm>
          <a:off x="0" y="0"/>
          <a:ext cx="0" cy="0"/>
          <a:chOff x="0" y="0"/>
          <a:chExt cx="0" cy="0"/>
        </a:xfrm>
      </p:grpSpPr>
      <p:sp>
        <p:nvSpPr>
          <p:cNvPr id="26" name="Google Shape;26;p6"/>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400">
                <a:solidFill>
                  <a:schemeClr val="dk1"/>
                </a:solidFill>
              </a:defRPr>
            </a:lvl2pPr>
            <a:lvl3pPr lvl="2" algn="l">
              <a:lnSpc>
                <a:spcPct val="100000"/>
              </a:lnSpc>
              <a:spcBef>
                <a:spcPts val="0"/>
              </a:spcBef>
              <a:spcAft>
                <a:spcPts val="0"/>
              </a:spcAft>
              <a:buClr>
                <a:schemeClr val="dk1"/>
              </a:buClr>
              <a:buSzPts val="1400"/>
              <a:buFont typeface="Arial"/>
              <a:buNone/>
              <a:defRPr sz="2400">
                <a:solidFill>
                  <a:schemeClr val="dk1"/>
                </a:solidFill>
              </a:defRPr>
            </a:lvl3pPr>
            <a:lvl4pPr lvl="3" algn="l">
              <a:lnSpc>
                <a:spcPct val="100000"/>
              </a:lnSpc>
              <a:spcBef>
                <a:spcPts val="0"/>
              </a:spcBef>
              <a:spcAft>
                <a:spcPts val="0"/>
              </a:spcAft>
              <a:buClr>
                <a:schemeClr val="dk1"/>
              </a:buClr>
              <a:buSzPts val="1400"/>
              <a:buFont typeface="Arial"/>
              <a:buNone/>
              <a:defRPr sz="2400">
                <a:solidFill>
                  <a:schemeClr val="dk1"/>
                </a:solidFill>
              </a:defRPr>
            </a:lvl4pPr>
            <a:lvl5pPr lvl="4" algn="l">
              <a:lnSpc>
                <a:spcPct val="100000"/>
              </a:lnSpc>
              <a:spcBef>
                <a:spcPts val="0"/>
              </a:spcBef>
              <a:spcAft>
                <a:spcPts val="0"/>
              </a:spcAft>
              <a:buClr>
                <a:schemeClr val="dk1"/>
              </a:buClr>
              <a:buSzPts val="1400"/>
              <a:buFont typeface="Arial"/>
              <a:buNone/>
              <a:defRPr sz="2400">
                <a:solidFill>
                  <a:schemeClr val="dk1"/>
                </a:solidFill>
              </a:defRPr>
            </a:lvl5pPr>
            <a:lvl6pPr lvl="5" algn="l">
              <a:lnSpc>
                <a:spcPct val="100000"/>
              </a:lnSpc>
              <a:spcBef>
                <a:spcPts val="0"/>
              </a:spcBef>
              <a:spcAft>
                <a:spcPts val="0"/>
              </a:spcAft>
              <a:buClr>
                <a:schemeClr val="dk1"/>
              </a:buClr>
              <a:buSzPts val="1400"/>
              <a:buFont typeface="Arial"/>
              <a:buNone/>
              <a:defRPr sz="2400">
                <a:solidFill>
                  <a:schemeClr val="dk1"/>
                </a:solidFill>
              </a:defRPr>
            </a:lvl6pPr>
            <a:lvl7pPr lvl="6" algn="l">
              <a:lnSpc>
                <a:spcPct val="100000"/>
              </a:lnSpc>
              <a:spcBef>
                <a:spcPts val="0"/>
              </a:spcBef>
              <a:spcAft>
                <a:spcPts val="0"/>
              </a:spcAft>
              <a:buClr>
                <a:schemeClr val="dk1"/>
              </a:buClr>
              <a:buSzPts val="1400"/>
              <a:buFont typeface="Arial"/>
              <a:buNone/>
              <a:defRPr sz="2400">
                <a:solidFill>
                  <a:schemeClr val="dk1"/>
                </a:solidFill>
              </a:defRPr>
            </a:lvl7pPr>
            <a:lvl8pPr lvl="7" algn="l">
              <a:lnSpc>
                <a:spcPct val="100000"/>
              </a:lnSpc>
              <a:spcBef>
                <a:spcPts val="0"/>
              </a:spcBef>
              <a:spcAft>
                <a:spcPts val="0"/>
              </a:spcAft>
              <a:buClr>
                <a:schemeClr val="dk1"/>
              </a:buClr>
              <a:buSzPts val="1400"/>
              <a:buFont typeface="Arial"/>
              <a:buNone/>
              <a:defRPr sz="2400">
                <a:solidFill>
                  <a:schemeClr val="dk1"/>
                </a:solidFill>
              </a:defRPr>
            </a:lvl8pPr>
            <a:lvl9pPr lvl="8" algn="l">
              <a:lnSpc>
                <a:spcPct val="100000"/>
              </a:lnSpc>
              <a:spcBef>
                <a:spcPts val="0"/>
              </a:spcBef>
              <a:spcAft>
                <a:spcPts val="0"/>
              </a:spcAft>
              <a:buClr>
                <a:schemeClr val="dk1"/>
              </a:buClr>
              <a:buSzPts val="1400"/>
              <a:buFont typeface="Arial"/>
              <a:buNone/>
              <a:defRPr sz="2400">
                <a:solidFill>
                  <a:schemeClr val="dk1"/>
                </a:solidFill>
              </a:defRPr>
            </a:lvl9pPr>
          </a:lstStyle>
          <a:p/>
        </p:txBody>
      </p:sp>
      <p:sp>
        <p:nvSpPr>
          <p:cNvPr id="27" name="Google Shape;27;p6"/>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8" name="Google Shape;28;p6"/>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6" name="Shape 316"/>
        <p:cNvGrpSpPr/>
        <p:nvPr/>
      </p:nvGrpSpPr>
      <p:grpSpPr>
        <a:xfrm>
          <a:off x="0" y="0"/>
          <a:ext cx="0" cy="0"/>
          <a:chOff x="0" y="0"/>
          <a:chExt cx="0" cy="0"/>
        </a:xfrm>
      </p:grpSpPr>
      <p:sp>
        <p:nvSpPr>
          <p:cNvPr id="317" name="Google Shape;317;p55"/>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55"/>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5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5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9" name="Shape 29"/>
        <p:cNvGrpSpPr/>
        <p:nvPr/>
      </p:nvGrpSpPr>
      <p:grpSpPr>
        <a:xfrm>
          <a:off x="0" y="0"/>
          <a:ext cx="0" cy="0"/>
          <a:chOff x="0" y="0"/>
          <a:chExt cx="0" cy="0"/>
        </a:xfrm>
      </p:grpSpPr>
      <p:sp>
        <p:nvSpPr>
          <p:cNvPr id="30" name="Google Shape;30;p7"/>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4800">
                <a:solidFill>
                  <a:schemeClr val="dk1"/>
                </a:solidFill>
              </a:defRPr>
            </a:lvl2pPr>
            <a:lvl3pPr lvl="2" algn="l">
              <a:lnSpc>
                <a:spcPct val="100000"/>
              </a:lnSpc>
              <a:spcBef>
                <a:spcPts val="0"/>
              </a:spcBef>
              <a:spcAft>
                <a:spcPts val="0"/>
              </a:spcAft>
              <a:buClr>
                <a:schemeClr val="dk1"/>
              </a:buClr>
              <a:buSzPts val="1400"/>
              <a:buFont typeface="Arial"/>
              <a:buNone/>
              <a:defRPr sz="4800">
                <a:solidFill>
                  <a:schemeClr val="dk1"/>
                </a:solidFill>
              </a:defRPr>
            </a:lvl3pPr>
            <a:lvl4pPr lvl="3" algn="l">
              <a:lnSpc>
                <a:spcPct val="100000"/>
              </a:lnSpc>
              <a:spcBef>
                <a:spcPts val="0"/>
              </a:spcBef>
              <a:spcAft>
                <a:spcPts val="0"/>
              </a:spcAft>
              <a:buClr>
                <a:schemeClr val="dk1"/>
              </a:buClr>
              <a:buSzPts val="1400"/>
              <a:buFont typeface="Arial"/>
              <a:buNone/>
              <a:defRPr sz="4800">
                <a:solidFill>
                  <a:schemeClr val="dk1"/>
                </a:solidFill>
              </a:defRPr>
            </a:lvl4pPr>
            <a:lvl5pPr lvl="4" algn="l">
              <a:lnSpc>
                <a:spcPct val="100000"/>
              </a:lnSpc>
              <a:spcBef>
                <a:spcPts val="0"/>
              </a:spcBef>
              <a:spcAft>
                <a:spcPts val="0"/>
              </a:spcAft>
              <a:buClr>
                <a:schemeClr val="dk1"/>
              </a:buClr>
              <a:buSzPts val="1400"/>
              <a:buFont typeface="Arial"/>
              <a:buNone/>
              <a:defRPr sz="4800">
                <a:solidFill>
                  <a:schemeClr val="dk1"/>
                </a:solidFill>
              </a:defRPr>
            </a:lvl5pPr>
            <a:lvl6pPr lvl="5" algn="l">
              <a:lnSpc>
                <a:spcPct val="100000"/>
              </a:lnSpc>
              <a:spcBef>
                <a:spcPts val="0"/>
              </a:spcBef>
              <a:spcAft>
                <a:spcPts val="0"/>
              </a:spcAft>
              <a:buClr>
                <a:schemeClr val="dk1"/>
              </a:buClr>
              <a:buSzPts val="1400"/>
              <a:buFont typeface="Arial"/>
              <a:buNone/>
              <a:defRPr sz="4800">
                <a:solidFill>
                  <a:schemeClr val="dk1"/>
                </a:solidFill>
              </a:defRPr>
            </a:lvl6pPr>
            <a:lvl7pPr lvl="6" algn="l">
              <a:lnSpc>
                <a:spcPct val="100000"/>
              </a:lnSpc>
              <a:spcBef>
                <a:spcPts val="0"/>
              </a:spcBef>
              <a:spcAft>
                <a:spcPts val="0"/>
              </a:spcAft>
              <a:buClr>
                <a:schemeClr val="dk1"/>
              </a:buClr>
              <a:buSzPts val="1400"/>
              <a:buFont typeface="Arial"/>
              <a:buNone/>
              <a:defRPr sz="4800">
                <a:solidFill>
                  <a:schemeClr val="dk1"/>
                </a:solidFill>
              </a:defRPr>
            </a:lvl7pPr>
            <a:lvl8pPr lvl="7" algn="l">
              <a:lnSpc>
                <a:spcPct val="100000"/>
              </a:lnSpc>
              <a:spcBef>
                <a:spcPts val="0"/>
              </a:spcBef>
              <a:spcAft>
                <a:spcPts val="0"/>
              </a:spcAft>
              <a:buClr>
                <a:schemeClr val="dk1"/>
              </a:buClr>
              <a:buSzPts val="1400"/>
              <a:buFont typeface="Arial"/>
              <a:buNone/>
              <a:defRPr sz="4800">
                <a:solidFill>
                  <a:schemeClr val="dk1"/>
                </a:solidFill>
              </a:defRPr>
            </a:lvl8pPr>
            <a:lvl9pPr lvl="8" algn="l">
              <a:lnSpc>
                <a:spcPct val="100000"/>
              </a:lnSpc>
              <a:spcBef>
                <a:spcPts val="0"/>
              </a:spcBef>
              <a:spcAft>
                <a:spcPts val="0"/>
              </a:spcAft>
              <a:buClr>
                <a:schemeClr val="dk1"/>
              </a:buClr>
              <a:buSzPts val="1400"/>
              <a:buFont typeface="Arial"/>
              <a:buNone/>
              <a:defRPr sz="4800">
                <a:solidFill>
                  <a:schemeClr val="dk1"/>
                </a:solidFill>
              </a:defRPr>
            </a:lvl9pPr>
          </a:lstStyle>
          <a:p/>
        </p:txBody>
      </p:sp>
      <p:sp>
        <p:nvSpPr>
          <p:cNvPr id="31" name="Google Shape;31;p7"/>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2" name="Shape 32"/>
        <p:cNvGrpSpPr/>
        <p:nvPr/>
      </p:nvGrpSpPr>
      <p:grpSpPr>
        <a:xfrm>
          <a:off x="0" y="0"/>
          <a:ext cx="0" cy="0"/>
          <a:chOff x="0" y="0"/>
          <a:chExt cx="0" cy="0"/>
        </a:xfrm>
      </p:grpSpPr>
      <p:sp>
        <p:nvSpPr>
          <p:cNvPr id="33" name="Google Shape;33;p8"/>
          <p:cNvSpPr/>
          <p:nvPr/>
        </p:nvSpPr>
        <p:spPr>
          <a:xfrm>
            <a:off x="4572000" y="-166"/>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8"/>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4200">
                <a:solidFill>
                  <a:schemeClr val="dk1"/>
                </a:solidFill>
              </a:defRPr>
            </a:lvl2pPr>
            <a:lvl3pPr lvl="2" algn="ctr">
              <a:lnSpc>
                <a:spcPct val="100000"/>
              </a:lnSpc>
              <a:spcBef>
                <a:spcPts val="0"/>
              </a:spcBef>
              <a:spcAft>
                <a:spcPts val="0"/>
              </a:spcAft>
              <a:buClr>
                <a:schemeClr val="dk1"/>
              </a:buClr>
              <a:buSzPts val="1400"/>
              <a:buFont typeface="Arial"/>
              <a:buNone/>
              <a:defRPr sz="4200">
                <a:solidFill>
                  <a:schemeClr val="dk1"/>
                </a:solidFill>
              </a:defRPr>
            </a:lvl3pPr>
            <a:lvl4pPr lvl="3" algn="ctr">
              <a:lnSpc>
                <a:spcPct val="100000"/>
              </a:lnSpc>
              <a:spcBef>
                <a:spcPts val="0"/>
              </a:spcBef>
              <a:spcAft>
                <a:spcPts val="0"/>
              </a:spcAft>
              <a:buClr>
                <a:schemeClr val="dk1"/>
              </a:buClr>
              <a:buSzPts val="1400"/>
              <a:buFont typeface="Arial"/>
              <a:buNone/>
              <a:defRPr sz="4200">
                <a:solidFill>
                  <a:schemeClr val="dk1"/>
                </a:solidFill>
              </a:defRPr>
            </a:lvl4pPr>
            <a:lvl5pPr lvl="4" algn="ctr">
              <a:lnSpc>
                <a:spcPct val="100000"/>
              </a:lnSpc>
              <a:spcBef>
                <a:spcPts val="0"/>
              </a:spcBef>
              <a:spcAft>
                <a:spcPts val="0"/>
              </a:spcAft>
              <a:buClr>
                <a:schemeClr val="dk1"/>
              </a:buClr>
              <a:buSzPts val="1400"/>
              <a:buFont typeface="Arial"/>
              <a:buNone/>
              <a:defRPr sz="4200">
                <a:solidFill>
                  <a:schemeClr val="dk1"/>
                </a:solidFill>
              </a:defRPr>
            </a:lvl5pPr>
            <a:lvl6pPr lvl="5" algn="ctr">
              <a:lnSpc>
                <a:spcPct val="100000"/>
              </a:lnSpc>
              <a:spcBef>
                <a:spcPts val="0"/>
              </a:spcBef>
              <a:spcAft>
                <a:spcPts val="0"/>
              </a:spcAft>
              <a:buClr>
                <a:schemeClr val="dk1"/>
              </a:buClr>
              <a:buSzPts val="1400"/>
              <a:buFont typeface="Arial"/>
              <a:buNone/>
              <a:defRPr sz="4200">
                <a:solidFill>
                  <a:schemeClr val="dk1"/>
                </a:solidFill>
              </a:defRPr>
            </a:lvl6pPr>
            <a:lvl7pPr lvl="6" algn="ctr">
              <a:lnSpc>
                <a:spcPct val="100000"/>
              </a:lnSpc>
              <a:spcBef>
                <a:spcPts val="0"/>
              </a:spcBef>
              <a:spcAft>
                <a:spcPts val="0"/>
              </a:spcAft>
              <a:buClr>
                <a:schemeClr val="dk1"/>
              </a:buClr>
              <a:buSzPts val="1400"/>
              <a:buFont typeface="Arial"/>
              <a:buNone/>
              <a:defRPr sz="4200">
                <a:solidFill>
                  <a:schemeClr val="dk1"/>
                </a:solidFill>
              </a:defRPr>
            </a:lvl7pPr>
            <a:lvl8pPr lvl="7" algn="ctr">
              <a:lnSpc>
                <a:spcPct val="100000"/>
              </a:lnSpc>
              <a:spcBef>
                <a:spcPts val="0"/>
              </a:spcBef>
              <a:spcAft>
                <a:spcPts val="0"/>
              </a:spcAft>
              <a:buClr>
                <a:schemeClr val="dk1"/>
              </a:buClr>
              <a:buSzPts val="1400"/>
              <a:buFont typeface="Arial"/>
              <a:buNone/>
              <a:defRPr sz="4200">
                <a:solidFill>
                  <a:schemeClr val="dk1"/>
                </a:solidFill>
              </a:defRPr>
            </a:lvl8pPr>
            <a:lvl9pPr lvl="8" algn="ctr">
              <a:lnSpc>
                <a:spcPct val="100000"/>
              </a:lnSpc>
              <a:spcBef>
                <a:spcPts val="0"/>
              </a:spcBef>
              <a:spcAft>
                <a:spcPts val="0"/>
              </a:spcAft>
              <a:buClr>
                <a:schemeClr val="dk1"/>
              </a:buClr>
              <a:buSzPts val="1400"/>
              <a:buFont typeface="Arial"/>
              <a:buNone/>
              <a:defRPr sz="4200">
                <a:solidFill>
                  <a:schemeClr val="dk1"/>
                </a:solidFill>
              </a:defRPr>
            </a:lvl9pPr>
          </a:lstStyle>
          <a:p/>
        </p:txBody>
      </p:sp>
      <p:sp>
        <p:nvSpPr>
          <p:cNvPr id="35" name="Google Shape;35;p8"/>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6" name="Google Shape;36;p8"/>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37" name="Google Shape;37;p8"/>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8" name="Shape 38"/>
        <p:cNvGrpSpPr/>
        <p:nvPr/>
      </p:nvGrpSpPr>
      <p:grpSpPr>
        <a:xfrm>
          <a:off x="0" y="0"/>
          <a:ext cx="0" cy="0"/>
          <a:chOff x="0" y="0"/>
          <a:chExt cx="0" cy="0"/>
        </a:xfrm>
      </p:grpSpPr>
      <p:sp>
        <p:nvSpPr>
          <p:cNvPr id="39" name="Google Shape;39;p9"/>
          <p:cNvSpPr txBox="1"/>
          <p:nvPr>
            <p:ph idx="1" type="body"/>
          </p:nvPr>
        </p:nvSpPr>
        <p:spPr>
          <a:xfrm>
            <a:off x="311700" y="5640766"/>
            <a:ext cx="5998800" cy="806700"/>
          </a:xfrm>
          <a:prstGeom prst="rect">
            <a:avLst/>
          </a:prstGeom>
          <a:noFill/>
          <a:ln>
            <a:noFill/>
          </a:ln>
        </p:spPr>
        <p:txBody>
          <a:bodyPr anchorCtr="0" anchor="ctr" bIns="91425" lIns="91425" spcFirstLastPara="1" rIns="91425" wrap="square" tIns="91425">
            <a:noAutofit/>
          </a:bodyPr>
          <a:lstStyle>
            <a:lvl1pPr indent="-228600" lvl="0" marL="457200" marR="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Google Shape;40;p9"/>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1" name="Shape 41"/>
        <p:cNvGrpSpPr/>
        <p:nvPr/>
      </p:nvGrpSpPr>
      <p:grpSpPr>
        <a:xfrm>
          <a:off x="0" y="0"/>
          <a:ext cx="0" cy="0"/>
          <a:chOff x="0" y="0"/>
          <a:chExt cx="0" cy="0"/>
        </a:xfrm>
      </p:grpSpPr>
      <p:sp>
        <p:nvSpPr>
          <p:cNvPr id="42" name="Google Shape;42;p10"/>
          <p:cNvSpPr txBox="1"/>
          <p:nvPr>
            <p:ph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12000">
                <a:solidFill>
                  <a:schemeClr val="dk1"/>
                </a:solidFill>
              </a:defRPr>
            </a:lvl2pPr>
            <a:lvl3pPr lvl="2" algn="ctr">
              <a:lnSpc>
                <a:spcPct val="100000"/>
              </a:lnSpc>
              <a:spcBef>
                <a:spcPts val="0"/>
              </a:spcBef>
              <a:spcAft>
                <a:spcPts val="0"/>
              </a:spcAft>
              <a:buClr>
                <a:schemeClr val="dk1"/>
              </a:buClr>
              <a:buSzPts val="1400"/>
              <a:buFont typeface="Arial"/>
              <a:buNone/>
              <a:defRPr sz="12000">
                <a:solidFill>
                  <a:schemeClr val="dk1"/>
                </a:solidFill>
              </a:defRPr>
            </a:lvl3pPr>
            <a:lvl4pPr lvl="3" algn="ctr">
              <a:lnSpc>
                <a:spcPct val="100000"/>
              </a:lnSpc>
              <a:spcBef>
                <a:spcPts val="0"/>
              </a:spcBef>
              <a:spcAft>
                <a:spcPts val="0"/>
              </a:spcAft>
              <a:buClr>
                <a:schemeClr val="dk1"/>
              </a:buClr>
              <a:buSzPts val="1400"/>
              <a:buFont typeface="Arial"/>
              <a:buNone/>
              <a:defRPr sz="12000">
                <a:solidFill>
                  <a:schemeClr val="dk1"/>
                </a:solidFill>
              </a:defRPr>
            </a:lvl4pPr>
            <a:lvl5pPr lvl="4" algn="ctr">
              <a:lnSpc>
                <a:spcPct val="100000"/>
              </a:lnSpc>
              <a:spcBef>
                <a:spcPts val="0"/>
              </a:spcBef>
              <a:spcAft>
                <a:spcPts val="0"/>
              </a:spcAft>
              <a:buClr>
                <a:schemeClr val="dk1"/>
              </a:buClr>
              <a:buSzPts val="1400"/>
              <a:buFont typeface="Arial"/>
              <a:buNone/>
              <a:defRPr sz="12000">
                <a:solidFill>
                  <a:schemeClr val="dk1"/>
                </a:solidFill>
              </a:defRPr>
            </a:lvl5pPr>
            <a:lvl6pPr lvl="5" algn="ctr">
              <a:lnSpc>
                <a:spcPct val="100000"/>
              </a:lnSpc>
              <a:spcBef>
                <a:spcPts val="0"/>
              </a:spcBef>
              <a:spcAft>
                <a:spcPts val="0"/>
              </a:spcAft>
              <a:buClr>
                <a:schemeClr val="dk1"/>
              </a:buClr>
              <a:buSzPts val="1400"/>
              <a:buFont typeface="Arial"/>
              <a:buNone/>
              <a:defRPr sz="12000">
                <a:solidFill>
                  <a:schemeClr val="dk1"/>
                </a:solidFill>
              </a:defRPr>
            </a:lvl6pPr>
            <a:lvl7pPr lvl="6" algn="ctr">
              <a:lnSpc>
                <a:spcPct val="100000"/>
              </a:lnSpc>
              <a:spcBef>
                <a:spcPts val="0"/>
              </a:spcBef>
              <a:spcAft>
                <a:spcPts val="0"/>
              </a:spcAft>
              <a:buClr>
                <a:schemeClr val="dk1"/>
              </a:buClr>
              <a:buSzPts val="1400"/>
              <a:buFont typeface="Arial"/>
              <a:buNone/>
              <a:defRPr sz="12000">
                <a:solidFill>
                  <a:schemeClr val="dk1"/>
                </a:solidFill>
              </a:defRPr>
            </a:lvl7pPr>
            <a:lvl8pPr lvl="7" algn="ctr">
              <a:lnSpc>
                <a:spcPct val="100000"/>
              </a:lnSpc>
              <a:spcBef>
                <a:spcPts val="0"/>
              </a:spcBef>
              <a:spcAft>
                <a:spcPts val="0"/>
              </a:spcAft>
              <a:buClr>
                <a:schemeClr val="dk1"/>
              </a:buClr>
              <a:buSzPts val="1400"/>
              <a:buFont typeface="Arial"/>
              <a:buNone/>
              <a:defRPr sz="12000">
                <a:solidFill>
                  <a:schemeClr val="dk1"/>
                </a:solidFill>
              </a:defRPr>
            </a:lvl8pPr>
            <a:lvl9pPr lvl="8" algn="ctr">
              <a:lnSpc>
                <a:spcPct val="100000"/>
              </a:lnSpc>
              <a:spcBef>
                <a:spcPts val="0"/>
              </a:spcBef>
              <a:spcAft>
                <a:spcPts val="0"/>
              </a:spcAft>
              <a:buClr>
                <a:schemeClr val="dk1"/>
              </a:buClr>
              <a:buSzPts val="1400"/>
              <a:buFont typeface="Arial"/>
              <a:buNone/>
              <a:defRPr sz="12000">
                <a:solidFill>
                  <a:schemeClr val="dk1"/>
                </a:solidFill>
              </a:defRPr>
            </a:lvl9pPr>
          </a:lstStyle>
          <a:p/>
        </p:txBody>
      </p:sp>
      <p:sp>
        <p:nvSpPr>
          <p:cNvPr id="43" name="Google Shape;43;p10"/>
          <p:cNvSpPr txBox="1"/>
          <p:nvPr>
            <p:ph idx="1" type="body"/>
          </p:nvPr>
        </p:nvSpPr>
        <p:spPr>
          <a:xfrm>
            <a:off x="311700" y="4202966"/>
            <a:ext cx="8520600" cy="1734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4" name="Google Shape;44;p10"/>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6.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11" Type="http://schemas.openxmlformats.org/officeDocument/2006/relationships/theme" Target="../theme/theme4.xml"/><Relationship Id="rId10" Type="http://schemas.openxmlformats.org/officeDocument/2006/relationships/slideLayout" Target="../slideLayouts/slideLayout42.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theme" Target="../theme/theme5.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6"/>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7"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 name="Shape 47"/>
        <p:cNvGrpSpPr/>
        <p:nvPr/>
      </p:nvGrpSpPr>
      <p:grpSpPr>
        <a:xfrm>
          <a:off x="0" y="0"/>
          <a:ext cx="0" cy="0"/>
          <a:chOff x="0" y="0"/>
          <a:chExt cx="0" cy="0"/>
        </a:xfrm>
      </p:grpSpPr>
      <p:sp>
        <p:nvSpPr>
          <p:cNvPr id="48" name="Google Shape;48;p12"/>
          <p:cNvSpPr txBox="1"/>
          <p:nvPr>
            <p:ph type="title"/>
          </p:nvPr>
        </p:nvSpPr>
        <p:spPr>
          <a:xfrm>
            <a:off x="628650" y="365126"/>
            <a:ext cx="7886700" cy="1325562"/>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12"/>
          <p:cNvSpPr txBox="1"/>
          <p:nvPr>
            <p:ph idx="1" type="body"/>
          </p:nvPr>
        </p:nvSpPr>
        <p:spPr>
          <a:xfrm>
            <a:off x="628650" y="1825625"/>
            <a:ext cx="7886700" cy="4351338"/>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12"/>
          <p:cNvSpPr txBox="1"/>
          <p:nvPr>
            <p:ph idx="10" type="dt"/>
          </p:nvPr>
        </p:nvSpPr>
        <p:spPr>
          <a:xfrm>
            <a:off x="628650" y="6356351"/>
            <a:ext cx="2057400"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1" name="Google Shape;51;p12"/>
          <p:cNvSpPr txBox="1"/>
          <p:nvPr>
            <p:ph idx="11" type="ftr"/>
          </p:nvPr>
        </p:nvSpPr>
        <p:spPr>
          <a:xfrm>
            <a:off x="3028950" y="6356351"/>
            <a:ext cx="3086099"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2" name="Google Shape;52;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9pPr>
          </a:lstStyle>
          <a:p/>
        </p:txBody>
      </p:sp>
      <p:sp>
        <p:nvSpPr>
          <p:cNvPr id="123" name="Google Shape;123;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4" name="Google Shape;124;p2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25" name="Google Shape;125;p2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2400" u="none" cap="none" strike="noStrike">
                <a:solidFill>
                  <a:schemeClr val="dk1"/>
                </a:solidFill>
                <a:latin typeface="Calibri"/>
                <a:ea typeface="Calibri"/>
                <a:cs typeface="Calibri"/>
                <a:sym typeface="Calibri"/>
              </a:defRPr>
            </a:lvl9pPr>
          </a:lstStyle>
          <a:p/>
        </p:txBody>
      </p:sp>
      <p:sp>
        <p:nvSpPr>
          <p:cNvPr id="126" name="Google Shape;126;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3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7" name="Google Shape;197;p3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8" name="Google Shape;198;p3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98989"/>
              </a:buClr>
              <a:buSzPts val="14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9" name="Google Shape;199;p3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0" name="Google Shape;200;p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4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6" name="Google Shape;266;p4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8" name="Google Shape;268;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9" name="Google Shape;269;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 Id="rId3" Type="http://schemas.openxmlformats.org/officeDocument/2006/relationships/hyperlink" Target="https://misionleccionesbiblicas.org/" TargetMode="External"/><Relationship Id="rId4" Type="http://schemas.openxmlformats.org/officeDocument/2006/relationships/hyperlink" Target="http://www.missionbibleclass.org/" TargetMode="External"/><Relationship Id="rId11" Type="http://schemas.openxmlformats.org/officeDocument/2006/relationships/hyperlink" Target="https://misionleccionesbiblicas.org/" TargetMode="External"/><Relationship Id="rId10" Type="http://schemas.openxmlformats.org/officeDocument/2006/relationships/hyperlink" Target="https://creativecommons.org/licenses/by-sa/4.0/deed.es" TargetMode="External"/><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www.missionbibleclass.org" TargetMode="External"/><Relationship Id="rId7" Type="http://schemas.openxmlformats.org/officeDocument/2006/relationships/hyperlink" Target="http://sweetpublishing.com/" TargetMode="External"/><Relationship Id="rId8" Type="http://schemas.openxmlformats.org/officeDocument/2006/relationships/hyperlink" Target="https://www.unfoldingword.org/sweet-publish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56" title="13.03 COVER ES.PNG"/>
          <p:cNvPicPr preferRelativeResize="0"/>
          <p:nvPr/>
        </p:nvPicPr>
        <p:blipFill rotWithShape="1">
          <a:blip r:embed="rId3">
            <a:alphaModFix/>
          </a:blip>
          <a:srcRect b="0" l="0" r="0" t="0"/>
          <a:stretch/>
        </p:blipFill>
        <p:spPr>
          <a:xfrm>
            <a:off x="-101600" y="0"/>
            <a:ext cx="9245599" cy="6934225"/>
          </a:xfrm>
          <a:prstGeom prst="rect">
            <a:avLst/>
          </a:prstGeom>
          <a:noFill/>
          <a:ln>
            <a:noFill/>
          </a:ln>
        </p:spPr>
      </p:pic>
      <p:sp>
        <p:nvSpPr>
          <p:cNvPr id="327" name="Google Shape;327;p56"/>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28" name="Google Shape;328;p56"/>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65"/>
          <p:cNvPicPr preferRelativeResize="0"/>
          <p:nvPr/>
        </p:nvPicPr>
        <p:blipFill rotWithShape="1">
          <a:blip r:embed="rId3">
            <a:alphaModFix/>
          </a:blip>
          <a:srcRect b="854" l="0" r="0" t="845"/>
          <a:stretch/>
        </p:blipFill>
        <p:spPr>
          <a:xfrm>
            <a:off x="-158250" y="0"/>
            <a:ext cx="9302100" cy="6858000"/>
          </a:xfrm>
          <a:prstGeom prst="rect">
            <a:avLst/>
          </a:prstGeom>
          <a:noFill/>
          <a:ln>
            <a:noFill/>
          </a:ln>
        </p:spPr>
      </p:pic>
      <p:sp>
        <p:nvSpPr>
          <p:cNvPr id="390" name="Google Shape;390;p65"/>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    La primera iglesia </a:t>
            </a:r>
            <a:endParaRPr sz="1000">
              <a:latin typeface="Calibri"/>
              <a:ea typeface="Calibri"/>
              <a:cs typeface="Calibri"/>
              <a:sym typeface="Calibri"/>
            </a:endParaRPr>
          </a:p>
        </p:txBody>
      </p:sp>
      <p:sp>
        <p:nvSpPr>
          <p:cNvPr id="391" name="Google Shape;391;p65"/>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6"/>
          <p:cNvSpPr txBox="1"/>
          <p:nvPr>
            <p:ph type="title"/>
          </p:nvPr>
        </p:nvSpPr>
        <p:spPr>
          <a:xfrm>
            <a:off x="489400" y="399250"/>
            <a:ext cx="3687600" cy="50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rPr lang="en" sz="2500"/>
              <a:t>Notas para maestros  -1</a:t>
            </a:r>
            <a:endParaRPr b="0" i="0" sz="2500" u="none" cap="none" strike="noStrike">
              <a:solidFill>
                <a:schemeClr val="dk1"/>
              </a:solidFill>
              <a:latin typeface="Calibri"/>
              <a:ea typeface="Calibri"/>
              <a:cs typeface="Calibri"/>
              <a:sym typeface="Calibri"/>
            </a:endParaRPr>
          </a:p>
        </p:txBody>
      </p:sp>
      <p:sp>
        <p:nvSpPr>
          <p:cNvPr id="397" name="Google Shape;397;p66"/>
          <p:cNvSpPr txBox="1"/>
          <p:nvPr>
            <p:ph idx="1" type="body"/>
          </p:nvPr>
        </p:nvSpPr>
        <p:spPr>
          <a:xfrm>
            <a:off x="551475" y="1073675"/>
            <a:ext cx="3687600" cy="44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200"/>
              <a:buFont typeface="Arial"/>
              <a:buNone/>
            </a:pPr>
            <a:r>
              <a:rPr lang="en" sz="1100"/>
              <a:t>1. Portada: La primera iglesia (Hechos 2:42-47)</a:t>
            </a:r>
            <a:endParaRPr sz="1100"/>
          </a:p>
          <a:p>
            <a:pPr indent="0" lvl="0" marL="0" marR="0" rtl="0" algn="l">
              <a:lnSpc>
                <a:spcPct val="100000"/>
              </a:lnSpc>
              <a:spcBef>
                <a:spcPts val="0"/>
              </a:spcBef>
              <a:spcAft>
                <a:spcPts val="0"/>
              </a:spcAft>
              <a:buClr>
                <a:schemeClr val="dk1"/>
              </a:buClr>
              <a:buSzPts val="3200"/>
              <a:buFont typeface="Arial"/>
              <a:buNone/>
            </a:pPr>
            <a:r>
              <a:t/>
            </a:r>
            <a:endParaRPr sz="1100"/>
          </a:p>
          <a:p>
            <a:pPr indent="0" lvl="0" marL="0" marR="0" rtl="0" algn="l">
              <a:lnSpc>
                <a:spcPct val="100000"/>
              </a:lnSpc>
              <a:spcBef>
                <a:spcPts val="0"/>
              </a:spcBef>
              <a:spcAft>
                <a:spcPts val="0"/>
              </a:spcAft>
              <a:buClr>
                <a:schemeClr val="dk1"/>
              </a:buClr>
              <a:buSzPts val="3200"/>
              <a:buFont typeface="Arial"/>
              <a:buNone/>
            </a:pPr>
            <a:r>
              <a:rPr lang="en" sz="1100"/>
              <a:t>2. ¡Estaban ocurriendo cosas increíbles en la ciudad de Jerusalén! Para empezar, había una gran fiesta. Miles de judíos de muchas regiones y países habían venido a Jerusalén para celebrar la Fiesta de Pentecostés. Esta era la ocasión en la que los judíos daban gracias a Dios por el alimento y el grano que Él les daba en la cosecha. También le agradecían a Dios por la Ley y los Diez Mandamientos.</a:t>
            </a:r>
            <a:endParaRPr sz="1100"/>
          </a:p>
          <a:p>
            <a:pPr indent="0" lvl="0" marL="0" marR="0" rtl="0" algn="l">
              <a:lnSpc>
                <a:spcPct val="100000"/>
              </a:lnSpc>
              <a:spcBef>
                <a:spcPts val="0"/>
              </a:spcBef>
              <a:spcAft>
                <a:spcPts val="0"/>
              </a:spcAft>
              <a:buClr>
                <a:schemeClr val="dk1"/>
              </a:buClr>
              <a:buSzPts val="3200"/>
              <a:buFont typeface="Arial"/>
              <a:buNone/>
            </a:pPr>
            <a:r>
              <a:t/>
            </a:r>
            <a:endParaRPr sz="1100"/>
          </a:p>
          <a:p>
            <a:pPr indent="0" lvl="0" marL="0" marR="0" rtl="0" algn="l">
              <a:lnSpc>
                <a:spcPct val="100000"/>
              </a:lnSpc>
              <a:spcBef>
                <a:spcPts val="0"/>
              </a:spcBef>
              <a:spcAft>
                <a:spcPts val="0"/>
              </a:spcAft>
              <a:buClr>
                <a:schemeClr val="dk1"/>
              </a:buClr>
              <a:buSzPts val="3200"/>
              <a:buFont typeface="Arial"/>
              <a:buNone/>
            </a:pPr>
            <a:r>
              <a:rPr lang="en" sz="1100"/>
              <a:t>3. Pero ese no era el evento más importante en Jerusalén en ese momento. Todos hablaban de algo nuevo. Pedro y los demás apóstoles estaban contando a todos las Buenas Noticias acerca de Jesús y cómo Él se había convertido en Rey. Predicaban que Jesús había sido crucificado, pero luego volvió a la vida. Jesús había regresado al cielo, pero antes de irse, les dijo a los apóstoles que compartieran con todos las Buenas Noticias.</a:t>
            </a:r>
            <a:endParaRPr sz="1100"/>
          </a:p>
          <a:p>
            <a:pPr indent="0" lvl="0" marL="0" marR="0" rtl="0" algn="l">
              <a:lnSpc>
                <a:spcPct val="100000"/>
              </a:lnSpc>
              <a:spcBef>
                <a:spcPts val="0"/>
              </a:spcBef>
              <a:spcAft>
                <a:spcPts val="0"/>
              </a:spcAft>
              <a:buClr>
                <a:schemeClr val="dk1"/>
              </a:buClr>
              <a:buSzPts val="3200"/>
              <a:buFont typeface="Arial"/>
              <a:buNone/>
            </a:pPr>
            <a:r>
              <a:t/>
            </a:r>
            <a:endParaRPr sz="1100"/>
          </a:p>
          <a:p>
            <a:pPr indent="0" lvl="0" marL="0" marR="0" rtl="0" algn="l">
              <a:lnSpc>
                <a:spcPct val="100000"/>
              </a:lnSpc>
              <a:spcBef>
                <a:spcPts val="0"/>
              </a:spcBef>
              <a:spcAft>
                <a:spcPts val="0"/>
              </a:spcAft>
              <a:buClr>
                <a:schemeClr val="dk1"/>
              </a:buClr>
              <a:buSzPts val="3200"/>
              <a:buFont typeface="Arial"/>
              <a:buNone/>
            </a:pPr>
            <a:r>
              <a:rPr lang="en" sz="1100"/>
              <a:t>4. Cuando las personas escuchaban acerca de Jesús, muchos decían que querían seguirlo. Decían que estaban arrepentidos de todos sus pecados, y se bautizaban. Cada vez más personas escuchaban las Buenas Noticias y se convertían en cristianas.</a:t>
            </a:r>
            <a:endParaRPr sz="1100"/>
          </a:p>
          <a:p>
            <a:pPr indent="0" lvl="0" marL="0" marR="0" rtl="0" algn="l">
              <a:lnSpc>
                <a:spcPct val="100000"/>
              </a:lnSpc>
              <a:spcBef>
                <a:spcPts val="0"/>
              </a:spcBef>
              <a:spcAft>
                <a:spcPts val="0"/>
              </a:spcAft>
              <a:buClr>
                <a:schemeClr val="dk1"/>
              </a:buClr>
              <a:buSzPts val="3200"/>
              <a:buFont typeface="Arial"/>
              <a:buNone/>
            </a:pPr>
            <a:r>
              <a:t/>
            </a:r>
            <a:endParaRPr sz="1100"/>
          </a:p>
          <a:p>
            <a:pPr indent="0" lvl="0" marL="0" marR="0" rtl="0" algn="l">
              <a:lnSpc>
                <a:spcPct val="100000"/>
              </a:lnSpc>
              <a:spcBef>
                <a:spcPts val="0"/>
              </a:spcBef>
              <a:spcAft>
                <a:spcPts val="0"/>
              </a:spcAft>
              <a:buClr>
                <a:schemeClr val="dk1"/>
              </a:buClr>
              <a:buSzPts val="3200"/>
              <a:buFont typeface="Arial"/>
              <a:buNone/>
            </a:pPr>
            <a:r>
              <a:t/>
            </a:r>
            <a:endParaRPr sz="1100"/>
          </a:p>
        </p:txBody>
      </p:sp>
      <p:sp>
        <p:nvSpPr>
          <p:cNvPr id="398" name="Google Shape;398;p66"/>
          <p:cNvSpPr txBox="1"/>
          <p:nvPr/>
        </p:nvSpPr>
        <p:spPr>
          <a:xfrm>
            <a:off x="4572000" y="1073675"/>
            <a:ext cx="3924600" cy="322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000"/>
              <a:buFont typeface="Arial"/>
              <a:buNone/>
            </a:pPr>
            <a:r>
              <a:rPr lang="en" sz="1100">
                <a:solidFill>
                  <a:schemeClr val="dk1"/>
                </a:solidFill>
                <a:latin typeface="Calibri"/>
                <a:ea typeface="Calibri"/>
                <a:cs typeface="Calibri"/>
                <a:sym typeface="Calibri"/>
              </a:rPr>
              <a:t>5. personas escuchaban las Buenas Noticias y se convertían en cristianas.</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rPr lang="en" sz="1100">
                <a:solidFill>
                  <a:schemeClr val="dk1"/>
                </a:solidFill>
                <a:latin typeface="Calibri"/>
                <a:ea typeface="Calibri"/>
                <a:cs typeface="Calibri"/>
                <a:sym typeface="Calibri"/>
              </a:rPr>
              <a:t>¿Sabes en qué participa una persona cuando se hace cristiana? Llega a ser parte de la iglesia. Ser parte de la iglesia significa seguir al líder de la iglesia, Jesús. También significa que ahora formas parte de una nueva familia. Las demás personas en la iglesia son tus hermanos y hermanas.</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rPr lang="en" sz="1100">
                <a:solidFill>
                  <a:schemeClr val="dk1"/>
                </a:solidFill>
                <a:latin typeface="Calibri"/>
                <a:ea typeface="Calibri"/>
                <a:cs typeface="Calibri"/>
                <a:sym typeface="Calibri"/>
              </a:rPr>
              <a:t>Todas las personas de Jerusalén que se hicieron cristianas ahora eran parte de la iglesia. ¡Era una iglesia muy grande! En el primer día, ya había casi 3,000 personas en ella. Cada día más personas obedecían las enseñanzas de Jesús y se añadían a la iglesia.</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rPr lang="en" sz="1100">
                <a:solidFill>
                  <a:schemeClr val="dk1"/>
                </a:solidFill>
                <a:latin typeface="Calibri"/>
                <a:ea typeface="Calibri"/>
                <a:cs typeface="Calibri"/>
                <a:sym typeface="Calibri"/>
              </a:rPr>
              <a:t>6. ¿Qué crees tú que debería ser una iglesia hoy en día? ¿Crees que puedes ser un buen ejemplo y ayudar a tu iglesia a parecerse a la iglesia en Jerusalén?</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p:txBody>
      </p:sp>
      <p:sp>
        <p:nvSpPr>
          <p:cNvPr id="399" name="Google Shape;399;p66"/>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rgbClr val="666666"/>
                </a:solidFill>
                <a:latin typeface="Calibri"/>
                <a:ea typeface="Calibri"/>
                <a:cs typeface="Calibri"/>
                <a:sym typeface="Calibri"/>
              </a:rPr>
              <a:t>    misionleccionesbiblicas.org    La primera iglesia </a:t>
            </a:r>
            <a:endParaRPr sz="1000">
              <a:solidFill>
                <a:srgbClr val="666666"/>
              </a:solidFill>
              <a:latin typeface="Calibri"/>
              <a:ea typeface="Calibri"/>
              <a:cs typeface="Calibri"/>
              <a:sym typeface="Calibri"/>
            </a:endParaRPr>
          </a:p>
        </p:txBody>
      </p:sp>
      <p:sp>
        <p:nvSpPr>
          <p:cNvPr id="400" name="Google Shape;400;p66"/>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666666"/>
                </a:solidFill>
                <a:latin typeface="Calibri"/>
                <a:ea typeface="Calibri"/>
                <a:cs typeface="Calibri"/>
                <a:sym typeface="Calibri"/>
              </a:rPr>
              <a:t>‹#›</a:t>
            </a:fld>
            <a:endParaRPr sz="1000">
              <a:solidFill>
                <a:srgbClr val="666666"/>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7"/>
          <p:cNvSpPr txBox="1"/>
          <p:nvPr>
            <p:ph type="title"/>
          </p:nvPr>
        </p:nvSpPr>
        <p:spPr>
          <a:xfrm>
            <a:off x="630252" y="314700"/>
            <a:ext cx="4447800" cy="624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rPr b="0" lang="en" sz="2500"/>
              <a:t>Notas para </a:t>
            </a:r>
            <a:r>
              <a:rPr b="0" lang="en" sz="2500"/>
              <a:t>maestros  -2</a:t>
            </a:r>
            <a:endParaRPr b="0" i="0" sz="2500" u="none" cap="none" strike="noStrike">
              <a:solidFill>
                <a:schemeClr val="dk1"/>
              </a:solidFill>
            </a:endParaRPr>
          </a:p>
        </p:txBody>
      </p:sp>
      <p:sp>
        <p:nvSpPr>
          <p:cNvPr id="406" name="Google Shape;406;p67"/>
          <p:cNvSpPr txBox="1"/>
          <p:nvPr>
            <p:ph idx="2" type="body"/>
          </p:nvPr>
        </p:nvSpPr>
        <p:spPr>
          <a:xfrm>
            <a:off x="630250" y="1000650"/>
            <a:ext cx="3702900" cy="54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1100"/>
              <a:t>7. </a:t>
            </a:r>
            <a:r>
              <a:rPr lang="en" sz="1100" u="sng"/>
              <a:t>La iglesia escuchaba la enseñanza de los apóstoles sobre Jesús.</a:t>
            </a:r>
            <a:endParaRPr sz="1100" u="sng"/>
          </a:p>
          <a:p>
            <a:pPr indent="0" lvl="0" marL="0" rtl="0" algn="l">
              <a:spcBef>
                <a:spcPts val="0"/>
              </a:spcBef>
              <a:spcAft>
                <a:spcPts val="0"/>
              </a:spcAft>
              <a:buClr>
                <a:schemeClr val="dk1"/>
              </a:buClr>
              <a:buSzPts val="1000"/>
              <a:buFont typeface="Arial"/>
              <a:buNone/>
            </a:pPr>
            <a:r>
              <a:t/>
            </a:r>
            <a:endParaRPr sz="1100" u="sng"/>
          </a:p>
          <a:p>
            <a:pPr indent="0" lvl="0" marL="0" rtl="0" algn="l">
              <a:spcBef>
                <a:spcPts val="0"/>
              </a:spcBef>
              <a:spcAft>
                <a:spcPts val="0"/>
              </a:spcAft>
              <a:buClr>
                <a:schemeClr val="dk1"/>
              </a:buClr>
              <a:buSzPts val="1000"/>
              <a:buFont typeface="Arial"/>
              <a:buNone/>
            </a:pPr>
            <a:r>
              <a:rPr lang="en" sz="1100"/>
              <a:t> Antes de volver al cielo, Jesús les dijo esto a los apóstoles:</a:t>
            </a:r>
            <a:endParaRPr sz="1100"/>
          </a:p>
          <a:p>
            <a:pPr indent="0" lvl="0" marL="0" rtl="0" algn="l">
              <a:spcBef>
                <a:spcPts val="0"/>
              </a:spcBef>
              <a:spcAft>
                <a:spcPts val="0"/>
              </a:spcAft>
              <a:buClr>
                <a:schemeClr val="dk1"/>
              </a:buClr>
              <a:buSzPts val="1000"/>
              <a:buFont typeface="Arial"/>
              <a:buNone/>
            </a:pPr>
            <a:r>
              <a:rPr lang="en" sz="1100"/>
              <a:t>«Así que vayan y hagan seguidores en todas las naciones. Bautícenlos en el nombre del Padre, del Hijo y del Espíritu Santo, 20 y enséñenles a obedecer todo lo que yo les he mandado. Tengan presente que yo estaré con ustedes todos los días hasta el fin del mundo.»</a:t>
            </a:r>
            <a:endParaRPr sz="1100"/>
          </a:p>
          <a:p>
            <a:pPr indent="0" lvl="0" marL="0" rtl="0" algn="l">
              <a:spcBef>
                <a:spcPts val="0"/>
              </a:spcBef>
              <a:spcAft>
                <a:spcPts val="0"/>
              </a:spcAft>
              <a:buClr>
                <a:schemeClr val="dk1"/>
              </a:buClr>
              <a:buSzPts val="1000"/>
              <a:buFont typeface="Arial"/>
              <a:buNone/>
            </a:pPr>
            <a:r>
              <a:rPr lang="en" sz="1100"/>
              <a:t> Mateo 28:19-20, PDT.  Y eso fue exactamente lo que hicieron los apóstoles. Enseñaban sobre Jesús todos los días. A veces, las personas necesitaban pruebas de que las enseñanzas eran verdaderas, así que los apóstoles hacían milagros para demostrarlo. La iglesia estaba llena de asombro.</a:t>
            </a:r>
            <a:endParaRPr sz="1100"/>
          </a:p>
          <a:p>
            <a:pPr indent="0" lvl="0" marL="0" rtl="0" algn="l">
              <a:spcBef>
                <a:spcPts val="0"/>
              </a:spcBef>
              <a:spcAft>
                <a:spcPts val="0"/>
              </a:spcAft>
              <a:buClr>
                <a:schemeClr val="dk1"/>
              </a:buClr>
              <a:buSzPts val="1000"/>
              <a:buFont typeface="Arial"/>
              <a:buNone/>
            </a:pPr>
            <a:r>
              <a:t/>
            </a:r>
            <a:endParaRPr sz="1100"/>
          </a:p>
          <a:p>
            <a:pPr indent="0" lvl="0" marL="0" rtl="0" algn="l">
              <a:spcBef>
                <a:spcPts val="0"/>
              </a:spcBef>
              <a:spcAft>
                <a:spcPts val="0"/>
              </a:spcAft>
              <a:buClr>
                <a:schemeClr val="dk1"/>
              </a:buClr>
              <a:buSzPts val="1000"/>
              <a:buFont typeface="Arial"/>
              <a:buNone/>
            </a:pPr>
            <a:r>
              <a:rPr lang="en" sz="1100"/>
              <a:t>Hoy en día, las enseñanzas de Jesús están escritas en la Biblia. ¿Cómo puedes ayudar a tu iglesia a leer la Biblia y escuchar las enseñanzas sobre Jesús?</a:t>
            </a:r>
            <a:endParaRPr sz="1100"/>
          </a:p>
          <a:p>
            <a:pPr indent="0" lvl="0" marL="0" marR="0" rtl="0" algn="l">
              <a:lnSpc>
                <a:spcPct val="100000"/>
              </a:lnSpc>
              <a:spcBef>
                <a:spcPts val="280"/>
              </a:spcBef>
              <a:spcAft>
                <a:spcPts val="0"/>
              </a:spcAft>
              <a:buClr>
                <a:schemeClr val="dk1"/>
              </a:buClr>
              <a:buSzPts val="3200"/>
              <a:buFont typeface="Arial"/>
              <a:buNone/>
            </a:pPr>
            <a:r>
              <a:t/>
            </a:r>
            <a:endParaRPr sz="1100"/>
          </a:p>
          <a:p>
            <a:pPr indent="0" lvl="0" marL="0" marR="0" rtl="0" algn="l">
              <a:lnSpc>
                <a:spcPct val="100000"/>
              </a:lnSpc>
              <a:spcBef>
                <a:spcPts val="280"/>
              </a:spcBef>
              <a:spcAft>
                <a:spcPts val="0"/>
              </a:spcAft>
              <a:buClr>
                <a:schemeClr val="dk1"/>
              </a:buClr>
              <a:buSzPts val="3200"/>
              <a:buFont typeface="Arial"/>
              <a:buNone/>
            </a:pPr>
            <a:r>
              <a:rPr lang="en" sz="1100"/>
              <a:t>8. </a:t>
            </a:r>
            <a:r>
              <a:rPr lang="en" sz="1100" u="sng"/>
              <a:t>La iglesia tenía comunión unos con otros.</a:t>
            </a:r>
            <a:endParaRPr sz="1100" u="sng"/>
          </a:p>
          <a:p>
            <a:pPr indent="0" lvl="0" marL="0" marR="0" rtl="0" algn="l">
              <a:lnSpc>
                <a:spcPct val="100000"/>
              </a:lnSpc>
              <a:spcBef>
                <a:spcPts val="280"/>
              </a:spcBef>
              <a:spcAft>
                <a:spcPts val="0"/>
              </a:spcAft>
              <a:buClr>
                <a:schemeClr val="dk1"/>
              </a:buClr>
              <a:buSzPts val="3200"/>
              <a:buFont typeface="Arial"/>
              <a:buNone/>
            </a:pPr>
            <a:r>
              <a:t/>
            </a:r>
            <a:endParaRPr sz="1100" u="sng"/>
          </a:p>
          <a:p>
            <a:pPr indent="0" lvl="0" marL="0" marR="0" rtl="0" algn="l">
              <a:lnSpc>
                <a:spcPct val="100000"/>
              </a:lnSpc>
              <a:spcBef>
                <a:spcPts val="280"/>
              </a:spcBef>
              <a:spcAft>
                <a:spcPts val="0"/>
              </a:spcAft>
              <a:buClr>
                <a:schemeClr val="dk1"/>
              </a:buClr>
              <a:buSzPts val="3200"/>
              <a:buFont typeface="Arial"/>
              <a:buNone/>
            </a:pPr>
            <a:r>
              <a:rPr lang="en" sz="1100"/>
              <a:t>Se reunían en los patios del templo y también en sus casas. No les preocupaba no tener un edificio grande y bonito. Si un hermano o hermana cristiano tenía hambre o necesitaba ropa, otro cristiano vendía algo y usaba el dinero para ayudar. Compartían todo.</a:t>
            </a:r>
            <a:endParaRPr sz="1100"/>
          </a:p>
          <a:p>
            <a:pPr indent="0" lvl="0" marL="0" marR="0" rtl="0" algn="l">
              <a:lnSpc>
                <a:spcPct val="100000"/>
              </a:lnSpc>
              <a:spcBef>
                <a:spcPts val="280"/>
              </a:spcBef>
              <a:spcAft>
                <a:spcPts val="0"/>
              </a:spcAft>
              <a:buClr>
                <a:schemeClr val="dk1"/>
              </a:buClr>
              <a:buSzPts val="3200"/>
              <a:buFont typeface="Arial"/>
              <a:buNone/>
            </a:pPr>
            <a:r>
              <a:t/>
            </a:r>
            <a:endParaRPr sz="1100"/>
          </a:p>
          <a:p>
            <a:pPr indent="0" lvl="0" marL="0" marR="0" rtl="0" algn="l">
              <a:lnSpc>
                <a:spcPct val="100000"/>
              </a:lnSpc>
              <a:spcBef>
                <a:spcPts val="280"/>
              </a:spcBef>
              <a:spcAft>
                <a:spcPts val="0"/>
              </a:spcAft>
              <a:buClr>
                <a:schemeClr val="dk1"/>
              </a:buClr>
              <a:buSzPts val="3200"/>
              <a:buFont typeface="Arial"/>
              <a:buNone/>
            </a:pPr>
            <a:r>
              <a:rPr lang="en" sz="1100"/>
              <a:t>¿Qué puedes hacer tú cuando alguien en la iglesia necesita ayuda?</a:t>
            </a:r>
            <a:endParaRPr sz="1100"/>
          </a:p>
          <a:p>
            <a:pPr indent="0" lvl="0" marL="0" marR="0" rtl="0" algn="l">
              <a:lnSpc>
                <a:spcPct val="100000"/>
              </a:lnSpc>
              <a:spcBef>
                <a:spcPts val="280"/>
              </a:spcBef>
              <a:spcAft>
                <a:spcPts val="0"/>
              </a:spcAft>
              <a:buClr>
                <a:schemeClr val="dk1"/>
              </a:buClr>
              <a:buSzPts val="3200"/>
              <a:buFont typeface="Arial"/>
              <a:buNone/>
            </a:pPr>
            <a:r>
              <a:t/>
            </a:r>
            <a:endParaRPr sz="1100"/>
          </a:p>
          <a:p>
            <a:pPr indent="0" lvl="0" marL="0" marR="0" rtl="0" algn="l">
              <a:lnSpc>
                <a:spcPct val="100000"/>
              </a:lnSpc>
              <a:spcBef>
                <a:spcPts val="280"/>
              </a:spcBef>
              <a:spcAft>
                <a:spcPts val="0"/>
              </a:spcAft>
              <a:buClr>
                <a:schemeClr val="dk1"/>
              </a:buClr>
              <a:buSzPts val="3200"/>
              <a:buFont typeface="Arial"/>
              <a:buNone/>
            </a:pPr>
            <a:r>
              <a:t/>
            </a:r>
            <a:endParaRPr sz="1100"/>
          </a:p>
          <a:p>
            <a:pPr indent="0" lvl="0" marL="0" marR="0" rtl="0" algn="l">
              <a:lnSpc>
                <a:spcPct val="100000"/>
              </a:lnSpc>
              <a:spcBef>
                <a:spcPts val="280"/>
              </a:spcBef>
              <a:spcAft>
                <a:spcPts val="0"/>
              </a:spcAft>
              <a:buClr>
                <a:schemeClr val="dk1"/>
              </a:buClr>
              <a:buSzPts val="3200"/>
              <a:buFont typeface="Arial"/>
              <a:buNone/>
            </a:pPr>
            <a:r>
              <a:t/>
            </a:r>
            <a:endParaRPr sz="1000"/>
          </a:p>
          <a:p>
            <a:pPr indent="0" lvl="0" marL="0" marR="0" rtl="0" algn="l">
              <a:lnSpc>
                <a:spcPct val="100000"/>
              </a:lnSpc>
              <a:spcBef>
                <a:spcPts val="280"/>
              </a:spcBef>
              <a:spcAft>
                <a:spcPts val="0"/>
              </a:spcAft>
              <a:buClr>
                <a:schemeClr val="dk1"/>
              </a:buClr>
              <a:buSzPts val="3200"/>
              <a:buFont typeface="Arial"/>
              <a:buNone/>
            </a:pPr>
            <a:r>
              <a:t/>
            </a:r>
            <a:endParaRPr sz="1000"/>
          </a:p>
          <a:p>
            <a:pPr indent="0" lvl="0" marL="0" marR="0" rtl="0" algn="l">
              <a:lnSpc>
                <a:spcPct val="100000"/>
              </a:lnSpc>
              <a:spcBef>
                <a:spcPts val="280"/>
              </a:spcBef>
              <a:spcAft>
                <a:spcPts val="0"/>
              </a:spcAft>
              <a:buClr>
                <a:schemeClr val="dk1"/>
              </a:buClr>
              <a:buSzPts val="3200"/>
              <a:buFont typeface="Arial"/>
              <a:buNone/>
            </a:pPr>
            <a:r>
              <a:t/>
            </a:r>
            <a:endParaRPr sz="1000"/>
          </a:p>
          <a:p>
            <a:pPr indent="0" lvl="0" marL="0" marR="0" rtl="0" algn="l">
              <a:lnSpc>
                <a:spcPct val="100000"/>
              </a:lnSpc>
              <a:spcBef>
                <a:spcPts val="280"/>
              </a:spcBef>
              <a:spcAft>
                <a:spcPts val="0"/>
              </a:spcAft>
              <a:buClr>
                <a:schemeClr val="dk1"/>
              </a:buClr>
              <a:buSzPts val="3200"/>
              <a:buFont typeface="Arial"/>
              <a:buNone/>
            </a:pPr>
            <a:r>
              <a:t/>
            </a:r>
            <a:endParaRPr b="0" i="0" sz="1000" u="none" cap="none" strike="noStrike">
              <a:solidFill>
                <a:schemeClr val="dk1"/>
              </a:solidFill>
              <a:latin typeface="Calibri"/>
              <a:ea typeface="Calibri"/>
              <a:cs typeface="Calibri"/>
              <a:sym typeface="Calibri"/>
            </a:endParaRPr>
          </a:p>
        </p:txBody>
      </p:sp>
      <p:sp>
        <p:nvSpPr>
          <p:cNvPr id="407" name="Google Shape;407;p67"/>
          <p:cNvSpPr txBox="1"/>
          <p:nvPr/>
        </p:nvSpPr>
        <p:spPr>
          <a:xfrm>
            <a:off x="4789500" y="1000650"/>
            <a:ext cx="3702900" cy="5205000"/>
          </a:xfrm>
          <a:prstGeom prst="rect">
            <a:avLst/>
          </a:prstGeom>
          <a:noFill/>
          <a:ln>
            <a:noFill/>
          </a:ln>
        </p:spPr>
        <p:txBody>
          <a:bodyPr anchorCtr="0" anchor="t" bIns="45700" lIns="91425" spcFirstLastPara="1" rIns="91425" wrap="square" tIns="45700">
            <a:noAutofit/>
          </a:bodyPr>
          <a:lstStyle/>
          <a:p>
            <a:pPr indent="0" lvl="0" marL="0" rtl="0" algn="l">
              <a:spcBef>
                <a:spcPts val="280"/>
              </a:spcBef>
              <a:spcAft>
                <a:spcPts val="0"/>
              </a:spcAft>
              <a:buClr>
                <a:schemeClr val="dk1"/>
              </a:buClr>
              <a:buSzPts val="3200"/>
              <a:buFont typeface="Arial"/>
              <a:buNone/>
            </a:pPr>
            <a:r>
              <a:rPr lang="en" sz="1100">
                <a:solidFill>
                  <a:schemeClr val="dk1"/>
                </a:solidFill>
                <a:latin typeface="Calibri"/>
                <a:ea typeface="Calibri"/>
                <a:cs typeface="Calibri"/>
                <a:sym typeface="Calibri"/>
              </a:rPr>
              <a:t>9. </a:t>
            </a:r>
            <a:r>
              <a:rPr lang="en" sz="1100" u="sng">
                <a:solidFill>
                  <a:schemeClr val="dk1"/>
                </a:solidFill>
                <a:latin typeface="Calibri"/>
                <a:ea typeface="Calibri"/>
                <a:cs typeface="Calibri"/>
                <a:sym typeface="Calibri"/>
              </a:rPr>
              <a:t>La iglesia compartía comidas y compartía la Cena del Señor.</a:t>
            </a:r>
            <a:endParaRPr sz="1100" u="sng">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rPr lang="en" sz="1100">
                <a:solidFill>
                  <a:schemeClr val="dk1"/>
                </a:solidFill>
                <a:latin typeface="Calibri"/>
                <a:ea typeface="Calibri"/>
                <a:cs typeface="Calibri"/>
                <a:sym typeface="Calibri"/>
              </a:rPr>
              <a:t>La iglesia a menudo comía juntos. Cuando llegaba el primer día de la semana, bebían jugo de uva o vino y comían pan sin levadura para recordar a Jesús en la Cena del Señor. Querían recordar una y otra vez todas las cosas buenas que Jesús había hecho.</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rPr lang="en" sz="1100">
                <a:solidFill>
                  <a:schemeClr val="dk1"/>
                </a:solidFill>
                <a:latin typeface="Calibri"/>
                <a:ea typeface="Calibri"/>
                <a:cs typeface="Calibri"/>
                <a:sym typeface="Calibri"/>
              </a:rPr>
              <a:t>¿Qué puedes hacer tú para ayudar cuando tu iglesia comparte comidas? ¿Qué haces cuando las personas recuerdan a Jesús al tomar la Cena del Señor?</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rPr lang="en" sz="1100">
                <a:solidFill>
                  <a:schemeClr val="dk1"/>
                </a:solidFill>
                <a:latin typeface="Calibri"/>
                <a:ea typeface="Calibri"/>
                <a:cs typeface="Calibri"/>
                <a:sym typeface="Calibri"/>
              </a:rPr>
              <a:t>10. </a:t>
            </a:r>
            <a:r>
              <a:rPr lang="en" sz="1100" u="sng">
                <a:solidFill>
                  <a:schemeClr val="dk1"/>
                </a:solidFill>
                <a:latin typeface="Calibri"/>
                <a:ea typeface="Calibri"/>
                <a:cs typeface="Calibri"/>
                <a:sym typeface="Calibri"/>
              </a:rPr>
              <a:t>La iglesia oraba junta.</a:t>
            </a:r>
            <a:endParaRPr sz="1100" u="sng">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rPr lang="en" sz="1100">
                <a:solidFill>
                  <a:schemeClr val="dk1"/>
                </a:solidFill>
                <a:latin typeface="Calibri"/>
                <a:ea typeface="Calibri"/>
                <a:cs typeface="Calibri"/>
                <a:sym typeface="Calibri"/>
              </a:rPr>
              <a:t>Dios escucha cuando hablamos con Él. La iglesia en Jerusalén hablaba con Dios. Tal vez le pedían ayuda para obedecerlo. Tal vez oraban por sus hermanos y hermanas cristianos que estaban enfermos. Tal vez oraban para que más personas siguieran a Jesús.</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t/>
            </a:r>
            <a:endParaRPr sz="1100">
              <a:solidFill>
                <a:schemeClr val="dk1"/>
              </a:solidFill>
              <a:latin typeface="Calibri"/>
              <a:ea typeface="Calibri"/>
              <a:cs typeface="Calibri"/>
              <a:sym typeface="Calibri"/>
            </a:endParaRPr>
          </a:p>
          <a:p>
            <a:pPr indent="0" lvl="0" marL="0" rtl="0" algn="l">
              <a:spcBef>
                <a:spcPts val="280"/>
              </a:spcBef>
              <a:spcAft>
                <a:spcPts val="0"/>
              </a:spcAft>
              <a:buClr>
                <a:schemeClr val="dk1"/>
              </a:buClr>
              <a:buSzPts val="3200"/>
              <a:buFont typeface="Arial"/>
              <a:buNone/>
            </a:pPr>
            <a:r>
              <a:rPr lang="en" sz="1100">
                <a:solidFill>
                  <a:schemeClr val="dk1"/>
                </a:solidFill>
                <a:latin typeface="Calibri"/>
                <a:ea typeface="Calibri"/>
                <a:cs typeface="Calibri"/>
                <a:sym typeface="Calibri"/>
              </a:rPr>
              <a:t>¿Hablas tú con Dios? ¿Por qué cosas puedes orar por tu iglesia? Ahora, inclinemos nuestras cabezas y oremos por la iglesia.</a:t>
            </a:r>
            <a:endParaRPr sz="11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p:txBody>
      </p:sp>
      <p:sp>
        <p:nvSpPr>
          <p:cNvPr id="408" name="Google Shape;408;p67"/>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rgbClr val="666666"/>
                </a:solidFill>
                <a:latin typeface="Calibri"/>
                <a:ea typeface="Calibri"/>
                <a:cs typeface="Calibri"/>
                <a:sym typeface="Calibri"/>
              </a:rPr>
              <a:t>    misionleccionesbiblicas.org    La primera iglesia </a:t>
            </a:r>
            <a:endParaRPr sz="1000">
              <a:solidFill>
                <a:srgbClr val="666666"/>
              </a:solidFill>
              <a:latin typeface="Calibri"/>
              <a:ea typeface="Calibri"/>
              <a:cs typeface="Calibri"/>
              <a:sym typeface="Calibri"/>
            </a:endParaRPr>
          </a:p>
        </p:txBody>
      </p:sp>
      <p:sp>
        <p:nvSpPr>
          <p:cNvPr id="409" name="Google Shape;409;p67"/>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666666"/>
                </a:solidFill>
                <a:latin typeface="Calibri"/>
                <a:ea typeface="Calibri"/>
                <a:cs typeface="Calibri"/>
                <a:sym typeface="Calibri"/>
              </a:rPr>
              <a:t>‹#›</a:t>
            </a:fld>
            <a:endParaRPr sz="1000">
              <a:solidFill>
                <a:srgbClr val="66666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8"/>
          <p:cNvSpPr txBox="1"/>
          <p:nvPr/>
        </p:nvSpPr>
        <p:spPr>
          <a:xfrm>
            <a:off x="628650" y="5516650"/>
            <a:ext cx="4692000" cy="83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3000"/>
              <a:buFont typeface="Calibri"/>
              <a:buNone/>
            </a:pPr>
            <a:r>
              <a:rPr b="0" i="0" lang="en" sz="1300" u="none" cap="none" strike="noStrike">
                <a:solidFill>
                  <a:schemeClr val="dk1"/>
                </a:solidFill>
                <a:latin typeface="Calibri"/>
                <a:ea typeface="Calibri"/>
                <a:cs typeface="Calibri"/>
                <a:sym typeface="Calibri"/>
              </a:rPr>
              <a:t>Recursos gratuitos para compartir la Palabra de Dios con los niños:</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0"/>
              <a:buFont typeface="Calibri"/>
              <a:buNone/>
            </a:pPr>
            <a:r>
              <a:rPr b="0" i="0" lang="en" sz="1300" u="sng" cap="none" strike="noStrike">
                <a:solidFill>
                  <a:schemeClr val="hlink"/>
                </a:solidFill>
                <a:latin typeface="Calibri"/>
                <a:ea typeface="Calibri"/>
                <a:cs typeface="Calibri"/>
                <a:sym typeface="Calibri"/>
                <a:hlinkClick r:id="rId3"/>
              </a:rPr>
              <a:t>misionleccionesbiblicas.org</a:t>
            </a:r>
            <a:r>
              <a:rPr b="0" i="0" lang="en" sz="1300" u="none" cap="none" strike="noStrike">
                <a:solidFill>
                  <a:schemeClr val="dk1"/>
                </a:solidFill>
                <a:latin typeface="Calibri"/>
                <a:ea typeface="Calibri"/>
                <a:cs typeface="Calibri"/>
                <a:sym typeface="Calibri"/>
              </a:rPr>
              <a:t> (en español)</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0"/>
              <a:buFont typeface="Calibri"/>
              <a:buNone/>
            </a:pPr>
            <a:r>
              <a:rPr b="0" i="0" lang="en" sz="1300" u="sng" cap="none" strike="noStrike">
                <a:solidFill>
                  <a:schemeClr val="hlink"/>
                </a:solidFill>
                <a:latin typeface="Calibri"/>
                <a:ea typeface="Calibri"/>
                <a:cs typeface="Calibri"/>
                <a:sym typeface="Calibri"/>
                <a:hlinkClick r:id="rId4"/>
              </a:rPr>
              <a:t>www.missionbibleclass.org</a:t>
            </a:r>
            <a:r>
              <a:rPr b="0" i="0" lang="en" sz="1300" u="none" cap="none" strike="noStrike">
                <a:solidFill>
                  <a:schemeClr val="dk1"/>
                </a:solidFill>
                <a:latin typeface="Calibri"/>
                <a:ea typeface="Calibri"/>
                <a:cs typeface="Calibri"/>
                <a:sym typeface="Calibri"/>
              </a:rPr>
              <a:t> (in English)</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0"/>
              <a:buFont typeface="Calibri"/>
              <a:buNone/>
            </a:pPr>
            <a:r>
              <a:t/>
            </a:r>
            <a:endParaRPr b="0" i="0" sz="2000" u="none" cap="none" strike="noStrike">
              <a:solidFill>
                <a:schemeClr val="dk1"/>
              </a:solidFill>
              <a:latin typeface="Calibri"/>
              <a:ea typeface="Calibri"/>
              <a:cs typeface="Calibri"/>
              <a:sym typeface="Calibri"/>
            </a:endParaRPr>
          </a:p>
        </p:txBody>
      </p:sp>
      <p:pic>
        <p:nvPicPr>
          <p:cNvPr id="416" name="Google Shape;416;p68"/>
          <p:cNvPicPr preferRelativeResize="0"/>
          <p:nvPr/>
        </p:nvPicPr>
        <p:blipFill rotWithShape="1">
          <a:blip r:embed="rId5">
            <a:alphaModFix/>
          </a:blip>
          <a:srcRect b="0" l="0" r="0" t="0"/>
          <a:stretch/>
        </p:blipFill>
        <p:spPr>
          <a:xfrm>
            <a:off x="628650" y="4414725"/>
            <a:ext cx="2743650" cy="1101925"/>
          </a:xfrm>
          <a:prstGeom prst="rect">
            <a:avLst/>
          </a:prstGeom>
          <a:noFill/>
          <a:ln>
            <a:noFill/>
          </a:ln>
        </p:spPr>
      </p:pic>
      <p:sp>
        <p:nvSpPr>
          <p:cNvPr id="417" name="Google Shape;417;p68"/>
          <p:cNvSpPr txBox="1"/>
          <p:nvPr>
            <p:ph type="title"/>
          </p:nvPr>
        </p:nvSpPr>
        <p:spPr>
          <a:xfrm>
            <a:off x="628650" y="2503302"/>
            <a:ext cx="8330400" cy="17877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112500"/>
              <a:buFont typeface="Calibri"/>
              <a:buNone/>
            </a:pPr>
            <a:r>
              <a:rPr b="1" lang="en" sz="1600"/>
              <a:t>Atribución: </a:t>
            </a:r>
            <a:r>
              <a:rPr lang="en" sz="1600"/>
              <a:t>Esta ayuda visual fue construida por Mary Nelson </a:t>
            </a:r>
            <a:r>
              <a:rPr lang="en" sz="1600" u="sng">
                <a:solidFill>
                  <a:schemeClr val="hlink"/>
                </a:solidFill>
                <a:hlinkClick r:id="rId6"/>
              </a:rPr>
              <a:t>www.missionbibleclass.org</a:t>
            </a:r>
            <a:r>
              <a:rPr lang="en" sz="1600"/>
              <a:t>  utilizando:</a:t>
            </a:r>
            <a:endParaRPr sz="1600"/>
          </a:p>
          <a:p>
            <a:pPr indent="-308610" lvl="0" marL="457200" rtl="0" algn="l">
              <a:lnSpc>
                <a:spcPct val="100000"/>
              </a:lnSpc>
              <a:spcBef>
                <a:spcPts val="1000"/>
              </a:spcBef>
              <a:spcAft>
                <a:spcPts val="0"/>
              </a:spcAft>
              <a:buSzPct val="87500"/>
              <a:buChar char="●"/>
            </a:pPr>
            <a:r>
              <a:rPr lang="en" sz="1600"/>
              <a:t>Recopilación de textos y diapositivas de Mary Nelson</a:t>
            </a:r>
            <a:endParaRPr sz="1600"/>
          </a:p>
          <a:p>
            <a:pPr indent="-320040" lvl="0" marL="457200" rtl="0" algn="l">
              <a:lnSpc>
                <a:spcPct val="100000"/>
              </a:lnSpc>
              <a:spcBef>
                <a:spcPts val="0"/>
              </a:spcBef>
              <a:spcAft>
                <a:spcPts val="0"/>
              </a:spcAft>
              <a:buSzPct val="100000"/>
              <a:buChar char="●"/>
            </a:pPr>
            <a:r>
              <a:rPr lang="en" sz="1600"/>
              <a:t>Texto y diapositivas de Mary Nelson</a:t>
            </a:r>
            <a:endParaRPr sz="1600"/>
          </a:p>
          <a:p>
            <a:pPr indent="-308610" lvl="0" marL="457200" rtl="0" algn="l">
              <a:lnSpc>
                <a:spcPct val="100000"/>
              </a:lnSpc>
              <a:spcBef>
                <a:spcPts val="0"/>
              </a:spcBef>
              <a:spcAft>
                <a:spcPts val="0"/>
              </a:spcAft>
              <a:buSzPct val="87500"/>
              <a:buChar char="●"/>
            </a:pPr>
            <a:r>
              <a:rPr lang="en" sz="1600"/>
              <a:t>Ilustraciones de Sweet Publishing </a:t>
            </a:r>
            <a:r>
              <a:rPr lang="en" sz="1600" u="sng">
                <a:solidFill>
                  <a:schemeClr val="hlink"/>
                </a:solidFill>
                <a:hlinkClick r:id="rId7"/>
              </a:rPr>
              <a:t>http://sweetpublishing.com/</a:t>
            </a:r>
            <a:r>
              <a:rPr lang="en" sz="1600"/>
              <a:t> </a:t>
            </a:r>
            <a:br>
              <a:rPr lang="en" sz="1600"/>
            </a:br>
            <a:r>
              <a:rPr lang="en" sz="1600"/>
              <a:t>Acceso a través de </a:t>
            </a:r>
            <a:r>
              <a:rPr lang="en" sz="1600" u="sng">
                <a:solidFill>
                  <a:schemeClr val="hlink"/>
                </a:solidFill>
                <a:hlinkClick r:id="rId8"/>
              </a:rPr>
              <a:t>https://www.unfoldingword.org/sweet-publishing/</a:t>
            </a:r>
            <a:r>
              <a:rPr lang="en" sz="1600"/>
              <a:t> </a:t>
            </a:r>
            <a:endParaRPr sz="1600"/>
          </a:p>
          <a:p>
            <a:pPr indent="0" lvl="0" marL="0" rtl="0" algn="l">
              <a:lnSpc>
                <a:spcPct val="100000"/>
              </a:lnSpc>
              <a:spcBef>
                <a:spcPts val="0"/>
              </a:spcBef>
              <a:spcAft>
                <a:spcPts val="0"/>
              </a:spcAft>
              <a:buNone/>
            </a:pPr>
            <a:r>
              <a:rPr b="1" lang="en" sz="1600">
                <a:solidFill>
                  <a:srgbClr val="000000"/>
                </a:solidFill>
              </a:rPr>
              <a:t>A</a:t>
            </a:r>
            <a:r>
              <a:rPr b="1" lang="en" sz="1600">
                <a:solidFill>
                  <a:srgbClr val="000000"/>
                </a:solidFill>
              </a:rPr>
              <a:t>lteración: </a:t>
            </a:r>
            <a:r>
              <a:rPr lang="en" sz="1600">
                <a:solidFill>
                  <a:srgbClr val="000000"/>
                </a:solidFill>
              </a:rPr>
              <a:t>Texto añadido a la portada.</a:t>
            </a:r>
            <a:endParaRPr sz="1600">
              <a:solidFill>
                <a:srgbClr val="000000"/>
              </a:solidFill>
            </a:endParaRPr>
          </a:p>
          <a:p>
            <a:pPr indent="-320040" lvl="0" marL="457200" rtl="0" algn="l">
              <a:lnSpc>
                <a:spcPct val="100000"/>
              </a:lnSpc>
              <a:spcBef>
                <a:spcPts val="0"/>
              </a:spcBef>
              <a:spcAft>
                <a:spcPts val="0"/>
              </a:spcAft>
              <a:buClr>
                <a:srgbClr val="000000"/>
              </a:buClr>
              <a:buSzPct val="100000"/>
              <a:buChar char="●"/>
            </a:pPr>
            <a:r>
              <a:rPr lang="en" sz="1600">
                <a:solidFill>
                  <a:srgbClr val="000000"/>
                </a:solidFill>
              </a:rPr>
              <a:t>Se ha realzado el color en cada ilustración. </a:t>
            </a:r>
            <a:r>
              <a:rPr lang="en" sz="1600">
                <a:solidFill>
                  <a:srgbClr val="000000"/>
                </a:solidFill>
              </a:rPr>
              <a:t>  </a:t>
            </a:r>
            <a:endParaRPr sz="1600">
              <a:solidFill>
                <a:srgbClr val="000000"/>
              </a:solidFill>
            </a:endParaRPr>
          </a:p>
        </p:txBody>
      </p:sp>
      <p:pic>
        <p:nvPicPr>
          <p:cNvPr id="418" name="Google Shape;418;p68"/>
          <p:cNvPicPr preferRelativeResize="0"/>
          <p:nvPr/>
        </p:nvPicPr>
        <p:blipFill rotWithShape="1">
          <a:blip r:embed="rId9">
            <a:alphaModFix/>
          </a:blip>
          <a:srcRect b="0" l="0" r="0" t="0"/>
          <a:stretch/>
        </p:blipFill>
        <p:spPr>
          <a:xfrm>
            <a:off x="705125" y="623925"/>
            <a:ext cx="2400300" cy="839808"/>
          </a:xfrm>
          <a:prstGeom prst="rect">
            <a:avLst/>
          </a:prstGeom>
          <a:noFill/>
          <a:ln>
            <a:noFill/>
          </a:ln>
        </p:spPr>
      </p:pic>
      <p:sp>
        <p:nvSpPr>
          <p:cNvPr id="419" name="Google Shape;419;p68"/>
          <p:cNvSpPr txBox="1"/>
          <p:nvPr/>
        </p:nvSpPr>
        <p:spPr>
          <a:xfrm>
            <a:off x="628650" y="1611666"/>
            <a:ext cx="7755600" cy="808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0" lang="en" sz="1600" u="none" cap="none" strike="noStrike">
                <a:solidFill>
                  <a:srgbClr val="000000"/>
                </a:solidFill>
                <a:latin typeface="Calibri"/>
                <a:ea typeface="Calibri"/>
                <a:cs typeface="Calibri"/>
                <a:sym typeface="Calibri"/>
              </a:rPr>
              <a:t>Atribución/Reconocimiento-CompartirIgual 4.0 Internacional Deed, CC BY-SA 4.0</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rPr b="0" i="0" lang="en" sz="1400" u="sng" cap="none" strike="noStrike">
                <a:solidFill>
                  <a:schemeClr val="hlink"/>
                </a:solidFill>
                <a:latin typeface="Calibri"/>
                <a:ea typeface="Calibri"/>
                <a:cs typeface="Calibri"/>
                <a:sym typeface="Calibri"/>
                <a:hlinkClick r:id="rId10"/>
              </a:rPr>
              <a:t>https://creativecommons.org/licenses/by-sa/4.0/deed.es</a:t>
            </a:r>
            <a:r>
              <a:rPr b="0" i="0" lang="en" sz="1400" u="none" cap="none" strike="noStrike">
                <a:solidFill>
                  <a:srgbClr val="000000"/>
                </a:solidFill>
                <a:latin typeface="Calibri"/>
                <a:ea typeface="Calibri"/>
                <a:cs typeface="Calibri"/>
                <a:sym typeface="Calibri"/>
              </a:rPr>
              <a:t> </a:t>
            </a:r>
            <a:endParaRPr b="1" i="0" sz="1400" u="none" cap="none" strike="noStrike">
              <a:solidFill>
                <a:srgbClr val="000000"/>
              </a:solidFill>
              <a:latin typeface="Calibri"/>
              <a:ea typeface="Calibri"/>
              <a:cs typeface="Calibri"/>
              <a:sym typeface="Calibri"/>
            </a:endParaRPr>
          </a:p>
        </p:txBody>
      </p:sp>
      <p:sp>
        <p:nvSpPr>
          <p:cNvPr id="420" name="Google Shape;420;p68"/>
          <p:cNvSpPr txBox="1"/>
          <p:nvPr/>
        </p:nvSpPr>
        <p:spPr>
          <a:xfrm>
            <a:off x="3916625" y="875225"/>
            <a:ext cx="4467600" cy="337200"/>
          </a:xfrm>
          <a:prstGeom prst="rect">
            <a:avLst/>
          </a:prstGeom>
          <a:solidFill>
            <a:schemeClr val="accent4"/>
          </a:solid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100" u="none" cap="none" strike="noStrike">
                <a:solidFill>
                  <a:srgbClr val="000000"/>
                </a:solidFill>
                <a:latin typeface="Calibri"/>
                <a:ea typeface="Calibri"/>
                <a:cs typeface="Calibri"/>
                <a:sym typeface="Calibri"/>
              </a:rPr>
              <a:t>Puede descargar este pase de diapositivas de</a:t>
            </a:r>
            <a:r>
              <a:rPr b="1" i="0" lang="en" sz="1100" u="none" cap="none" strike="noStrike">
                <a:solidFill>
                  <a:srgbClr val="000000"/>
                </a:solidFill>
                <a:latin typeface="Calibri"/>
                <a:ea typeface="Calibri"/>
                <a:cs typeface="Calibri"/>
                <a:sym typeface="Calibri"/>
              </a:rPr>
              <a:t> </a:t>
            </a:r>
            <a:r>
              <a:rPr b="1" i="0" lang="en" sz="1100" u="sng" cap="none" strike="noStrike">
                <a:solidFill>
                  <a:schemeClr val="hlink"/>
                </a:solidFill>
                <a:latin typeface="Calibri"/>
                <a:ea typeface="Calibri"/>
                <a:cs typeface="Calibri"/>
                <a:sym typeface="Calibri"/>
                <a:hlinkClick r:id="rId11"/>
              </a:rPr>
              <a:t>misionleccionesbiblicas.org</a:t>
            </a:r>
            <a:r>
              <a:rPr b="1" i="0" lang="en" sz="1100" u="none" cap="none" strike="noStrike">
                <a:solidFill>
                  <a:srgbClr val="000000"/>
                </a:solidFill>
                <a:latin typeface="Calibri"/>
                <a:ea typeface="Calibri"/>
                <a:cs typeface="Calibri"/>
                <a:sym typeface="Calibri"/>
              </a:rPr>
              <a:t>.</a:t>
            </a:r>
            <a:endParaRPr b="1" i="0" sz="1100" u="none" cap="none" strike="noStrike">
              <a:solidFill>
                <a:srgbClr val="000000"/>
              </a:solidFill>
              <a:latin typeface="Calibri"/>
              <a:ea typeface="Calibri"/>
              <a:cs typeface="Calibri"/>
              <a:sym typeface="Calibri"/>
            </a:endParaRPr>
          </a:p>
        </p:txBody>
      </p:sp>
      <p:sp>
        <p:nvSpPr>
          <p:cNvPr id="421" name="Google Shape;421;p68"/>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a:t>
            </a:r>
            <a:r>
              <a:rPr lang="en" sz="1000">
                <a:latin typeface="Calibri"/>
                <a:ea typeface="Calibri"/>
                <a:cs typeface="Calibri"/>
                <a:sym typeface="Calibri"/>
              </a:rPr>
              <a:t>    La primera iglesia </a:t>
            </a:r>
            <a:endParaRPr sz="1000">
              <a:latin typeface="Calibri"/>
              <a:ea typeface="Calibri"/>
              <a:cs typeface="Calibri"/>
              <a:sym typeface="Calibri"/>
            </a:endParaRPr>
          </a:p>
        </p:txBody>
      </p:sp>
      <p:sp>
        <p:nvSpPr>
          <p:cNvPr id="422" name="Google Shape;422;p68"/>
          <p:cNvSpPr txBox="1"/>
          <p:nvPr/>
        </p:nvSpPr>
        <p:spPr>
          <a:xfrm>
            <a:off x="839055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57"/>
          <p:cNvPicPr preferRelativeResize="0"/>
          <p:nvPr/>
        </p:nvPicPr>
        <p:blipFill rotWithShape="1">
          <a:blip r:embed="rId3">
            <a:alphaModFix/>
          </a:blip>
          <a:srcRect b="0" l="0" r="0" t="0"/>
          <a:stretch/>
        </p:blipFill>
        <p:spPr>
          <a:xfrm>
            <a:off x="50" y="0"/>
            <a:ext cx="9144000" cy="6858000"/>
          </a:xfrm>
          <a:prstGeom prst="rect">
            <a:avLst/>
          </a:prstGeom>
          <a:noFill/>
          <a:ln>
            <a:noFill/>
          </a:ln>
        </p:spPr>
      </p:pic>
      <p:sp>
        <p:nvSpPr>
          <p:cNvPr id="334" name="Google Shape;334;p57"/>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35" name="Google Shape;335;p57"/>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pic>
        <p:nvPicPr>
          <p:cNvPr id="340" name="Google Shape;340;p58"/>
          <p:cNvPicPr preferRelativeResize="0"/>
          <p:nvPr/>
        </p:nvPicPr>
        <p:blipFill rotWithShape="1">
          <a:blip r:embed="rId3">
            <a:alphaModFix/>
          </a:blip>
          <a:srcRect b="0" l="99" r="89" t="0"/>
          <a:stretch/>
        </p:blipFill>
        <p:spPr>
          <a:xfrm>
            <a:off x="17761" y="-1"/>
            <a:ext cx="9126300" cy="6858000"/>
          </a:xfrm>
          <a:prstGeom prst="rect">
            <a:avLst/>
          </a:prstGeom>
          <a:noFill/>
          <a:ln>
            <a:noFill/>
          </a:ln>
        </p:spPr>
      </p:pic>
      <p:sp>
        <p:nvSpPr>
          <p:cNvPr id="341" name="Google Shape;341;p58"/>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42" name="Google Shape;342;p58"/>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9"/>
          <p:cNvPicPr preferRelativeResize="0"/>
          <p:nvPr/>
        </p:nvPicPr>
        <p:blipFill rotWithShape="1">
          <a:blip r:embed="rId3">
            <a:alphaModFix/>
          </a:blip>
          <a:srcRect b="0" l="0" r="0" t="0"/>
          <a:stretch/>
        </p:blipFill>
        <p:spPr>
          <a:xfrm>
            <a:off x="-75" y="0"/>
            <a:ext cx="9144000" cy="6858000"/>
          </a:xfrm>
          <a:prstGeom prst="rect">
            <a:avLst/>
          </a:prstGeom>
          <a:noFill/>
          <a:ln>
            <a:noFill/>
          </a:ln>
        </p:spPr>
      </p:pic>
      <p:sp>
        <p:nvSpPr>
          <p:cNvPr id="348" name="Google Shape;348;p59"/>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    La primera iglesia </a:t>
            </a:r>
            <a:endParaRPr sz="1000">
              <a:latin typeface="Calibri"/>
              <a:ea typeface="Calibri"/>
              <a:cs typeface="Calibri"/>
              <a:sym typeface="Calibri"/>
            </a:endParaRPr>
          </a:p>
        </p:txBody>
      </p:sp>
      <p:sp>
        <p:nvSpPr>
          <p:cNvPr id="349" name="Google Shape;349;p59"/>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60"/>
          <p:cNvPicPr preferRelativeResize="0"/>
          <p:nvPr/>
        </p:nvPicPr>
        <p:blipFill rotWithShape="1">
          <a:blip r:embed="rId3">
            <a:alphaModFix/>
          </a:blip>
          <a:srcRect b="0" l="0" r="0" t="0"/>
          <a:stretch/>
        </p:blipFill>
        <p:spPr>
          <a:xfrm>
            <a:off x="100" y="0"/>
            <a:ext cx="9144000" cy="6858000"/>
          </a:xfrm>
          <a:prstGeom prst="rect">
            <a:avLst/>
          </a:prstGeom>
          <a:noFill/>
          <a:ln>
            <a:noFill/>
          </a:ln>
        </p:spPr>
      </p:pic>
      <p:sp>
        <p:nvSpPr>
          <p:cNvPr id="355" name="Google Shape;355;p60"/>
          <p:cNvSpPr txBox="1"/>
          <p:nvPr/>
        </p:nvSpPr>
        <p:spPr>
          <a:xfrm>
            <a:off x="3096225"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56" name="Google Shape;356;p60"/>
          <p:cNvSpPr txBox="1"/>
          <p:nvPr/>
        </p:nvSpPr>
        <p:spPr>
          <a:xfrm>
            <a:off x="8265827"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360" name="Shape 360"/>
        <p:cNvGrpSpPr/>
        <p:nvPr/>
      </p:nvGrpSpPr>
      <p:grpSpPr>
        <a:xfrm>
          <a:off x="0" y="0"/>
          <a:ext cx="0" cy="0"/>
          <a:chOff x="0" y="0"/>
          <a:chExt cx="0" cy="0"/>
        </a:xfrm>
      </p:grpSpPr>
      <p:sp>
        <p:nvSpPr>
          <p:cNvPr id="361" name="Google Shape;361;p61"/>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dk2"/>
                </a:solidFill>
                <a:latin typeface="Calibri"/>
                <a:ea typeface="Calibri"/>
                <a:cs typeface="Calibri"/>
                <a:sym typeface="Calibri"/>
              </a:rPr>
              <a:t>    misionleccionesbiblicas.org    La primera iglesia </a:t>
            </a:r>
            <a:endParaRPr sz="1000">
              <a:solidFill>
                <a:schemeClr val="dk2"/>
              </a:solidFill>
              <a:latin typeface="Calibri"/>
              <a:ea typeface="Calibri"/>
              <a:cs typeface="Calibri"/>
              <a:sym typeface="Calibri"/>
            </a:endParaRPr>
          </a:p>
        </p:txBody>
      </p:sp>
      <p:sp>
        <p:nvSpPr>
          <p:cNvPr id="362" name="Google Shape;362;p61"/>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2"/>
                </a:solidFill>
                <a:latin typeface="Calibri"/>
                <a:ea typeface="Calibri"/>
                <a:cs typeface="Calibri"/>
                <a:sym typeface="Calibri"/>
              </a:rPr>
              <a:t>‹#›</a:t>
            </a:fld>
            <a:endParaRPr sz="1000">
              <a:solidFill>
                <a:schemeClr val="dk2"/>
              </a:solidFill>
              <a:latin typeface="Calibri"/>
              <a:ea typeface="Calibri"/>
              <a:cs typeface="Calibri"/>
              <a:sym typeface="Calibri"/>
            </a:endParaRPr>
          </a:p>
        </p:txBody>
      </p:sp>
      <p:pic>
        <p:nvPicPr>
          <p:cNvPr id="363" name="Google Shape;363;p61" title="Iglesia (2).png"/>
          <p:cNvPicPr preferRelativeResize="0"/>
          <p:nvPr/>
        </p:nvPicPr>
        <p:blipFill rotWithShape="1">
          <a:blip r:embed="rId3">
            <a:alphaModFix/>
          </a:blip>
          <a:srcRect b="0" l="0" r="0" t="0"/>
          <a:stretch/>
        </p:blipFill>
        <p:spPr>
          <a:xfrm>
            <a:off x="0" y="771525"/>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CE96"/>
        </a:solidFill>
      </p:bgPr>
    </p:bg>
    <p:spTree>
      <p:nvGrpSpPr>
        <p:cNvPr id="367" name="Shape 367"/>
        <p:cNvGrpSpPr/>
        <p:nvPr/>
      </p:nvGrpSpPr>
      <p:grpSpPr>
        <a:xfrm>
          <a:off x="0" y="0"/>
          <a:ext cx="0" cy="0"/>
          <a:chOff x="0" y="0"/>
          <a:chExt cx="0" cy="0"/>
        </a:xfrm>
      </p:grpSpPr>
      <p:pic>
        <p:nvPicPr>
          <p:cNvPr id="368" name="Google Shape;368;p62"/>
          <p:cNvPicPr preferRelativeResize="0"/>
          <p:nvPr/>
        </p:nvPicPr>
        <p:blipFill rotWithShape="1">
          <a:blip r:embed="rId3">
            <a:alphaModFix/>
          </a:blip>
          <a:srcRect b="0" l="0" r="0" t="0"/>
          <a:stretch/>
        </p:blipFill>
        <p:spPr>
          <a:xfrm>
            <a:off x="100" y="0"/>
            <a:ext cx="9144000" cy="6858000"/>
          </a:xfrm>
          <a:prstGeom prst="rect">
            <a:avLst/>
          </a:prstGeom>
          <a:noFill/>
          <a:ln>
            <a:noFill/>
          </a:ln>
          <a:effectLst>
            <a:outerShdw blurRad="50800" rotWithShape="0" algn="ctr" dir="5400000" dist="50800">
              <a:srgbClr val="CACB8F"/>
            </a:outerShdw>
          </a:effectLst>
        </p:spPr>
      </p:pic>
      <p:sp>
        <p:nvSpPr>
          <p:cNvPr id="369" name="Google Shape;369;p62"/>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70" name="Google Shape;370;p62"/>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3"/>
          <p:cNvPicPr preferRelativeResize="0"/>
          <p:nvPr/>
        </p:nvPicPr>
        <p:blipFill rotWithShape="1">
          <a:blip r:embed="rId3">
            <a:alphaModFix/>
          </a:blip>
          <a:srcRect b="669" l="0" r="0" t="661"/>
          <a:stretch/>
        </p:blipFill>
        <p:spPr>
          <a:xfrm>
            <a:off x="-123100" y="0"/>
            <a:ext cx="9267000" cy="6858000"/>
          </a:xfrm>
          <a:prstGeom prst="rect">
            <a:avLst/>
          </a:prstGeom>
          <a:noFill/>
          <a:ln>
            <a:noFill/>
          </a:ln>
        </p:spPr>
      </p:pic>
      <p:sp>
        <p:nvSpPr>
          <p:cNvPr id="376" name="Google Shape;376;p63"/>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77" name="Google Shape;377;p63"/>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64"/>
          <p:cNvPicPr preferRelativeResize="0"/>
          <p:nvPr/>
        </p:nvPicPr>
        <p:blipFill rotWithShape="1">
          <a:blip r:embed="rId3">
            <a:alphaModFix/>
          </a:blip>
          <a:srcRect b="1792" l="0" r="0" t="1802"/>
          <a:stretch/>
        </p:blipFill>
        <p:spPr>
          <a:xfrm>
            <a:off x="-152600" y="0"/>
            <a:ext cx="9485400" cy="6858000"/>
          </a:xfrm>
          <a:prstGeom prst="rect">
            <a:avLst/>
          </a:prstGeom>
          <a:noFill/>
          <a:ln>
            <a:noFill/>
          </a:ln>
        </p:spPr>
      </p:pic>
      <p:sp>
        <p:nvSpPr>
          <p:cNvPr id="383" name="Google Shape;383;p64"/>
          <p:cNvSpPr txBox="1"/>
          <p:nvPr/>
        </p:nvSpPr>
        <p:spPr>
          <a:xfrm>
            <a:off x="3414400"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La primera iglesia </a:t>
            </a:r>
            <a:endParaRPr sz="1000">
              <a:solidFill>
                <a:schemeClr val="lt1"/>
              </a:solidFill>
              <a:latin typeface="Calibri"/>
              <a:ea typeface="Calibri"/>
              <a:cs typeface="Calibri"/>
              <a:sym typeface="Calibri"/>
            </a:endParaRPr>
          </a:p>
        </p:txBody>
      </p:sp>
      <p:sp>
        <p:nvSpPr>
          <p:cNvPr id="384" name="Google Shape;384;p64"/>
          <p:cNvSpPr txBox="1"/>
          <p:nvPr/>
        </p:nvSpPr>
        <p:spPr>
          <a:xfrm>
            <a:off x="84966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7194C0"/>
      </a:dk2>
      <a:lt2>
        <a:srgbClr val="EEECE1"/>
      </a:lt2>
      <a:accent1>
        <a:srgbClr val="4F81BD"/>
      </a:accent1>
      <a:accent2>
        <a:srgbClr val="C0504D"/>
      </a:accent2>
      <a:accent3>
        <a:srgbClr val="9BBB59"/>
      </a:accent3>
      <a:accent4>
        <a:srgbClr val="8064A2"/>
      </a:accent4>
      <a:accent5>
        <a:srgbClr val="4BACC6"/>
      </a:accent5>
      <a:accent6>
        <a:srgbClr val="FCE6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