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9" r:id="rId3"/>
    <p:sldMasterId id="2147483680" r:id="rId4"/>
    <p:sldMasterId id="214748368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Lst>
  <p:sldSz cy="9753600" cx="13004800"/>
  <p:notesSz cx="7559675" cy="106918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11" Type="http://schemas.openxmlformats.org/officeDocument/2006/relationships/slide" Target="slides/slide5.xml"/><Relationship Id="rId10" Type="http://schemas.openxmlformats.org/officeDocument/2006/relationships/slide" Target="slides/slide4.xml"/><Relationship Id="rId21" Type="http://schemas.openxmlformats.org/officeDocument/2006/relationships/slide" Target="slides/slide15.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3.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6000" y="812520"/>
            <a:ext cx="7127280" cy="400896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5" name="Google Shape;5;n"/>
          <p:cNvSpPr txBox="1"/>
          <p:nvPr>
            <p:ph idx="12" type="sldNum"/>
          </p:nvPr>
        </p:nvSpPr>
        <p:spPr>
          <a:xfrm>
            <a:off x="4278960" y="10157400"/>
            <a:ext cx="3280680" cy="534240"/>
          </a:xfrm>
          <a:prstGeom prst="rect">
            <a:avLst/>
          </a:prstGeom>
          <a:noFill/>
          <a:ln>
            <a:noFill/>
          </a:ln>
        </p:spPr>
        <p:txBody>
          <a:bodyPr anchorCtr="0" anchor="b" bIns="0" lIns="0" spcFirstLastPara="1" rIns="0" wrap="square" tIns="0">
            <a:noAutofit/>
          </a:bodyPr>
          <a:lstStyle/>
          <a:p>
            <a:pPr indent="0" lvl="0" marL="0" marR="0" rtl="0" algn="r">
              <a:spcBef>
                <a:spcPts val="0"/>
              </a:spcBef>
              <a:spcAft>
                <a:spcPts val="0"/>
              </a:spcAft>
              <a:buClr>
                <a:srgbClr val="000000"/>
              </a:buClr>
              <a:buSzPts val="1400"/>
              <a:buFont typeface="Times New Roman"/>
              <a:buNone/>
            </a:pPr>
            <a:fld id="{00000000-1234-1234-1234-123412341234}" type="slidenum">
              <a:rPr b="0" i="0" lang="en-GB"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37c7b2df64f_2_75:notes"/>
          <p:cNvSpPr txBox="1"/>
          <p:nvPr>
            <p:ph idx="1" type="body"/>
          </p:nvPr>
        </p:nvSpPr>
        <p:spPr>
          <a:xfrm>
            <a:off x="755968" y="5078605"/>
            <a:ext cx="6047740" cy="4811310"/>
          </a:xfrm>
          <a:prstGeom prst="rect">
            <a:avLst/>
          </a:prstGeom>
          <a:noFill/>
          <a:ln>
            <a:noFill/>
          </a:ln>
        </p:spPr>
        <p:txBody>
          <a:bodyPr anchorCtr="0" anchor="ctr" bIns="102825" lIns="102825" spcFirstLastPara="1" rIns="102825" wrap="square" tIns="102825">
            <a:noAutofit/>
          </a:bodyPr>
          <a:lstStyle/>
          <a:p>
            <a:pPr indent="0" lvl="0" marL="0" rtl="0" algn="l">
              <a:lnSpc>
                <a:spcPct val="100000"/>
              </a:lnSpc>
              <a:spcBef>
                <a:spcPts val="0"/>
              </a:spcBef>
              <a:spcAft>
                <a:spcPts val="0"/>
              </a:spcAft>
              <a:buSzPts val="1600"/>
              <a:buNone/>
            </a:pPr>
            <a:r>
              <a:rPr lang="en-GB" sz="1400">
                <a:latin typeface="Calibri"/>
                <a:ea typeface="Calibri"/>
                <a:cs typeface="Calibri"/>
                <a:sym typeface="Calibri"/>
              </a:rPr>
              <a:t>1. Portada: El sermón en Pentecostés (Hechos 1:12-2:41)</a:t>
            </a:r>
            <a:endParaRPr sz="1400">
              <a:latin typeface="Calibri"/>
              <a:ea typeface="Calibri"/>
              <a:cs typeface="Calibri"/>
              <a:sym typeface="Calibri"/>
            </a:endParaRPr>
          </a:p>
          <a:p>
            <a:pPr indent="0" lvl="0" marL="0" rtl="0" algn="l">
              <a:lnSpc>
                <a:spcPct val="100000"/>
              </a:lnSpc>
              <a:spcBef>
                <a:spcPts val="0"/>
              </a:spcBef>
              <a:spcAft>
                <a:spcPts val="0"/>
              </a:spcAft>
              <a:buSzPts val="1600"/>
              <a:buNone/>
            </a:pPr>
            <a:r>
              <a:t/>
            </a:r>
            <a:endParaRPr sz="1200">
              <a:latin typeface="Calibri"/>
              <a:ea typeface="Calibri"/>
              <a:cs typeface="Calibri"/>
              <a:sym typeface="Calibri"/>
            </a:endParaRPr>
          </a:p>
        </p:txBody>
      </p:sp>
      <p:sp>
        <p:nvSpPr>
          <p:cNvPr id="231" name="Google Shape;231;g37c7b2df64f_2_75:notes"/>
          <p:cNvSpPr/>
          <p:nvPr>
            <p:ph idx="2" type="sldImg"/>
          </p:nvPr>
        </p:nvSpPr>
        <p:spPr>
          <a:xfrm>
            <a:off x="1260194" y="801885"/>
            <a:ext cx="5040031"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37c7b2df64f_2_138:notes"/>
          <p:cNvSpPr txBox="1"/>
          <p:nvPr>
            <p:ph idx="1" type="body"/>
          </p:nvPr>
        </p:nvSpPr>
        <p:spPr>
          <a:xfrm>
            <a:off x="755968" y="5078605"/>
            <a:ext cx="6047740" cy="4811310"/>
          </a:xfrm>
          <a:prstGeom prst="rect">
            <a:avLst/>
          </a:prstGeom>
          <a:noFill/>
          <a:ln>
            <a:noFill/>
          </a:ln>
        </p:spPr>
        <p:txBody>
          <a:bodyPr anchorCtr="0" anchor="ctr" bIns="102825" lIns="102825" spcFirstLastPara="1" rIns="102825" wrap="square" tIns="102825">
            <a:noAutofit/>
          </a:bodyPr>
          <a:lstStyle/>
          <a:p>
            <a:pPr indent="0" lvl="0" marL="0" rtl="0" algn="l">
              <a:lnSpc>
                <a:spcPct val="100000"/>
              </a:lnSpc>
              <a:spcBef>
                <a:spcPts val="0"/>
              </a:spcBef>
              <a:spcAft>
                <a:spcPts val="0"/>
              </a:spcAft>
              <a:buSzPts val="1600"/>
              <a:buNone/>
            </a:pPr>
            <a:r>
              <a:rPr lang="en-GB" sz="1400">
                <a:latin typeface="Calibri"/>
                <a:ea typeface="Calibri"/>
                <a:cs typeface="Calibri"/>
                <a:sym typeface="Calibri"/>
              </a:rPr>
              <a:t>10. Muchas personas se sintieron tristes y apenadas por no haber creído en Jesús. Le preguntaron a Pedro: —¿Qué debemos hacer?</a:t>
            </a:r>
            <a:endParaRPr sz="1400">
              <a:latin typeface="Calibri"/>
              <a:ea typeface="Calibri"/>
              <a:cs typeface="Calibri"/>
              <a:sym typeface="Calibri"/>
            </a:endParaRPr>
          </a:p>
          <a:p>
            <a:pPr indent="0" lvl="0" marL="0" rtl="0" algn="l">
              <a:lnSpc>
                <a:spcPct val="100000"/>
              </a:lnSpc>
              <a:spcBef>
                <a:spcPts val="0"/>
              </a:spcBef>
              <a:spcAft>
                <a:spcPts val="0"/>
              </a:spcAft>
              <a:buSzPts val="1600"/>
              <a:buNone/>
            </a:pPr>
            <a:r>
              <a:t/>
            </a:r>
            <a:endParaRPr sz="1400">
              <a:latin typeface="Calibri"/>
              <a:ea typeface="Calibri"/>
              <a:cs typeface="Calibri"/>
              <a:sym typeface="Calibri"/>
            </a:endParaRPr>
          </a:p>
          <a:p>
            <a:pPr indent="0" lvl="0" marL="0" rtl="0" algn="l">
              <a:lnSpc>
                <a:spcPct val="100000"/>
              </a:lnSpc>
              <a:spcBef>
                <a:spcPts val="0"/>
              </a:spcBef>
              <a:spcAft>
                <a:spcPts val="0"/>
              </a:spcAft>
              <a:buSzPts val="1600"/>
              <a:buNone/>
            </a:pPr>
            <a:r>
              <a:t/>
            </a:r>
            <a:endParaRPr sz="1400">
              <a:latin typeface="Calibri"/>
              <a:ea typeface="Calibri"/>
              <a:cs typeface="Calibri"/>
              <a:sym typeface="Calibri"/>
            </a:endParaRPr>
          </a:p>
        </p:txBody>
      </p:sp>
      <p:sp>
        <p:nvSpPr>
          <p:cNvPr id="302" name="Google Shape;302;g37c7b2df64f_2_138:notes"/>
          <p:cNvSpPr/>
          <p:nvPr>
            <p:ph idx="2" type="sldImg"/>
          </p:nvPr>
        </p:nvSpPr>
        <p:spPr>
          <a:xfrm>
            <a:off x="1260194" y="801885"/>
            <a:ext cx="5040031"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37c7b2df64f_2_144:notes"/>
          <p:cNvSpPr txBox="1"/>
          <p:nvPr>
            <p:ph idx="1" type="body"/>
          </p:nvPr>
        </p:nvSpPr>
        <p:spPr>
          <a:xfrm>
            <a:off x="755968" y="5078605"/>
            <a:ext cx="6047740" cy="4811310"/>
          </a:xfrm>
          <a:prstGeom prst="rect">
            <a:avLst/>
          </a:prstGeom>
          <a:noFill/>
          <a:ln>
            <a:noFill/>
          </a:ln>
        </p:spPr>
        <p:txBody>
          <a:bodyPr anchorCtr="0" anchor="ctr" bIns="102825" lIns="102825" spcFirstLastPara="1" rIns="102825" wrap="square" tIns="102825">
            <a:noAutofit/>
          </a:bodyPr>
          <a:lstStyle/>
          <a:p>
            <a:pPr indent="0" lvl="0" marL="0" rtl="0" algn="l">
              <a:lnSpc>
                <a:spcPct val="100000"/>
              </a:lnSpc>
              <a:spcBef>
                <a:spcPts val="0"/>
              </a:spcBef>
              <a:spcAft>
                <a:spcPts val="0"/>
              </a:spcAft>
              <a:buSzPts val="1600"/>
              <a:buNone/>
            </a:pPr>
            <a:r>
              <a:rPr lang="en-GB" sz="1400">
                <a:latin typeface="Calibri"/>
                <a:ea typeface="Calibri"/>
                <a:cs typeface="Calibri"/>
                <a:sym typeface="Calibri"/>
              </a:rPr>
              <a:t>11. Pedro les respondió tal como Jesús le había enseñado:</a:t>
            </a:r>
            <a:endParaRPr sz="1400">
              <a:latin typeface="Calibri"/>
              <a:ea typeface="Calibri"/>
              <a:cs typeface="Calibri"/>
              <a:sym typeface="Calibri"/>
            </a:endParaRPr>
          </a:p>
          <a:p>
            <a:pPr indent="0" lvl="0" marL="0" rtl="0" algn="l">
              <a:lnSpc>
                <a:spcPct val="100000"/>
              </a:lnSpc>
              <a:spcBef>
                <a:spcPts val="0"/>
              </a:spcBef>
              <a:spcAft>
                <a:spcPts val="0"/>
              </a:spcAft>
              <a:buSzPts val="1600"/>
              <a:buNone/>
            </a:pPr>
            <a:r>
              <a:rPr lang="en-GB" sz="1400">
                <a:latin typeface="Calibri"/>
                <a:ea typeface="Calibri"/>
                <a:cs typeface="Calibri"/>
                <a:sym typeface="Calibri"/>
              </a:rPr>
              <a:t> “—Cambien su manera de pensar y de vivir y bautícese cada uno de ustedes en el nombre de Jesucristo. Así Dios les perdonará sus pecados y recibirán el Espíritu Santo como regalo.”</a:t>
            </a:r>
            <a:endParaRPr sz="1400">
              <a:latin typeface="Calibri"/>
              <a:ea typeface="Calibri"/>
              <a:cs typeface="Calibri"/>
              <a:sym typeface="Calibri"/>
            </a:endParaRPr>
          </a:p>
          <a:p>
            <a:pPr indent="0" lvl="0" marL="0" rtl="0" algn="l">
              <a:lnSpc>
                <a:spcPct val="100000"/>
              </a:lnSpc>
              <a:spcBef>
                <a:spcPts val="0"/>
              </a:spcBef>
              <a:spcAft>
                <a:spcPts val="0"/>
              </a:spcAft>
              <a:buSzPts val="1600"/>
              <a:buNone/>
            </a:pPr>
            <a:r>
              <a:t/>
            </a:r>
            <a:endParaRPr sz="1200">
              <a:latin typeface="Calibri"/>
              <a:ea typeface="Calibri"/>
              <a:cs typeface="Calibri"/>
              <a:sym typeface="Calibri"/>
            </a:endParaRPr>
          </a:p>
        </p:txBody>
      </p:sp>
      <p:sp>
        <p:nvSpPr>
          <p:cNvPr id="309" name="Google Shape;309;g37c7b2df64f_2_144:notes"/>
          <p:cNvSpPr/>
          <p:nvPr>
            <p:ph idx="2" type="sldImg"/>
          </p:nvPr>
        </p:nvSpPr>
        <p:spPr>
          <a:xfrm>
            <a:off x="1260194" y="801885"/>
            <a:ext cx="5040031"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37c7b2df64f_2_150:notes"/>
          <p:cNvSpPr txBox="1"/>
          <p:nvPr>
            <p:ph idx="1" type="body"/>
          </p:nvPr>
        </p:nvSpPr>
        <p:spPr>
          <a:xfrm>
            <a:off x="755968" y="5078605"/>
            <a:ext cx="6047740" cy="4811310"/>
          </a:xfrm>
          <a:prstGeom prst="rect">
            <a:avLst/>
          </a:prstGeom>
          <a:noFill/>
          <a:ln>
            <a:noFill/>
          </a:ln>
        </p:spPr>
        <p:txBody>
          <a:bodyPr anchorCtr="0" anchor="ctr" bIns="102825" lIns="102825" spcFirstLastPara="1" rIns="102825" wrap="square" tIns="102825">
            <a:noAutofit/>
          </a:bodyPr>
          <a:lstStyle/>
          <a:p>
            <a:pPr indent="0" lvl="0" marL="0" rtl="0" algn="l">
              <a:lnSpc>
                <a:spcPct val="100000"/>
              </a:lnSpc>
              <a:spcBef>
                <a:spcPts val="0"/>
              </a:spcBef>
              <a:spcAft>
                <a:spcPts val="0"/>
              </a:spcAft>
              <a:buSzPts val="1600"/>
              <a:buNone/>
            </a:pPr>
            <a:r>
              <a:rPr lang="en-GB" sz="1400">
                <a:latin typeface="Calibri"/>
                <a:ea typeface="Calibri"/>
                <a:cs typeface="Calibri"/>
                <a:sym typeface="Calibri"/>
              </a:rPr>
              <a:t>12. Ese día fueron bautizadas unas 3,000 personas, sumándose al número de creyentes. El Espíritu Santo es un regalo para todos los creyentes: los de aquel entonces y los de ahora. Este día fue el comienzo de la iglesia, y cualquiera que siga a Jesús forma parte de ella. De hecho, ¡podríamos llamar a este día el cumpleaños de la iglesia! Si lees el libro de Hechos, conocerás algunas de las cosas emocionantes que le ocurrieron a la iglesia en los años siguientes.</a:t>
            </a:r>
            <a:endParaRPr sz="1400">
              <a:latin typeface="Calibri"/>
              <a:ea typeface="Calibri"/>
              <a:cs typeface="Calibri"/>
              <a:sym typeface="Calibri"/>
            </a:endParaRPr>
          </a:p>
          <a:p>
            <a:pPr indent="0" lvl="0" marL="0" rtl="0" algn="l">
              <a:lnSpc>
                <a:spcPct val="100000"/>
              </a:lnSpc>
              <a:spcBef>
                <a:spcPts val="0"/>
              </a:spcBef>
              <a:spcAft>
                <a:spcPts val="0"/>
              </a:spcAft>
              <a:buSzPts val="1600"/>
              <a:buNone/>
            </a:pPr>
            <a:r>
              <a:t/>
            </a:r>
            <a:endParaRPr sz="1400">
              <a:latin typeface="Calibri"/>
              <a:ea typeface="Calibri"/>
              <a:cs typeface="Calibri"/>
              <a:sym typeface="Calibri"/>
            </a:endParaRPr>
          </a:p>
          <a:p>
            <a:pPr indent="0" lvl="0" marL="0" rtl="0" algn="l">
              <a:lnSpc>
                <a:spcPct val="100000"/>
              </a:lnSpc>
              <a:spcBef>
                <a:spcPts val="0"/>
              </a:spcBef>
              <a:spcAft>
                <a:spcPts val="0"/>
              </a:spcAft>
              <a:buSzPts val="1600"/>
              <a:buNone/>
            </a:pPr>
            <a:r>
              <a:t/>
            </a:r>
            <a:endParaRPr sz="1400">
              <a:latin typeface="Calibri"/>
              <a:ea typeface="Calibri"/>
              <a:cs typeface="Calibri"/>
              <a:sym typeface="Calibri"/>
            </a:endParaRPr>
          </a:p>
        </p:txBody>
      </p:sp>
      <p:sp>
        <p:nvSpPr>
          <p:cNvPr id="316" name="Google Shape;316;g37c7b2df64f_2_150:notes"/>
          <p:cNvSpPr/>
          <p:nvPr>
            <p:ph idx="2" type="sldImg"/>
          </p:nvPr>
        </p:nvSpPr>
        <p:spPr>
          <a:xfrm>
            <a:off x="1260194" y="801885"/>
            <a:ext cx="5040031"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37c7b2df64f_2_156:notes"/>
          <p:cNvSpPr txBox="1"/>
          <p:nvPr>
            <p:ph idx="1" type="body"/>
          </p:nvPr>
        </p:nvSpPr>
        <p:spPr>
          <a:xfrm>
            <a:off x="755968" y="5078605"/>
            <a:ext cx="6047740" cy="4811310"/>
          </a:xfrm>
          <a:prstGeom prst="rect">
            <a:avLst/>
          </a:prstGeom>
          <a:noFill/>
          <a:ln>
            <a:noFill/>
          </a:ln>
        </p:spPr>
        <p:txBody>
          <a:bodyPr anchorCtr="0" anchor="ctr" bIns="102825" lIns="102825" spcFirstLastPara="1" rIns="102825" wrap="square" tIns="102825">
            <a:noAutofit/>
          </a:bodyPr>
          <a:lstStyle/>
          <a:p>
            <a:pPr indent="0" lvl="0" marL="0" rtl="0" algn="l">
              <a:lnSpc>
                <a:spcPct val="100000"/>
              </a:lnSpc>
              <a:spcBef>
                <a:spcPts val="0"/>
              </a:spcBef>
              <a:spcAft>
                <a:spcPts val="0"/>
              </a:spcAft>
              <a:buSzPts val="1600"/>
              <a:buNone/>
            </a:pPr>
            <a:r>
              <a:t/>
            </a:r>
            <a:endParaRPr sz="1600"/>
          </a:p>
        </p:txBody>
      </p:sp>
      <p:sp>
        <p:nvSpPr>
          <p:cNvPr id="323" name="Google Shape;323;g37c7b2df64f_2_156:notes"/>
          <p:cNvSpPr/>
          <p:nvPr>
            <p:ph idx="2" type="sldImg"/>
          </p:nvPr>
        </p:nvSpPr>
        <p:spPr>
          <a:xfrm>
            <a:off x="1260286" y="801885"/>
            <a:ext cx="5039783"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37c7b2df64f_2_165:notes"/>
          <p:cNvSpPr txBox="1"/>
          <p:nvPr>
            <p:ph idx="1" type="body"/>
          </p:nvPr>
        </p:nvSpPr>
        <p:spPr>
          <a:xfrm>
            <a:off x="755968" y="5078605"/>
            <a:ext cx="6047740" cy="4811310"/>
          </a:xfrm>
          <a:prstGeom prst="rect">
            <a:avLst/>
          </a:prstGeom>
          <a:noFill/>
          <a:ln>
            <a:noFill/>
          </a:ln>
        </p:spPr>
        <p:txBody>
          <a:bodyPr anchorCtr="0" anchor="ctr" bIns="102825" lIns="102825" spcFirstLastPara="1" rIns="102825" wrap="square" tIns="102825">
            <a:noAutofit/>
          </a:bodyPr>
          <a:lstStyle/>
          <a:p>
            <a:pPr indent="0" lvl="0" marL="0" rtl="0" algn="l">
              <a:lnSpc>
                <a:spcPct val="100000"/>
              </a:lnSpc>
              <a:spcBef>
                <a:spcPts val="0"/>
              </a:spcBef>
              <a:spcAft>
                <a:spcPts val="0"/>
              </a:spcAft>
              <a:buSzPts val="1600"/>
              <a:buNone/>
            </a:pPr>
            <a:r>
              <a:t/>
            </a:r>
            <a:endParaRPr sz="1600"/>
          </a:p>
        </p:txBody>
      </p:sp>
      <p:sp>
        <p:nvSpPr>
          <p:cNvPr id="333" name="Google Shape;333;g37c7b2df64f_2_165:notes"/>
          <p:cNvSpPr/>
          <p:nvPr>
            <p:ph idx="2" type="sldImg"/>
          </p:nvPr>
        </p:nvSpPr>
        <p:spPr>
          <a:xfrm>
            <a:off x="1260286" y="801885"/>
            <a:ext cx="5039783"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37c7b2df64f_4_0:notes"/>
          <p:cNvSpPr/>
          <p:nvPr>
            <p:ph idx="2" type="sldImg"/>
          </p:nvPr>
        </p:nvSpPr>
        <p:spPr>
          <a:xfrm>
            <a:off x="1259946" y="801885"/>
            <a:ext cx="5039783"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343" name="Google Shape;343;g37c7b2df64f_4_0:notes"/>
          <p:cNvSpPr txBox="1"/>
          <p:nvPr>
            <p:ph idx="1" type="body"/>
          </p:nvPr>
        </p:nvSpPr>
        <p:spPr>
          <a:xfrm>
            <a:off x="755968" y="5078605"/>
            <a:ext cx="6047740" cy="4811310"/>
          </a:xfrm>
          <a:prstGeom prst="rect">
            <a:avLst/>
          </a:prstGeom>
          <a:noFill/>
          <a:ln>
            <a:noFill/>
          </a:ln>
        </p:spPr>
        <p:txBody>
          <a:bodyPr anchorCtr="0" anchor="t" bIns="103100" lIns="103100" spcFirstLastPara="1" rIns="103100" wrap="square" tIns="1031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Arial"/>
              <a:ea typeface="Arial"/>
              <a:cs typeface="Arial"/>
              <a:sym typeface="Arial"/>
            </a:endParaRPr>
          </a:p>
        </p:txBody>
      </p:sp>
      <p:sp>
        <p:nvSpPr>
          <p:cNvPr id="344" name="Google Shape;344;g37c7b2df64f_4_0:notes"/>
          <p:cNvSpPr txBox="1"/>
          <p:nvPr>
            <p:ph idx="12" type="sldNum"/>
          </p:nvPr>
        </p:nvSpPr>
        <p:spPr>
          <a:xfrm>
            <a:off x="0" y="0"/>
            <a:ext cx="3306944" cy="3507808"/>
          </a:xfrm>
          <a:prstGeom prst="rect">
            <a:avLst/>
          </a:prstGeom>
          <a:noFill/>
          <a:ln>
            <a:noFill/>
          </a:ln>
        </p:spPr>
        <p:txBody>
          <a:bodyPr anchorCtr="0" anchor="t" bIns="51575" lIns="103100" spcFirstLastPara="1" rIns="103100" wrap="square" tIns="51575">
            <a:noAutofit/>
          </a:bodyPr>
          <a:lstStyle/>
          <a:p>
            <a:pPr indent="0" lvl="0" marL="0" marR="0" rtl="0" algn="l">
              <a:lnSpc>
                <a:spcPct val="100000"/>
              </a:lnSpc>
              <a:spcBef>
                <a:spcPts val="0"/>
              </a:spcBef>
              <a:spcAft>
                <a:spcPts val="0"/>
              </a:spcAft>
              <a:buClr>
                <a:schemeClr val="dk1"/>
              </a:buClr>
              <a:buSzPts val="1600"/>
              <a:buFont typeface="Calibri"/>
              <a:buNone/>
            </a:pPr>
            <a:fld id="{00000000-1234-1234-1234-123412341234}" type="slidenum">
              <a:rPr b="0" i="0" lang="en-GB" sz="1600" u="none" cap="none" strike="noStrike">
                <a:solidFill>
                  <a:schemeClr val="dk1"/>
                </a:solidFill>
                <a:latin typeface="Calibri"/>
                <a:ea typeface="Calibri"/>
                <a:cs typeface="Calibri"/>
                <a:sym typeface="Calibri"/>
              </a:rPr>
              <a:t>‹#›</a:t>
            </a:fld>
            <a:endParaRPr b="0" i="0" sz="16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37c7b2df64f_2_82:notes"/>
          <p:cNvSpPr/>
          <p:nvPr>
            <p:ph idx="2" type="sldImg"/>
          </p:nvPr>
        </p:nvSpPr>
        <p:spPr>
          <a:xfrm>
            <a:off x="1260194" y="801885"/>
            <a:ext cx="5040114"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8" name="Google Shape;238;g37c7b2df64f_2_82:notes"/>
          <p:cNvSpPr txBox="1"/>
          <p:nvPr>
            <p:ph idx="1" type="body"/>
          </p:nvPr>
        </p:nvSpPr>
        <p:spPr>
          <a:xfrm>
            <a:off x="755968" y="5078605"/>
            <a:ext cx="6047740" cy="4811310"/>
          </a:xfrm>
          <a:prstGeom prst="rect">
            <a:avLst/>
          </a:prstGeom>
          <a:noFill/>
          <a:ln>
            <a:noFill/>
          </a:ln>
        </p:spPr>
        <p:txBody>
          <a:bodyPr anchorCtr="0" anchor="t" bIns="102825" lIns="102825" spcFirstLastPara="1" rIns="102825" wrap="square" tIns="102825">
            <a:noAutofit/>
          </a:bodyPr>
          <a:lstStyle/>
          <a:p>
            <a:pPr indent="0" lvl="0" marL="0" rtl="0" algn="l">
              <a:lnSpc>
                <a:spcPct val="100000"/>
              </a:lnSpc>
              <a:spcBef>
                <a:spcPts val="0"/>
              </a:spcBef>
              <a:spcAft>
                <a:spcPts val="0"/>
              </a:spcAft>
              <a:buSzPts val="1600"/>
              <a:buNone/>
            </a:pPr>
            <a:r>
              <a:rPr lang="en-GB" sz="1400">
                <a:latin typeface="Calibri"/>
                <a:ea typeface="Calibri"/>
                <a:cs typeface="Calibri"/>
                <a:sym typeface="Calibri"/>
              </a:rPr>
              <a:t>2. Después de vivir su vida en la tierra, Jesús subió al cielo para estar con Dios el Padre. Allí, prepararía todo para que un día, cuando regresara, los creyentes pudieran vivir con Él y con el Padre. Justo antes de irse, les dijo a los apóstoles que tenían una responsabilidad muy importante. Tenían que ir por todo el mundo y contarle a todos las buenas noticias de la resurrección de Jesús (su regreso a la vida). Debían bautizarlos y enseñarles cómo ser seguidores de Jesús.</a:t>
            </a:r>
            <a:endParaRPr sz="1400">
              <a:latin typeface="Calibri"/>
              <a:ea typeface="Calibri"/>
              <a:cs typeface="Calibri"/>
              <a:sym typeface="Calibri"/>
            </a:endParaRPr>
          </a:p>
          <a:p>
            <a:pPr indent="0" lvl="0" marL="0" rtl="0" algn="l">
              <a:lnSpc>
                <a:spcPct val="100000"/>
              </a:lnSpc>
              <a:spcBef>
                <a:spcPts val="0"/>
              </a:spcBef>
              <a:spcAft>
                <a:spcPts val="0"/>
              </a:spcAft>
              <a:buSzPts val="1600"/>
              <a:buNone/>
            </a:pPr>
            <a:r>
              <a:t/>
            </a:r>
            <a:endParaRPr sz="1400">
              <a:latin typeface="Calibri"/>
              <a:ea typeface="Calibri"/>
              <a:cs typeface="Calibri"/>
              <a:sym typeface="Calibri"/>
            </a:endParaRPr>
          </a:p>
          <a:p>
            <a:pPr indent="0" lvl="0" marL="0" rtl="0" algn="l">
              <a:lnSpc>
                <a:spcPct val="100000"/>
              </a:lnSpc>
              <a:spcBef>
                <a:spcPts val="0"/>
              </a:spcBef>
              <a:spcAft>
                <a:spcPts val="0"/>
              </a:spcAft>
              <a:buSzPts val="1600"/>
              <a:buNone/>
            </a:pPr>
            <a:r>
              <a:rPr lang="en-GB" sz="1400">
                <a:latin typeface="Calibri"/>
                <a:ea typeface="Calibri"/>
                <a:cs typeface="Calibri"/>
                <a:sym typeface="Calibri"/>
              </a:rPr>
              <a:t>Cuando se fue, Jesús les dijo que esperaran en Jerusalén porque Él enviaría un Ayudador especial. Sabía que estarían tristes al verlo partir, pero ese Ayudador especial estaría con ellos para darles consuelo y poder. Ese Ayudador especial sería un regalo para todo el mundo.</a:t>
            </a:r>
            <a:endParaRPr sz="1400">
              <a:latin typeface="Calibri"/>
              <a:ea typeface="Calibri"/>
              <a:cs typeface="Calibri"/>
              <a:sym typeface="Calibri"/>
            </a:endParaRPr>
          </a:p>
          <a:p>
            <a:pPr indent="0" lvl="0" marL="0" rtl="0" algn="l">
              <a:lnSpc>
                <a:spcPct val="100000"/>
              </a:lnSpc>
              <a:spcBef>
                <a:spcPts val="0"/>
              </a:spcBef>
              <a:spcAft>
                <a:spcPts val="0"/>
              </a:spcAft>
              <a:buSzPts val="1600"/>
              <a:buNone/>
            </a:pPr>
            <a:r>
              <a:t/>
            </a:r>
            <a:endParaRPr sz="1400">
              <a:latin typeface="Calibri"/>
              <a:ea typeface="Calibri"/>
              <a:cs typeface="Calibri"/>
              <a:sym typeface="Calibri"/>
            </a:endParaRPr>
          </a:p>
          <a:p>
            <a:pPr indent="0" lvl="0" marL="0" rtl="0" algn="l">
              <a:lnSpc>
                <a:spcPct val="100000"/>
              </a:lnSpc>
              <a:spcBef>
                <a:spcPts val="0"/>
              </a:spcBef>
              <a:spcAft>
                <a:spcPts val="0"/>
              </a:spcAft>
              <a:buSzPts val="1600"/>
              <a:buNone/>
            </a:pPr>
            <a:r>
              <a:t/>
            </a:r>
            <a:endParaRPr sz="1600">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37c7b2df64f_2_90:notes"/>
          <p:cNvSpPr txBox="1"/>
          <p:nvPr>
            <p:ph idx="1" type="body"/>
          </p:nvPr>
        </p:nvSpPr>
        <p:spPr>
          <a:xfrm>
            <a:off x="755968" y="5078605"/>
            <a:ext cx="6047740" cy="4811310"/>
          </a:xfrm>
          <a:prstGeom prst="rect">
            <a:avLst/>
          </a:prstGeom>
          <a:noFill/>
          <a:ln>
            <a:noFill/>
          </a:ln>
        </p:spPr>
        <p:txBody>
          <a:bodyPr anchorCtr="0" anchor="ctr" bIns="102825" lIns="102825" spcFirstLastPara="1" rIns="102825" wrap="square" tIns="102825">
            <a:noAutofit/>
          </a:bodyPr>
          <a:lstStyle/>
          <a:p>
            <a:pPr indent="0" lvl="0" marL="0" rtl="0" algn="l">
              <a:spcBef>
                <a:spcPts val="0"/>
              </a:spcBef>
              <a:spcAft>
                <a:spcPts val="0"/>
              </a:spcAft>
              <a:buClr>
                <a:schemeClr val="dk1"/>
              </a:buClr>
              <a:buSzPts val="1600"/>
              <a:buFont typeface="Arial"/>
              <a:buNone/>
            </a:pPr>
            <a:r>
              <a:rPr lang="en-GB" sz="1400">
                <a:solidFill>
                  <a:schemeClr val="dk1"/>
                </a:solidFill>
                <a:latin typeface="Calibri"/>
                <a:ea typeface="Calibri"/>
                <a:cs typeface="Calibri"/>
                <a:sym typeface="Calibri"/>
              </a:rPr>
              <a:t>3. Los once apóstoles y otros discípulos fueron a Jerusalén tal como Jesús les dijo. La madre de Jesús, sus hermanos y otras mujeres también se unieron a los apóstoles para orar y esperar en un aposento alto.</a:t>
            </a:r>
            <a:endParaRPr sz="14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600"/>
              <a:buFont typeface="Arial"/>
              <a:buNone/>
            </a:pPr>
            <a:r>
              <a:t/>
            </a:r>
            <a:endParaRPr sz="14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600"/>
              <a:buFont typeface="Arial"/>
              <a:buNone/>
            </a:pPr>
            <a:r>
              <a:rPr lang="en-GB" sz="1400">
                <a:solidFill>
                  <a:schemeClr val="dk1"/>
                </a:solidFill>
                <a:latin typeface="Calibri"/>
                <a:ea typeface="Calibri"/>
                <a:cs typeface="Calibri"/>
                <a:sym typeface="Calibri"/>
              </a:rPr>
              <a:t>Pronto, se dieron cuenta de que ahora solo había once apóstoles en lugar de los doce originales. Judas ya no estaba.</a:t>
            </a:r>
            <a:endParaRPr sz="14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600"/>
              <a:buFont typeface="Arial"/>
              <a:buNone/>
            </a:pPr>
            <a:r>
              <a:t/>
            </a:r>
            <a:endParaRPr sz="14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600"/>
              <a:buFont typeface="Arial"/>
              <a:buNone/>
            </a:pPr>
            <a:r>
              <a:t/>
            </a:r>
            <a:endParaRPr sz="14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600"/>
              <a:buNone/>
            </a:pPr>
            <a:r>
              <a:t/>
            </a:r>
            <a:endParaRPr sz="1200">
              <a:latin typeface="Calibri"/>
              <a:ea typeface="Calibri"/>
              <a:cs typeface="Calibri"/>
              <a:sym typeface="Calibri"/>
            </a:endParaRPr>
          </a:p>
        </p:txBody>
      </p:sp>
      <p:sp>
        <p:nvSpPr>
          <p:cNvPr id="247" name="Google Shape;247;g37c7b2df64f_2_90:notes"/>
          <p:cNvSpPr/>
          <p:nvPr>
            <p:ph idx="2" type="sldImg"/>
          </p:nvPr>
        </p:nvSpPr>
        <p:spPr>
          <a:xfrm>
            <a:off x="1260194" y="801885"/>
            <a:ext cx="5040031"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37c7b2df64f_2_96:notes"/>
          <p:cNvSpPr/>
          <p:nvPr>
            <p:ph idx="2" type="sldImg"/>
          </p:nvPr>
        </p:nvSpPr>
        <p:spPr>
          <a:xfrm>
            <a:off x="1260194" y="801885"/>
            <a:ext cx="5040114"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4" name="Google Shape;254;g37c7b2df64f_2_96:notes"/>
          <p:cNvSpPr txBox="1"/>
          <p:nvPr>
            <p:ph idx="1" type="body"/>
          </p:nvPr>
        </p:nvSpPr>
        <p:spPr>
          <a:xfrm>
            <a:off x="755968" y="5078605"/>
            <a:ext cx="6047740" cy="4811310"/>
          </a:xfrm>
          <a:prstGeom prst="rect">
            <a:avLst/>
          </a:prstGeom>
          <a:noFill/>
          <a:ln>
            <a:noFill/>
          </a:ln>
        </p:spPr>
        <p:txBody>
          <a:bodyPr anchorCtr="0" anchor="t" bIns="102825" lIns="102825" spcFirstLastPara="1" rIns="102825" wrap="square" tIns="102825">
            <a:noAutofit/>
          </a:bodyPr>
          <a:lstStyle/>
          <a:p>
            <a:pPr indent="0" lvl="0" marL="0" rtl="0" algn="l">
              <a:lnSpc>
                <a:spcPct val="100000"/>
              </a:lnSpc>
              <a:spcBef>
                <a:spcPts val="0"/>
              </a:spcBef>
              <a:spcAft>
                <a:spcPts val="0"/>
              </a:spcAft>
              <a:buSzPts val="1600"/>
              <a:buNone/>
            </a:pPr>
            <a:r>
              <a:rPr lang="en-GB" sz="1400">
                <a:latin typeface="Calibri"/>
                <a:ea typeface="Calibri"/>
                <a:cs typeface="Calibri"/>
                <a:sym typeface="Calibri"/>
              </a:rPr>
              <a:t>4. Los demás apóstoles recordaron la forma triste en que Judas había traicionado a Jesús cuando aún estaba en la tierra. Judas había dicho que era amigo de Jesús, pero no actuó como tal. Lo traicionó y llegó a un acuerdo con algunos líderes que querían hacerle daño. Judas sintió vergüenza y culpa después de que los soldados se llevaron a Jesús y lo crucificaron. Pero, en lugar de hacer lo correcto y pedir perdón, hizo lo incorrecto y se quitó la vida.</a:t>
            </a:r>
            <a:endParaRPr sz="1400">
              <a:latin typeface="Calibri"/>
              <a:ea typeface="Calibri"/>
              <a:cs typeface="Calibri"/>
              <a:sym typeface="Calibri"/>
            </a:endParaRPr>
          </a:p>
          <a:p>
            <a:pPr indent="0" lvl="0" marL="0" rtl="0" algn="l">
              <a:lnSpc>
                <a:spcPct val="100000"/>
              </a:lnSpc>
              <a:spcBef>
                <a:spcPts val="0"/>
              </a:spcBef>
              <a:spcAft>
                <a:spcPts val="0"/>
              </a:spcAft>
              <a:buSzPts val="1600"/>
              <a:buNone/>
            </a:pPr>
            <a:r>
              <a:t/>
            </a:r>
            <a:endParaRPr sz="1400">
              <a:latin typeface="Calibri"/>
              <a:ea typeface="Calibri"/>
              <a:cs typeface="Calibri"/>
              <a:sym typeface="Calibri"/>
            </a:endParaRPr>
          </a:p>
          <a:p>
            <a:pPr indent="0" lvl="0" marL="0" rtl="0" algn="l">
              <a:lnSpc>
                <a:spcPct val="100000"/>
              </a:lnSpc>
              <a:spcBef>
                <a:spcPts val="0"/>
              </a:spcBef>
              <a:spcAft>
                <a:spcPts val="0"/>
              </a:spcAft>
              <a:buSzPts val="1600"/>
              <a:buNone/>
            </a:pPr>
            <a:r>
              <a:t/>
            </a:r>
            <a:endParaRPr sz="1600">
              <a:latin typeface="Calibri"/>
              <a:ea typeface="Calibri"/>
              <a:cs typeface="Calibri"/>
              <a:sym typeface="Calibri"/>
            </a:endParaRPr>
          </a:p>
          <a:p>
            <a:pPr indent="0" lvl="0" marL="0" rtl="0" algn="l">
              <a:lnSpc>
                <a:spcPct val="100000"/>
              </a:lnSpc>
              <a:spcBef>
                <a:spcPts val="0"/>
              </a:spcBef>
              <a:spcAft>
                <a:spcPts val="0"/>
              </a:spcAft>
              <a:buSzPts val="1600"/>
              <a:buNone/>
            </a:pPr>
            <a:r>
              <a:t/>
            </a:r>
            <a:endParaRPr sz="1600">
              <a:latin typeface="Calibri"/>
              <a:ea typeface="Calibri"/>
              <a:cs typeface="Calibri"/>
              <a:sym typeface="Calibri"/>
            </a:endParaRPr>
          </a:p>
          <a:p>
            <a:pPr indent="0" lvl="0" marL="0" rtl="0" algn="l">
              <a:lnSpc>
                <a:spcPct val="100000"/>
              </a:lnSpc>
              <a:spcBef>
                <a:spcPts val="0"/>
              </a:spcBef>
              <a:spcAft>
                <a:spcPts val="0"/>
              </a:spcAft>
              <a:buSzPts val="1600"/>
              <a:buNone/>
            </a:pPr>
            <a:r>
              <a:t/>
            </a:r>
            <a:endParaRPr sz="1600">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37c7b2df64f_2_104:notes"/>
          <p:cNvSpPr/>
          <p:nvPr>
            <p:ph idx="2" type="sldImg"/>
          </p:nvPr>
        </p:nvSpPr>
        <p:spPr>
          <a:xfrm>
            <a:off x="1260194" y="801885"/>
            <a:ext cx="5040114"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3" name="Google Shape;263;g37c7b2df64f_2_104:notes"/>
          <p:cNvSpPr txBox="1"/>
          <p:nvPr>
            <p:ph idx="1" type="body"/>
          </p:nvPr>
        </p:nvSpPr>
        <p:spPr>
          <a:xfrm>
            <a:off x="755968" y="5078605"/>
            <a:ext cx="6047740" cy="4811310"/>
          </a:xfrm>
          <a:prstGeom prst="rect">
            <a:avLst/>
          </a:prstGeom>
          <a:noFill/>
          <a:ln>
            <a:noFill/>
          </a:ln>
        </p:spPr>
        <p:txBody>
          <a:bodyPr anchorCtr="0" anchor="t" bIns="102825" lIns="102825" spcFirstLastPara="1" rIns="102825" wrap="square" tIns="102825">
            <a:noAutofit/>
          </a:bodyPr>
          <a:lstStyle/>
          <a:p>
            <a:pPr indent="0" lvl="0" marL="0" rtl="0" algn="l">
              <a:lnSpc>
                <a:spcPct val="100000"/>
              </a:lnSpc>
              <a:spcBef>
                <a:spcPts val="0"/>
              </a:spcBef>
              <a:spcAft>
                <a:spcPts val="0"/>
              </a:spcAft>
              <a:buSzPts val="1600"/>
              <a:buNone/>
            </a:pPr>
            <a:r>
              <a:rPr lang="en-GB" sz="1400">
                <a:latin typeface="Calibri"/>
                <a:ea typeface="Calibri"/>
                <a:cs typeface="Calibri"/>
                <a:sym typeface="Calibri"/>
              </a:rPr>
              <a:t>5. Pedro dijo: —El nuevo apóstol debe ser alguien que haya estado con nosotros desde el principio. Alguien que conociera bien a Jesús y que lo haya seguido desde que fue bautizado. Se propusieron dos hombres: José, llamado Barsabás (también conocido como Justo), y Matías.</a:t>
            </a:r>
            <a:endParaRPr sz="1400">
              <a:latin typeface="Calibri"/>
              <a:ea typeface="Calibri"/>
              <a:cs typeface="Calibri"/>
              <a:sym typeface="Calibri"/>
            </a:endParaRPr>
          </a:p>
          <a:p>
            <a:pPr indent="0" lvl="0" marL="0" rtl="0" algn="l">
              <a:lnSpc>
                <a:spcPct val="100000"/>
              </a:lnSpc>
              <a:spcBef>
                <a:spcPts val="0"/>
              </a:spcBef>
              <a:spcAft>
                <a:spcPts val="0"/>
              </a:spcAft>
              <a:buSzPts val="1600"/>
              <a:buNone/>
            </a:pPr>
            <a:r>
              <a:t/>
            </a:r>
            <a:endParaRPr sz="1600">
              <a:latin typeface="Calibri"/>
              <a:ea typeface="Calibri"/>
              <a:cs typeface="Calibri"/>
              <a:sym typeface="Calibri"/>
            </a:endParaRPr>
          </a:p>
          <a:p>
            <a:pPr indent="0" lvl="0" marL="0" rtl="0" algn="l">
              <a:lnSpc>
                <a:spcPct val="100000"/>
              </a:lnSpc>
              <a:spcBef>
                <a:spcPts val="0"/>
              </a:spcBef>
              <a:spcAft>
                <a:spcPts val="0"/>
              </a:spcAft>
              <a:buSzPts val="1600"/>
              <a:buNone/>
            </a:pPr>
            <a:r>
              <a:t/>
            </a:r>
            <a:endParaRPr sz="1600">
              <a:latin typeface="Calibri"/>
              <a:ea typeface="Calibri"/>
              <a:cs typeface="Calibri"/>
              <a:sym typeface="Calibri"/>
            </a:endParaRPr>
          </a:p>
          <a:p>
            <a:pPr indent="0" lvl="0" marL="0" rtl="0" algn="l">
              <a:lnSpc>
                <a:spcPct val="100000"/>
              </a:lnSpc>
              <a:spcBef>
                <a:spcPts val="0"/>
              </a:spcBef>
              <a:spcAft>
                <a:spcPts val="0"/>
              </a:spcAft>
              <a:buSzPts val="1600"/>
              <a:buNone/>
            </a:pPr>
            <a:r>
              <a:t/>
            </a:r>
            <a:endParaRPr sz="1600">
              <a:latin typeface="Calibri"/>
              <a:ea typeface="Calibri"/>
              <a:cs typeface="Calibri"/>
              <a:sym typeface="Calibri"/>
            </a:endParaRPr>
          </a:p>
          <a:p>
            <a:pPr indent="0" lvl="0" marL="0" rtl="0" algn="l">
              <a:lnSpc>
                <a:spcPct val="100000"/>
              </a:lnSpc>
              <a:spcBef>
                <a:spcPts val="0"/>
              </a:spcBef>
              <a:spcAft>
                <a:spcPts val="0"/>
              </a:spcAft>
              <a:buSzPts val="1600"/>
              <a:buNone/>
            </a:pPr>
            <a:r>
              <a:t/>
            </a:r>
            <a:endParaRPr sz="1600">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37c7b2df64f_2_112:notes"/>
          <p:cNvSpPr/>
          <p:nvPr>
            <p:ph idx="2" type="sldImg"/>
          </p:nvPr>
        </p:nvSpPr>
        <p:spPr>
          <a:xfrm>
            <a:off x="1260194" y="801885"/>
            <a:ext cx="5040114"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2" name="Google Shape;272;g37c7b2df64f_2_112:notes"/>
          <p:cNvSpPr txBox="1"/>
          <p:nvPr>
            <p:ph idx="1" type="body"/>
          </p:nvPr>
        </p:nvSpPr>
        <p:spPr>
          <a:xfrm>
            <a:off x="755968" y="5078605"/>
            <a:ext cx="6047740" cy="4811310"/>
          </a:xfrm>
          <a:prstGeom prst="rect">
            <a:avLst/>
          </a:prstGeom>
          <a:noFill/>
          <a:ln>
            <a:noFill/>
          </a:ln>
        </p:spPr>
        <p:txBody>
          <a:bodyPr anchorCtr="0" anchor="t" bIns="102825" lIns="102825" spcFirstLastPara="1" rIns="102825" wrap="square" tIns="102825">
            <a:noAutofit/>
          </a:bodyPr>
          <a:lstStyle/>
          <a:p>
            <a:pPr indent="0" lvl="0" marL="0" rtl="0" algn="l">
              <a:lnSpc>
                <a:spcPct val="100000"/>
              </a:lnSpc>
              <a:spcBef>
                <a:spcPts val="0"/>
              </a:spcBef>
              <a:spcAft>
                <a:spcPts val="0"/>
              </a:spcAft>
              <a:buSzPts val="1600"/>
              <a:buNone/>
            </a:pPr>
            <a:r>
              <a:rPr lang="en-GB" sz="1400">
                <a:latin typeface="Calibri"/>
                <a:ea typeface="Calibri"/>
                <a:cs typeface="Calibri"/>
                <a:sym typeface="Calibri"/>
              </a:rPr>
              <a:t>6. Los apóstoles oraron para que Dios les mostrara la decisión correcta y luego echaron suertes (algo parecido a lanzar una moneda). De esta manera, Matías fue elegido el nuevo duodécimo apóstol.</a:t>
            </a:r>
            <a:endParaRPr sz="1400">
              <a:latin typeface="Calibri"/>
              <a:ea typeface="Calibri"/>
              <a:cs typeface="Calibri"/>
              <a:sym typeface="Calibri"/>
            </a:endParaRPr>
          </a:p>
          <a:p>
            <a:pPr indent="0" lvl="0" marL="0" rtl="0" algn="l">
              <a:lnSpc>
                <a:spcPct val="100000"/>
              </a:lnSpc>
              <a:spcBef>
                <a:spcPts val="0"/>
              </a:spcBef>
              <a:spcAft>
                <a:spcPts val="0"/>
              </a:spcAft>
              <a:buSzPts val="1600"/>
              <a:buNone/>
            </a:pPr>
            <a:r>
              <a:t/>
            </a:r>
            <a:endParaRPr sz="1400">
              <a:latin typeface="Calibri"/>
              <a:ea typeface="Calibri"/>
              <a:cs typeface="Calibri"/>
              <a:sym typeface="Calibri"/>
            </a:endParaRPr>
          </a:p>
          <a:p>
            <a:pPr indent="0" lvl="0" marL="0" rtl="0" algn="l">
              <a:lnSpc>
                <a:spcPct val="100000"/>
              </a:lnSpc>
              <a:spcBef>
                <a:spcPts val="0"/>
              </a:spcBef>
              <a:spcAft>
                <a:spcPts val="0"/>
              </a:spcAft>
              <a:buSzPts val="1600"/>
              <a:buNone/>
            </a:pPr>
            <a:r>
              <a:rPr lang="en-GB" sz="1400">
                <a:latin typeface="Calibri"/>
                <a:ea typeface="Calibri"/>
                <a:cs typeface="Calibri"/>
                <a:sym typeface="Calibri"/>
              </a:rPr>
              <a:t>Después de esto, los apóstoles continuaron esperando al Ayudador especial que Jesús había prometido. Tal vez se preguntaban cómo sabrían que había llegado.</a:t>
            </a:r>
            <a:endParaRPr sz="1400">
              <a:latin typeface="Calibri"/>
              <a:ea typeface="Calibri"/>
              <a:cs typeface="Calibri"/>
              <a:sym typeface="Calibri"/>
            </a:endParaRPr>
          </a:p>
          <a:p>
            <a:pPr indent="0" lvl="0" marL="0" rtl="0" algn="l">
              <a:lnSpc>
                <a:spcPct val="100000"/>
              </a:lnSpc>
              <a:spcBef>
                <a:spcPts val="0"/>
              </a:spcBef>
              <a:spcAft>
                <a:spcPts val="0"/>
              </a:spcAft>
              <a:buSzPts val="1600"/>
              <a:buNone/>
            </a:pPr>
            <a:r>
              <a:t/>
            </a:r>
            <a:endParaRPr sz="1400">
              <a:latin typeface="Calibri"/>
              <a:ea typeface="Calibri"/>
              <a:cs typeface="Calibri"/>
              <a:sym typeface="Calibri"/>
            </a:endParaRPr>
          </a:p>
          <a:p>
            <a:pPr indent="0" lvl="0" marL="0" rtl="0" algn="l">
              <a:lnSpc>
                <a:spcPct val="100000"/>
              </a:lnSpc>
              <a:spcBef>
                <a:spcPts val="0"/>
              </a:spcBef>
              <a:spcAft>
                <a:spcPts val="0"/>
              </a:spcAft>
              <a:buSzPts val="1600"/>
              <a:buNone/>
            </a:pPr>
            <a:r>
              <a:t/>
            </a:r>
            <a:endParaRPr sz="1400">
              <a:latin typeface="Calibri"/>
              <a:ea typeface="Calibri"/>
              <a:cs typeface="Calibri"/>
              <a:sym typeface="Calibri"/>
            </a:endParaRPr>
          </a:p>
          <a:p>
            <a:pPr indent="0" lvl="0" marL="0" rtl="0" algn="l">
              <a:lnSpc>
                <a:spcPct val="100000"/>
              </a:lnSpc>
              <a:spcBef>
                <a:spcPts val="0"/>
              </a:spcBef>
              <a:spcAft>
                <a:spcPts val="0"/>
              </a:spcAft>
              <a:buSzPts val="1600"/>
              <a:buNone/>
            </a:pPr>
            <a:r>
              <a:t/>
            </a:r>
            <a:endParaRPr sz="1400">
              <a:latin typeface="Calibri"/>
              <a:ea typeface="Calibri"/>
              <a:cs typeface="Calibri"/>
              <a:sym typeface="Calibri"/>
            </a:endParaRPr>
          </a:p>
          <a:p>
            <a:pPr indent="0" lvl="0" marL="0" rtl="0" algn="l">
              <a:lnSpc>
                <a:spcPct val="100000"/>
              </a:lnSpc>
              <a:spcBef>
                <a:spcPts val="0"/>
              </a:spcBef>
              <a:spcAft>
                <a:spcPts val="0"/>
              </a:spcAft>
              <a:buSzPts val="1600"/>
              <a:buNone/>
            </a:pPr>
            <a:r>
              <a:t/>
            </a:r>
            <a:endParaRPr sz="1400">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37c7b2df64f_2_120:notes"/>
          <p:cNvSpPr txBox="1"/>
          <p:nvPr>
            <p:ph idx="1" type="body"/>
          </p:nvPr>
        </p:nvSpPr>
        <p:spPr>
          <a:xfrm>
            <a:off x="755968" y="5078605"/>
            <a:ext cx="6047740" cy="4811310"/>
          </a:xfrm>
          <a:prstGeom prst="rect">
            <a:avLst/>
          </a:prstGeom>
          <a:noFill/>
          <a:ln>
            <a:noFill/>
          </a:ln>
        </p:spPr>
        <p:txBody>
          <a:bodyPr anchorCtr="0" anchor="ctr" bIns="102825" lIns="102825" spcFirstLastPara="1" rIns="102825" wrap="square" tIns="102825">
            <a:noAutofit/>
          </a:bodyPr>
          <a:lstStyle/>
          <a:p>
            <a:pPr indent="0" lvl="0" marL="0" rtl="0" algn="l">
              <a:lnSpc>
                <a:spcPct val="100000"/>
              </a:lnSpc>
              <a:spcBef>
                <a:spcPts val="0"/>
              </a:spcBef>
              <a:spcAft>
                <a:spcPts val="0"/>
              </a:spcAft>
              <a:buSzPts val="1600"/>
              <a:buNone/>
            </a:pPr>
            <a:r>
              <a:rPr lang="en-GB" sz="1400">
                <a:latin typeface="Calibri"/>
                <a:ea typeface="Calibri"/>
                <a:cs typeface="Calibri"/>
                <a:sym typeface="Calibri"/>
              </a:rPr>
              <a:t>7. El grupo esperó un total de cuarenta días. Entonces, comenzó a soplar un viento muy fuerte. Después del viento, los apóstoles vieron bajar llamas de fuego que se posaron sobre sus cabezas. ¡Había llegado el momento! El Ayudador, el Espíritu Santo, había llegado.</a:t>
            </a:r>
            <a:endParaRPr sz="1400">
              <a:latin typeface="Calibri"/>
              <a:ea typeface="Calibri"/>
              <a:cs typeface="Calibri"/>
              <a:sym typeface="Calibri"/>
            </a:endParaRPr>
          </a:p>
          <a:p>
            <a:pPr indent="0" lvl="0" marL="0" rtl="0" algn="l">
              <a:lnSpc>
                <a:spcPct val="100000"/>
              </a:lnSpc>
              <a:spcBef>
                <a:spcPts val="0"/>
              </a:spcBef>
              <a:spcAft>
                <a:spcPts val="0"/>
              </a:spcAft>
              <a:buSzPts val="1600"/>
              <a:buNone/>
            </a:pPr>
            <a:r>
              <a:t/>
            </a:r>
            <a:endParaRPr sz="1400">
              <a:latin typeface="Calibri"/>
              <a:ea typeface="Calibri"/>
              <a:cs typeface="Calibri"/>
              <a:sym typeface="Calibri"/>
            </a:endParaRPr>
          </a:p>
          <a:p>
            <a:pPr indent="0" lvl="0" marL="0" rtl="0" algn="l">
              <a:lnSpc>
                <a:spcPct val="100000"/>
              </a:lnSpc>
              <a:spcBef>
                <a:spcPts val="0"/>
              </a:spcBef>
              <a:spcAft>
                <a:spcPts val="0"/>
              </a:spcAft>
              <a:buSzPts val="1600"/>
              <a:buNone/>
            </a:pPr>
            <a:r>
              <a:rPr lang="en-GB" sz="1400">
                <a:latin typeface="Calibri"/>
                <a:ea typeface="Calibri"/>
                <a:cs typeface="Calibri"/>
                <a:sym typeface="Calibri"/>
              </a:rPr>
              <a:t> Pentecostés era una fiesta especial; miles de judíos de muchos países habían venido a Jerusalén para adorar en el Templo. Como venían de otros países, hablaban diferentes idiomas.</a:t>
            </a:r>
            <a:endParaRPr sz="1400">
              <a:latin typeface="Calibri"/>
              <a:ea typeface="Calibri"/>
              <a:cs typeface="Calibri"/>
              <a:sym typeface="Calibri"/>
            </a:endParaRPr>
          </a:p>
          <a:p>
            <a:pPr indent="0" lvl="0" marL="0" rtl="0" algn="l">
              <a:lnSpc>
                <a:spcPct val="100000"/>
              </a:lnSpc>
              <a:spcBef>
                <a:spcPts val="0"/>
              </a:spcBef>
              <a:spcAft>
                <a:spcPts val="0"/>
              </a:spcAft>
              <a:buSzPts val="1600"/>
              <a:buNone/>
            </a:pPr>
            <a:r>
              <a:t/>
            </a:r>
            <a:endParaRPr sz="1400">
              <a:latin typeface="Calibri"/>
              <a:ea typeface="Calibri"/>
              <a:cs typeface="Calibri"/>
              <a:sym typeface="Calibri"/>
            </a:endParaRPr>
          </a:p>
          <a:p>
            <a:pPr indent="0" lvl="0" marL="0" rtl="0" algn="l">
              <a:lnSpc>
                <a:spcPct val="100000"/>
              </a:lnSpc>
              <a:spcBef>
                <a:spcPts val="0"/>
              </a:spcBef>
              <a:spcAft>
                <a:spcPts val="0"/>
              </a:spcAft>
              <a:buSzPts val="1600"/>
              <a:buNone/>
            </a:pPr>
            <a:r>
              <a:rPr lang="en-GB" sz="1400">
                <a:latin typeface="Calibri"/>
                <a:ea typeface="Calibri"/>
                <a:cs typeface="Calibri"/>
                <a:sym typeface="Calibri"/>
              </a:rPr>
              <a:t>Corrieron a ver qué estaba pasando cuando escucharon el ruido. Los apóstoles salieron al área del Templo, donde se reunía mucha gente.</a:t>
            </a:r>
            <a:endParaRPr sz="1400">
              <a:latin typeface="Calibri"/>
              <a:ea typeface="Calibri"/>
              <a:cs typeface="Calibri"/>
              <a:sym typeface="Calibri"/>
            </a:endParaRPr>
          </a:p>
          <a:p>
            <a:pPr indent="0" lvl="0" marL="0" rtl="0" algn="l">
              <a:lnSpc>
                <a:spcPct val="100000"/>
              </a:lnSpc>
              <a:spcBef>
                <a:spcPts val="0"/>
              </a:spcBef>
              <a:spcAft>
                <a:spcPts val="0"/>
              </a:spcAft>
              <a:buSzPts val="1600"/>
              <a:buNone/>
            </a:pPr>
            <a:r>
              <a:t/>
            </a:r>
            <a:endParaRPr sz="1400">
              <a:latin typeface="Calibri"/>
              <a:ea typeface="Calibri"/>
              <a:cs typeface="Calibri"/>
              <a:sym typeface="Calibri"/>
            </a:endParaRPr>
          </a:p>
          <a:p>
            <a:pPr indent="0" lvl="0" marL="0" rtl="0" algn="l">
              <a:lnSpc>
                <a:spcPct val="100000"/>
              </a:lnSpc>
              <a:spcBef>
                <a:spcPts val="0"/>
              </a:spcBef>
              <a:spcAft>
                <a:spcPts val="0"/>
              </a:spcAft>
              <a:buSzPts val="1600"/>
              <a:buNone/>
            </a:pPr>
            <a:r>
              <a:t/>
            </a:r>
            <a:endParaRPr sz="1400">
              <a:latin typeface="Calibri"/>
              <a:ea typeface="Calibri"/>
              <a:cs typeface="Calibri"/>
              <a:sym typeface="Calibri"/>
            </a:endParaRPr>
          </a:p>
          <a:p>
            <a:pPr indent="0" lvl="0" marL="0" rtl="0" algn="l">
              <a:lnSpc>
                <a:spcPct val="100000"/>
              </a:lnSpc>
              <a:spcBef>
                <a:spcPts val="0"/>
              </a:spcBef>
              <a:spcAft>
                <a:spcPts val="0"/>
              </a:spcAft>
              <a:buSzPts val="1600"/>
              <a:buNone/>
            </a:pPr>
            <a:r>
              <a:t/>
            </a:r>
            <a:endParaRPr sz="1400">
              <a:latin typeface="Calibri"/>
              <a:ea typeface="Calibri"/>
              <a:cs typeface="Calibri"/>
              <a:sym typeface="Calibri"/>
            </a:endParaRPr>
          </a:p>
        </p:txBody>
      </p:sp>
      <p:sp>
        <p:nvSpPr>
          <p:cNvPr id="281" name="Google Shape;281;g37c7b2df64f_2_120:notes"/>
          <p:cNvSpPr/>
          <p:nvPr>
            <p:ph idx="2" type="sldImg"/>
          </p:nvPr>
        </p:nvSpPr>
        <p:spPr>
          <a:xfrm>
            <a:off x="1260194" y="801885"/>
            <a:ext cx="5040031"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37c7b2df64f_2_126:notes"/>
          <p:cNvSpPr txBox="1"/>
          <p:nvPr>
            <p:ph idx="1" type="body"/>
          </p:nvPr>
        </p:nvSpPr>
        <p:spPr>
          <a:xfrm>
            <a:off x="755968" y="5078605"/>
            <a:ext cx="6047740" cy="4811310"/>
          </a:xfrm>
          <a:prstGeom prst="rect">
            <a:avLst/>
          </a:prstGeom>
          <a:noFill/>
          <a:ln>
            <a:noFill/>
          </a:ln>
        </p:spPr>
        <p:txBody>
          <a:bodyPr anchorCtr="0" anchor="ctr" bIns="102825" lIns="102825" spcFirstLastPara="1" rIns="102825" wrap="square" tIns="102825">
            <a:noAutofit/>
          </a:bodyPr>
          <a:lstStyle/>
          <a:p>
            <a:pPr indent="0" lvl="0" marL="0" rtl="0" algn="l">
              <a:lnSpc>
                <a:spcPct val="100000"/>
              </a:lnSpc>
              <a:spcBef>
                <a:spcPts val="0"/>
              </a:spcBef>
              <a:spcAft>
                <a:spcPts val="0"/>
              </a:spcAft>
              <a:buSzPts val="1600"/>
              <a:buNone/>
            </a:pPr>
            <a:r>
              <a:rPr lang="en-GB" sz="1400">
                <a:latin typeface="Calibri"/>
                <a:ea typeface="Calibri"/>
                <a:cs typeface="Calibri"/>
                <a:sym typeface="Calibri"/>
              </a:rPr>
              <a:t>8. ¿Recuerdas que Jesús dijo que el Espíritu Santo ayudaría a los apóstoles a contar las buenas noticias? Eso fue exactamente lo que ocurrió. Los apóstoles comenzaron a hablar en diferentes idiomas, y la gente de otros países los podía entender. Esto era asombroso porque, antes de ese día, los apóstoles nunca habían estudiado ni aprendido esos idiomas. Hablar en otro idioma que nunca has aprendido se llama “hablar en lenguas.”</a:t>
            </a:r>
            <a:endParaRPr sz="1400">
              <a:latin typeface="Calibri"/>
              <a:ea typeface="Calibri"/>
              <a:cs typeface="Calibri"/>
              <a:sym typeface="Calibri"/>
            </a:endParaRPr>
          </a:p>
          <a:p>
            <a:pPr indent="0" lvl="0" marL="0" rtl="0" algn="l">
              <a:lnSpc>
                <a:spcPct val="100000"/>
              </a:lnSpc>
              <a:spcBef>
                <a:spcPts val="0"/>
              </a:spcBef>
              <a:spcAft>
                <a:spcPts val="0"/>
              </a:spcAft>
              <a:buSzPts val="1600"/>
              <a:buNone/>
            </a:pPr>
            <a:r>
              <a:t/>
            </a:r>
            <a:endParaRPr sz="1400">
              <a:latin typeface="Calibri"/>
              <a:ea typeface="Calibri"/>
              <a:cs typeface="Calibri"/>
              <a:sym typeface="Calibri"/>
            </a:endParaRPr>
          </a:p>
          <a:p>
            <a:pPr indent="0" lvl="0" marL="0" rtl="0" algn="l">
              <a:lnSpc>
                <a:spcPct val="100000"/>
              </a:lnSpc>
              <a:spcBef>
                <a:spcPts val="0"/>
              </a:spcBef>
              <a:spcAft>
                <a:spcPts val="0"/>
              </a:spcAft>
              <a:buSzPts val="1600"/>
              <a:buNone/>
            </a:pPr>
            <a:r>
              <a:t/>
            </a:r>
            <a:endParaRPr sz="1400">
              <a:latin typeface="Calibri"/>
              <a:ea typeface="Calibri"/>
              <a:cs typeface="Calibri"/>
              <a:sym typeface="Calibri"/>
            </a:endParaRPr>
          </a:p>
          <a:p>
            <a:pPr indent="0" lvl="0" marL="0" rtl="0" algn="l">
              <a:lnSpc>
                <a:spcPct val="100000"/>
              </a:lnSpc>
              <a:spcBef>
                <a:spcPts val="0"/>
              </a:spcBef>
              <a:spcAft>
                <a:spcPts val="0"/>
              </a:spcAft>
              <a:buSzPts val="1600"/>
              <a:buNone/>
            </a:pPr>
            <a:r>
              <a:t/>
            </a:r>
            <a:endParaRPr sz="1400">
              <a:latin typeface="Calibri"/>
              <a:ea typeface="Calibri"/>
              <a:cs typeface="Calibri"/>
              <a:sym typeface="Calibri"/>
            </a:endParaRPr>
          </a:p>
          <a:p>
            <a:pPr indent="0" lvl="0" marL="0" rtl="0" algn="l">
              <a:lnSpc>
                <a:spcPct val="100000"/>
              </a:lnSpc>
              <a:spcBef>
                <a:spcPts val="0"/>
              </a:spcBef>
              <a:spcAft>
                <a:spcPts val="0"/>
              </a:spcAft>
              <a:buSzPts val="1600"/>
              <a:buNone/>
            </a:pPr>
            <a:r>
              <a:t/>
            </a:r>
            <a:endParaRPr sz="1400">
              <a:latin typeface="Calibri"/>
              <a:ea typeface="Calibri"/>
              <a:cs typeface="Calibri"/>
              <a:sym typeface="Calibri"/>
            </a:endParaRPr>
          </a:p>
        </p:txBody>
      </p:sp>
      <p:sp>
        <p:nvSpPr>
          <p:cNvPr id="288" name="Google Shape;288;g37c7b2df64f_2_126:notes"/>
          <p:cNvSpPr/>
          <p:nvPr>
            <p:ph idx="2" type="sldImg"/>
          </p:nvPr>
        </p:nvSpPr>
        <p:spPr>
          <a:xfrm>
            <a:off x="1260194" y="801885"/>
            <a:ext cx="5040031"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37c7b2df64f_2_132:notes"/>
          <p:cNvSpPr txBox="1"/>
          <p:nvPr>
            <p:ph idx="1" type="body"/>
          </p:nvPr>
        </p:nvSpPr>
        <p:spPr>
          <a:xfrm>
            <a:off x="755968" y="5078605"/>
            <a:ext cx="6047740" cy="4811310"/>
          </a:xfrm>
          <a:prstGeom prst="rect">
            <a:avLst/>
          </a:prstGeom>
          <a:noFill/>
          <a:ln>
            <a:noFill/>
          </a:ln>
        </p:spPr>
        <p:txBody>
          <a:bodyPr anchorCtr="0" anchor="ctr" bIns="102825" lIns="102825" spcFirstLastPara="1" rIns="102825" wrap="square" tIns="102825">
            <a:noAutofit/>
          </a:bodyPr>
          <a:lstStyle/>
          <a:p>
            <a:pPr indent="0" lvl="0" marL="0" rtl="0" algn="l">
              <a:spcBef>
                <a:spcPts val="0"/>
              </a:spcBef>
              <a:spcAft>
                <a:spcPts val="0"/>
              </a:spcAft>
              <a:buNone/>
            </a:pPr>
            <a:r>
              <a:rPr lang="en-GB" sz="1400">
                <a:latin typeface="Calibri"/>
                <a:ea typeface="Calibri"/>
                <a:cs typeface="Calibri"/>
                <a:sym typeface="Calibri"/>
              </a:rPr>
              <a:t>9. Pedro explicó que el Espíritu Santo venía de Dios y que Él estaba haciendo que todas estas cosas sorprendentes sucedieran. Les contó las buenas noticias sobre Jesucristo. Les dijo que Dios había enviado a su Hijo a la tierra, pero que la gente lo había crucificado. Les habló de cómo Jesús resucitó y luego volvió al cielo para reinar como Rey.</a:t>
            </a:r>
            <a:endParaRPr sz="1400">
              <a:latin typeface="Calibri"/>
              <a:ea typeface="Calibri"/>
              <a:cs typeface="Calibri"/>
              <a:sym typeface="Calibri"/>
            </a:endParaRPr>
          </a:p>
          <a:p>
            <a:pPr indent="0" lvl="0" marL="0" rtl="0" algn="l">
              <a:spcBef>
                <a:spcPts val="0"/>
              </a:spcBef>
              <a:spcAft>
                <a:spcPts val="0"/>
              </a:spcAft>
              <a:buNone/>
            </a:pPr>
            <a:r>
              <a:t/>
            </a:r>
            <a:endParaRPr sz="1400">
              <a:latin typeface="Calibri"/>
              <a:ea typeface="Calibri"/>
              <a:cs typeface="Calibri"/>
              <a:sym typeface="Calibri"/>
            </a:endParaRPr>
          </a:p>
          <a:p>
            <a:pPr indent="0" lvl="0" marL="0" rtl="0" algn="l">
              <a:lnSpc>
                <a:spcPct val="100000"/>
              </a:lnSpc>
              <a:spcBef>
                <a:spcPts val="0"/>
              </a:spcBef>
              <a:spcAft>
                <a:spcPts val="0"/>
              </a:spcAft>
              <a:buSzPts val="1600"/>
              <a:buNone/>
            </a:pPr>
            <a:r>
              <a:t/>
            </a:r>
            <a:endParaRPr sz="1400">
              <a:latin typeface="Calibri"/>
              <a:ea typeface="Calibri"/>
              <a:cs typeface="Calibri"/>
              <a:sym typeface="Calibri"/>
            </a:endParaRPr>
          </a:p>
        </p:txBody>
      </p:sp>
      <p:sp>
        <p:nvSpPr>
          <p:cNvPr id="295" name="Google Shape;295;g37c7b2df64f_2_132:notes"/>
          <p:cNvSpPr/>
          <p:nvPr>
            <p:ph idx="2" type="sldImg"/>
          </p:nvPr>
        </p:nvSpPr>
        <p:spPr>
          <a:xfrm>
            <a:off x="1260194" y="801885"/>
            <a:ext cx="5040031"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2" name="Shape 12"/>
        <p:cNvGrpSpPr/>
        <p:nvPr/>
      </p:nvGrpSpPr>
      <p:grpSpPr>
        <a:xfrm>
          <a:off x="0" y="0"/>
          <a:ext cx="0" cy="0"/>
          <a:chOff x="0" y="0"/>
          <a:chExt cx="0" cy="0"/>
        </a:xfrm>
      </p:grpSpPr>
      <p:sp>
        <p:nvSpPr>
          <p:cNvPr id="13" name="Google Shape;13;p2"/>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15" name="Google Shape;15;p2"/>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69" name="Shape 69"/>
        <p:cNvGrpSpPr/>
        <p:nvPr/>
      </p:nvGrpSpPr>
      <p:grpSpPr>
        <a:xfrm>
          <a:off x="0" y="0"/>
          <a:ext cx="0" cy="0"/>
          <a:chOff x="0" y="0"/>
          <a:chExt cx="0" cy="0"/>
        </a:xfrm>
      </p:grpSpPr>
      <p:sp>
        <p:nvSpPr>
          <p:cNvPr id="70" name="Google Shape;70;p11"/>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1"/>
          <p:cNvSpPr txBox="1"/>
          <p:nvPr>
            <p:ph idx="1" type="body"/>
          </p:nvPr>
        </p:nvSpPr>
        <p:spPr>
          <a:xfrm>
            <a:off x="504000" y="1326600"/>
            <a:ext cx="907164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72" name="Google Shape;72;p11"/>
          <p:cNvSpPr txBox="1"/>
          <p:nvPr>
            <p:ph idx="2" type="body"/>
          </p:nvPr>
        </p:nvSpPr>
        <p:spPr>
          <a:xfrm>
            <a:off x="504000" y="3044160"/>
            <a:ext cx="907164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73" name="Google Shape;73;p11"/>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1"/>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75" name="Google Shape;75;p11"/>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76" name="Shape 76"/>
        <p:cNvGrpSpPr/>
        <p:nvPr/>
      </p:nvGrpSpPr>
      <p:grpSpPr>
        <a:xfrm>
          <a:off x="0" y="0"/>
          <a:ext cx="0" cy="0"/>
          <a:chOff x="0" y="0"/>
          <a:chExt cx="0" cy="0"/>
        </a:xfrm>
      </p:grpSpPr>
      <p:sp>
        <p:nvSpPr>
          <p:cNvPr id="77" name="Google Shape;77;p12"/>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 type="body"/>
          </p:nvPr>
        </p:nvSpPr>
        <p:spPr>
          <a:xfrm>
            <a:off x="50400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79" name="Google Shape;79;p12"/>
          <p:cNvSpPr txBox="1"/>
          <p:nvPr>
            <p:ph idx="2" type="body"/>
          </p:nvPr>
        </p:nvSpPr>
        <p:spPr>
          <a:xfrm>
            <a:off x="515268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0" name="Google Shape;80;p12"/>
          <p:cNvSpPr txBox="1"/>
          <p:nvPr>
            <p:ph idx="3" type="body"/>
          </p:nvPr>
        </p:nvSpPr>
        <p:spPr>
          <a:xfrm>
            <a:off x="504000" y="304416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1" name="Google Shape;81;p12"/>
          <p:cNvSpPr txBox="1"/>
          <p:nvPr>
            <p:ph idx="4" type="body"/>
          </p:nvPr>
        </p:nvSpPr>
        <p:spPr>
          <a:xfrm>
            <a:off x="5152680" y="304416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2" name="Google Shape;82;p12"/>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84" name="Google Shape;84;p12"/>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85" name="Shape 85"/>
        <p:cNvGrpSpPr/>
        <p:nvPr/>
      </p:nvGrpSpPr>
      <p:grpSpPr>
        <a:xfrm>
          <a:off x="0" y="0"/>
          <a:ext cx="0" cy="0"/>
          <a:chOff x="0" y="0"/>
          <a:chExt cx="0" cy="0"/>
        </a:xfrm>
      </p:grpSpPr>
      <p:sp>
        <p:nvSpPr>
          <p:cNvPr id="86" name="Google Shape;86;p13"/>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13"/>
          <p:cNvSpPr txBox="1"/>
          <p:nvPr>
            <p:ph idx="1" type="body"/>
          </p:nvPr>
        </p:nvSpPr>
        <p:spPr>
          <a:xfrm>
            <a:off x="504000" y="132660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8" name="Google Shape;88;p13"/>
          <p:cNvSpPr txBox="1"/>
          <p:nvPr>
            <p:ph idx="2" type="body"/>
          </p:nvPr>
        </p:nvSpPr>
        <p:spPr>
          <a:xfrm>
            <a:off x="3571200" y="132660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9" name="Google Shape;89;p13"/>
          <p:cNvSpPr txBox="1"/>
          <p:nvPr>
            <p:ph idx="3" type="body"/>
          </p:nvPr>
        </p:nvSpPr>
        <p:spPr>
          <a:xfrm>
            <a:off x="6638040" y="132660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0" name="Google Shape;90;p13"/>
          <p:cNvSpPr txBox="1"/>
          <p:nvPr>
            <p:ph idx="4" type="body"/>
          </p:nvPr>
        </p:nvSpPr>
        <p:spPr>
          <a:xfrm>
            <a:off x="504000" y="304416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1" name="Google Shape;91;p13"/>
          <p:cNvSpPr txBox="1"/>
          <p:nvPr>
            <p:ph idx="5" type="body"/>
          </p:nvPr>
        </p:nvSpPr>
        <p:spPr>
          <a:xfrm>
            <a:off x="3571200" y="304416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2" name="Google Shape;92;p13"/>
          <p:cNvSpPr txBox="1"/>
          <p:nvPr>
            <p:ph idx="6" type="body"/>
          </p:nvPr>
        </p:nvSpPr>
        <p:spPr>
          <a:xfrm>
            <a:off x="6638040" y="304416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3" name="Google Shape;93;p13"/>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13"/>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95" name="Google Shape;95;p13"/>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2" name="Shape 102"/>
        <p:cNvGrpSpPr/>
        <p:nvPr/>
      </p:nvGrpSpPr>
      <p:grpSpPr>
        <a:xfrm>
          <a:off x="0" y="0"/>
          <a:ext cx="0" cy="0"/>
          <a:chOff x="0" y="0"/>
          <a:chExt cx="0" cy="0"/>
        </a:xfrm>
      </p:grpSpPr>
      <p:sp>
        <p:nvSpPr>
          <p:cNvPr id="103" name="Google Shape;103;p15"/>
          <p:cNvSpPr txBox="1"/>
          <p:nvPr>
            <p:ph type="title"/>
          </p:nvPr>
        </p:nvSpPr>
        <p:spPr>
          <a:xfrm>
            <a:off x="650240" y="390595"/>
            <a:ext cx="11704320" cy="1625600"/>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9pPr>
          </a:lstStyle>
          <a:p/>
        </p:txBody>
      </p:sp>
      <p:sp>
        <p:nvSpPr>
          <p:cNvPr id="104" name="Google Shape;104;p15"/>
          <p:cNvSpPr txBox="1"/>
          <p:nvPr>
            <p:ph idx="1" type="body"/>
          </p:nvPr>
        </p:nvSpPr>
        <p:spPr>
          <a:xfrm>
            <a:off x="650240" y="2275840"/>
            <a:ext cx="11704320" cy="6436924"/>
          </a:xfrm>
          <a:prstGeom prst="rect">
            <a:avLst/>
          </a:prstGeom>
          <a:noFill/>
          <a:ln>
            <a:noFill/>
          </a:ln>
        </p:spPr>
        <p:txBody>
          <a:bodyPr anchorCtr="0" anchor="t" bIns="130025" lIns="130025" spcFirstLastPara="1" rIns="130025" wrap="square" tIns="130025">
            <a:noAutofit/>
          </a:bodyPr>
          <a:lstStyle>
            <a:lvl1pPr indent="-520700" lvl="0" marL="457200" marR="0" algn="l">
              <a:lnSpc>
                <a:spcPct val="100000"/>
              </a:lnSpc>
              <a:spcBef>
                <a:spcPts val="900"/>
              </a:spcBef>
              <a:spcAft>
                <a:spcPts val="0"/>
              </a:spcAft>
              <a:buClr>
                <a:schemeClr val="dk1"/>
              </a:buClr>
              <a:buSzPts val="4600"/>
              <a:buFont typeface="Arial"/>
              <a:buChar char="•"/>
              <a:defRPr b="0" i="0" sz="4600" u="none" cap="none" strike="noStrike">
                <a:solidFill>
                  <a:schemeClr val="dk1"/>
                </a:solidFill>
                <a:latin typeface="Calibri"/>
                <a:ea typeface="Calibri"/>
                <a:cs typeface="Calibri"/>
                <a:sym typeface="Calibri"/>
              </a:defRPr>
            </a:lvl1pPr>
            <a:lvl2pPr indent="-482600" lvl="1" marL="914400" marR="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indent="-444500" lvl="2" marL="1371600" marR="0" algn="l">
              <a:lnSpc>
                <a:spcPct val="10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3pPr>
            <a:lvl4pPr indent="-406400" lvl="3" marL="18288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4pPr>
            <a:lvl5pPr indent="-406400" lvl="4" marL="22860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5pPr>
            <a:lvl6pPr indent="-406400" lvl="5" marL="27432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6pPr>
            <a:lvl7pPr indent="-406400" lvl="6" marL="32004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7pPr>
            <a:lvl8pPr indent="-406400" lvl="7" marL="36576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8pPr>
            <a:lvl9pPr indent="-406400" lvl="8" marL="41148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9pPr>
          </a:lstStyle>
          <a:p/>
        </p:txBody>
      </p:sp>
      <p:sp>
        <p:nvSpPr>
          <p:cNvPr id="105" name="Google Shape;105;p15"/>
          <p:cNvSpPr txBox="1"/>
          <p:nvPr>
            <p:ph idx="10" type="dt"/>
          </p:nvPr>
        </p:nvSpPr>
        <p:spPr>
          <a:xfrm>
            <a:off x="650240" y="9040142"/>
            <a:ext cx="3034453"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17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9pPr>
          </a:lstStyle>
          <a:p/>
        </p:txBody>
      </p:sp>
      <p:sp>
        <p:nvSpPr>
          <p:cNvPr id="106" name="Google Shape;106;p15"/>
          <p:cNvSpPr txBox="1"/>
          <p:nvPr>
            <p:ph idx="11" type="ftr"/>
          </p:nvPr>
        </p:nvSpPr>
        <p:spPr>
          <a:xfrm>
            <a:off x="4443307" y="9040142"/>
            <a:ext cx="4118187"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9pPr>
          </a:lstStyle>
          <a:p/>
        </p:txBody>
      </p:sp>
      <p:sp>
        <p:nvSpPr>
          <p:cNvPr id="107" name="Google Shape;107;p15"/>
          <p:cNvSpPr txBox="1"/>
          <p:nvPr>
            <p:ph idx="12" type="sldNum"/>
          </p:nvPr>
        </p:nvSpPr>
        <p:spPr>
          <a:xfrm>
            <a:off x="9320107" y="9040142"/>
            <a:ext cx="303445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8" name="Shape 108"/>
        <p:cNvGrpSpPr/>
        <p:nvPr/>
      </p:nvGrpSpPr>
      <p:grpSpPr>
        <a:xfrm>
          <a:off x="0" y="0"/>
          <a:ext cx="0" cy="0"/>
          <a:chOff x="0" y="0"/>
          <a:chExt cx="0" cy="0"/>
        </a:xfrm>
      </p:grpSpPr>
      <p:sp>
        <p:nvSpPr>
          <p:cNvPr id="109" name="Google Shape;109;p16"/>
          <p:cNvSpPr txBox="1"/>
          <p:nvPr>
            <p:ph type="ctrTitle"/>
          </p:nvPr>
        </p:nvSpPr>
        <p:spPr>
          <a:xfrm>
            <a:off x="975360" y="3029938"/>
            <a:ext cx="11054080" cy="2090702"/>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9pPr>
          </a:lstStyle>
          <a:p/>
        </p:txBody>
      </p:sp>
      <p:sp>
        <p:nvSpPr>
          <p:cNvPr id="110" name="Google Shape;110;p16"/>
          <p:cNvSpPr txBox="1"/>
          <p:nvPr>
            <p:ph idx="1" type="subTitle"/>
          </p:nvPr>
        </p:nvSpPr>
        <p:spPr>
          <a:xfrm>
            <a:off x="1950720" y="5527040"/>
            <a:ext cx="9103360" cy="2492587"/>
          </a:xfrm>
          <a:prstGeom prst="rect">
            <a:avLst/>
          </a:prstGeom>
          <a:noFill/>
          <a:ln>
            <a:noFill/>
          </a:ln>
        </p:spPr>
        <p:txBody>
          <a:bodyPr anchorCtr="0" anchor="t" bIns="130025" lIns="130025" spcFirstLastPara="1" rIns="130025" wrap="square" tIns="130025">
            <a:noAutofit/>
          </a:bodyPr>
          <a:lstStyle>
            <a:lvl1pPr lvl="0" marR="0" algn="ctr">
              <a:lnSpc>
                <a:spcPct val="100000"/>
              </a:lnSpc>
              <a:spcBef>
                <a:spcPts val="900"/>
              </a:spcBef>
              <a:spcAft>
                <a:spcPts val="0"/>
              </a:spcAft>
              <a:buClr>
                <a:srgbClr val="888888"/>
              </a:buClr>
              <a:buSzPts val="4600"/>
              <a:buFont typeface="Arial"/>
              <a:buNone/>
              <a:defRPr b="0" i="0" sz="4600" u="none" cap="none" strike="noStrike">
                <a:solidFill>
                  <a:srgbClr val="888888"/>
                </a:solidFill>
                <a:latin typeface="Calibri"/>
                <a:ea typeface="Calibri"/>
                <a:cs typeface="Calibri"/>
                <a:sym typeface="Calibri"/>
              </a:defRPr>
            </a:lvl1pPr>
            <a:lvl2pPr lvl="1" marR="0" algn="ctr">
              <a:lnSpc>
                <a:spcPct val="100000"/>
              </a:lnSpc>
              <a:spcBef>
                <a:spcPts val="800"/>
              </a:spcBef>
              <a:spcAft>
                <a:spcPts val="0"/>
              </a:spcAft>
              <a:buClr>
                <a:srgbClr val="888888"/>
              </a:buClr>
              <a:buSzPts val="4000"/>
              <a:buFont typeface="Arial"/>
              <a:buNone/>
              <a:defRPr b="0" i="0" sz="4000" u="none" cap="none" strike="noStrike">
                <a:solidFill>
                  <a:srgbClr val="888888"/>
                </a:solidFill>
                <a:latin typeface="Calibri"/>
                <a:ea typeface="Calibri"/>
                <a:cs typeface="Calibri"/>
                <a:sym typeface="Calibri"/>
              </a:defRPr>
            </a:lvl2pPr>
            <a:lvl3pPr lvl="2" marR="0" algn="ctr">
              <a:lnSpc>
                <a:spcPct val="100000"/>
              </a:lnSpc>
              <a:spcBef>
                <a:spcPts val="700"/>
              </a:spcBef>
              <a:spcAft>
                <a:spcPts val="0"/>
              </a:spcAft>
              <a:buClr>
                <a:srgbClr val="888888"/>
              </a:buClr>
              <a:buSzPts val="3400"/>
              <a:buFont typeface="Arial"/>
              <a:buNone/>
              <a:defRPr b="0" i="0" sz="3400" u="none" cap="none" strike="noStrike">
                <a:solidFill>
                  <a:srgbClr val="888888"/>
                </a:solidFill>
                <a:latin typeface="Calibri"/>
                <a:ea typeface="Calibri"/>
                <a:cs typeface="Calibri"/>
                <a:sym typeface="Calibri"/>
              </a:defRPr>
            </a:lvl3pPr>
            <a:lvl4pPr lvl="3" marR="0" algn="ctr">
              <a:lnSpc>
                <a:spcPct val="100000"/>
              </a:lnSpc>
              <a:spcBef>
                <a:spcPts val="60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4pPr>
            <a:lvl5pPr lvl="4" marR="0" algn="ctr">
              <a:lnSpc>
                <a:spcPct val="100000"/>
              </a:lnSpc>
              <a:spcBef>
                <a:spcPts val="60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5pPr>
            <a:lvl6pPr lvl="5" marR="0" algn="ctr">
              <a:lnSpc>
                <a:spcPct val="100000"/>
              </a:lnSpc>
              <a:spcBef>
                <a:spcPts val="60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6pPr>
            <a:lvl7pPr lvl="6" marR="0" algn="ctr">
              <a:lnSpc>
                <a:spcPct val="100000"/>
              </a:lnSpc>
              <a:spcBef>
                <a:spcPts val="60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7pPr>
            <a:lvl8pPr lvl="7" marR="0" algn="ctr">
              <a:lnSpc>
                <a:spcPct val="100000"/>
              </a:lnSpc>
              <a:spcBef>
                <a:spcPts val="60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8pPr>
            <a:lvl9pPr lvl="8" marR="0" algn="ctr">
              <a:lnSpc>
                <a:spcPct val="100000"/>
              </a:lnSpc>
              <a:spcBef>
                <a:spcPts val="60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9pPr>
          </a:lstStyle>
          <a:p/>
        </p:txBody>
      </p:sp>
      <p:sp>
        <p:nvSpPr>
          <p:cNvPr id="111" name="Google Shape;111;p16"/>
          <p:cNvSpPr txBox="1"/>
          <p:nvPr>
            <p:ph idx="10" type="dt"/>
          </p:nvPr>
        </p:nvSpPr>
        <p:spPr>
          <a:xfrm>
            <a:off x="650240" y="9040142"/>
            <a:ext cx="3034453"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17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9pPr>
          </a:lstStyle>
          <a:p/>
        </p:txBody>
      </p:sp>
      <p:sp>
        <p:nvSpPr>
          <p:cNvPr id="112" name="Google Shape;112;p16"/>
          <p:cNvSpPr txBox="1"/>
          <p:nvPr>
            <p:ph idx="11" type="ftr"/>
          </p:nvPr>
        </p:nvSpPr>
        <p:spPr>
          <a:xfrm>
            <a:off x="4443307" y="9040142"/>
            <a:ext cx="4118187"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9pPr>
          </a:lstStyle>
          <a:p/>
        </p:txBody>
      </p:sp>
      <p:sp>
        <p:nvSpPr>
          <p:cNvPr id="113" name="Google Shape;113;p16"/>
          <p:cNvSpPr txBox="1"/>
          <p:nvPr>
            <p:ph idx="12" type="sldNum"/>
          </p:nvPr>
        </p:nvSpPr>
        <p:spPr>
          <a:xfrm>
            <a:off x="9320107" y="9040142"/>
            <a:ext cx="303445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14" name="Shape 114"/>
        <p:cNvGrpSpPr/>
        <p:nvPr/>
      </p:nvGrpSpPr>
      <p:grpSpPr>
        <a:xfrm>
          <a:off x="0" y="0"/>
          <a:ext cx="0" cy="0"/>
          <a:chOff x="0" y="0"/>
          <a:chExt cx="0" cy="0"/>
        </a:xfrm>
      </p:grpSpPr>
      <p:sp>
        <p:nvSpPr>
          <p:cNvPr id="115" name="Google Shape;115;p17"/>
          <p:cNvSpPr txBox="1"/>
          <p:nvPr>
            <p:ph type="title"/>
          </p:nvPr>
        </p:nvSpPr>
        <p:spPr>
          <a:xfrm>
            <a:off x="650240" y="388338"/>
            <a:ext cx="4278490" cy="1652693"/>
          </a:xfrm>
          <a:prstGeom prst="rect">
            <a:avLst/>
          </a:prstGeom>
          <a:noFill/>
          <a:ln>
            <a:noFill/>
          </a:ln>
        </p:spPr>
        <p:txBody>
          <a:bodyPr anchorCtr="0" anchor="b" bIns="130025" lIns="130025" spcFirstLastPara="1" rIns="130025" wrap="square" tIns="130025">
            <a:noAutofit/>
          </a:bodyPr>
          <a:lstStyle>
            <a:lvl1pPr lvl="0" marR="0" algn="l">
              <a:lnSpc>
                <a:spcPct val="100000"/>
              </a:lnSpc>
              <a:spcBef>
                <a:spcPts val="0"/>
              </a:spcBef>
              <a:spcAft>
                <a:spcPts val="0"/>
              </a:spcAft>
              <a:buSzPts val="2000"/>
              <a:buNone/>
              <a:defRPr b="1" i="0" sz="28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9pPr>
          </a:lstStyle>
          <a:p/>
        </p:txBody>
      </p:sp>
      <p:sp>
        <p:nvSpPr>
          <p:cNvPr id="116" name="Google Shape;116;p17"/>
          <p:cNvSpPr txBox="1"/>
          <p:nvPr>
            <p:ph idx="1" type="body"/>
          </p:nvPr>
        </p:nvSpPr>
        <p:spPr>
          <a:xfrm>
            <a:off x="5084516" y="388338"/>
            <a:ext cx="7270044" cy="8324427"/>
          </a:xfrm>
          <a:prstGeom prst="rect">
            <a:avLst/>
          </a:prstGeom>
          <a:noFill/>
          <a:ln>
            <a:noFill/>
          </a:ln>
        </p:spPr>
        <p:txBody>
          <a:bodyPr anchorCtr="0" anchor="t" bIns="130025" lIns="130025" spcFirstLastPara="1" rIns="130025" wrap="square" tIns="130025">
            <a:noAutofit/>
          </a:bodyPr>
          <a:lstStyle>
            <a:lvl1pPr indent="-520700" lvl="0" marL="457200" marR="0" algn="l">
              <a:lnSpc>
                <a:spcPct val="100000"/>
              </a:lnSpc>
              <a:spcBef>
                <a:spcPts val="900"/>
              </a:spcBef>
              <a:spcAft>
                <a:spcPts val="0"/>
              </a:spcAft>
              <a:buClr>
                <a:schemeClr val="dk1"/>
              </a:buClr>
              <a:buSzPts val="4600"/>
              <a:buFont typeface="Arial"/>
              <a:buChar char="•"/>
              <a:defRPr b="0" i="0" sz="4600" u="none" cap="none" strike="noStrike">
                <a:solidFill>
                  <a:schemeClr val="dk1"/>
                </a:solidFill>
                <a:latin typeface="Calibri"/>
                <a:ea typeface="Calibri"/>
                <a:cs typeface="Calibri"/>
                <a:sym typeface="Calibri"/>
              </a:defRPr>
            </a:lvl1pPr>
            <a:lvl2pPr indent="-482600" lvl="1" marL="914400" marR="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indent="-444500" lvl="2" marL="1371600" marR="0" algn="l">
              <a:lnSpc>
                <a:spcPct val="10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3pPr>
            <a:lvl4pPr indent="-406400" lvl="3" marL="18288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4pPr>
            <a:lvl5pPr indent="-406400" lvl="4" marL="22860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5pPr>
            <a:lvl6pPr indent="-406400" lvl="5" marL="27432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6pPr>
            <a:lvl7pPr indent="-406400" lvl="6" marL="32004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7pPr>
            <a:lvl8pPr indent="-406400" lvl="7" marL="36576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8pPr>
            <a:lvl9pPr indent="-406400" lvl="8" marL="41148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9pPr>
          </a:lstStyle>
          <a:p/>
        </p:txBody>
      </p:sp>
      <p:sp>
        <p:nvSpPr>
          <p:cNvPr id="117" name="Google Shape;117;p17"/>
          <p:cNvSpPr txBox="1"/>
          <p:nvPr>
            <p:ph idx="2" type="body"/>
          </p:nvPr>
        </p:nvSpPr>
        <p:spPr>
          <a:xfrm>
            <a:off x="650240" y="2041031"/>
            <a:ext cx="4278490" cy="6671734"/>
          </a:xfrm>
          <a:prstGeom prst="rect">
            <a:avLst/>
          </a:prstGeom>
          <a:noFill/>
          <a:ln>
            <a:noFill/>
          </a:ln>
        </p:spPr>
        <p:txBody>
          <a:bodyPr anchorCtr="0" anchor="t" bIns="130025" lIns="130025" spcFirstLastPara="1" rIns="130025" wrap="square" tIns="130025">
            <a:noAutofit/>
          </a:bodyPr>
          <a:lstStyle>
            <a:lvl1pPr indent="-228600" lvl="0" marL="457200" marR="0" algn="l">
              <a:lnSpc>
                <a:spcPct val="100000"/>
              </a:lnSpc>
              <a:spcBef>
                <a:spcPts val="400"/>
              </a:spcBef>
              <a:spcAft>
                <a:spcPts val="0"/>
              </a:spcAft>
              <a:buClr>
                <a:schemeClr val="dk1"/>
              </a:buClr>
              <a:buSzPts val="4600"/>
              <a:buFont typeface="Arial"/>
              <a:buNone/>
              <a:defRPr b="0" i="0" sz="2000" u="none" cap="none" strike="noStrike">
                <a:solidFill>
                  <a:schemeClr val="dk1"/>
                </a:solidFill>
                <a:latin typeface="Calibri"/>
                <a:ea typeface="Calibri"/>
                <a:cs typeface="Calibri"/>
                <a:sym typeface="Calibri"/>
              </a:defRPr>
            </a:lvl1pPr>
            <a:lvl2pPr indent="-228600" lvl="1" marL="914400" marR="0" algn="l">
              <a:lnSpc>
                <a:spcPct val="100000"/>
              </a:lnSpc>
              <a:spcBef>
                <a:spcPts val="300"/>
              </a:spcBef>
              <a:spcAft>
                <a:spcPts val="0"/>
              </a:spcAft>
              <a:buClr>
                <a:schemeClr val="dk1"/>
              </a:buClr>
              <a:buSzPts val="4000"/>
              <a:buFont typeface="Arial"/>
              <a:buNone/>
              <a:defRPr b="0" i="0" sz="1700" u="none" cap="none" strike="noStrike">
                <a:solidFill>
                  <a:schemeClr val="dk1"/>
                </a:solidFill>
                <a:latin typeface="Calibri"/>
                <a:ea typeface="Calibri"/>
                <a:cs typeface="Calibri"/>
                <a:sym typeface="Calibri"/>
              </a:defRPr>
            </a:lvl2pPr>
            <a:lvl3pPr indent="-228600" lvl="2" marL="1371600" marR="0" algn="l">
              <a:lnSpc>
                <a:spcPct val="100000"/>
              </a:lnSpc>
              <a:spcBef>
                <a:spcPts val="300"/>
              </a:spcBef>
              <a:spcAft>
                <a:spcPts val="0"/>
              </a:spcAft>
              <a:buClr>
                <a:schemeClr val="dk1"/>
              </a:buClr>
              <a:buSzPts val="3400"/>
              <a:buFont typeface="Arial"/>
              <a:buNone/>
              <a:defRPr b="0" i="0" sz="1400" u="none" cap="none" strike="noStrike">
                <a:solidFill>
                  <a:schemeClr val="dk1"/>
                </a:solidFill>
                <a:latin typeface="Calibri"/>
                <a:ea typeface="Calibri"/>
                <a:cs typeface="Calibri"/>
                <a:sym typeface="Calibri"/>
              </a:defRPr>
            </a:lvl3pPr>
            <a:lvl4pPr indent="-228600" lvl="3" marL="1828800" marR="0" algn="l">
              <a:lnSpc>
                <a:spcPct val="100000"/>
              </a:lnSpc>
              <a:spcBef>
                <a:spcPts val="300"/>
              </a:spcBef>
              <a:spcAft>
                <a:spcPts val="0"/>
              </a:spcAft>
              <a:buClr>
                <a:schemeClr val="dk1"/>
              </a:buClr>
              <a:buSzPts val="2800"/>
              <a:buFont typeface="Arial"/>
              <a:buNone/>
              <a:defRPr b="0" i="0" sz="1300" u="none" cap="none" strike="noStrike">
                <a:solidFill>
                  <a:schemeClr val="dk1"/>
                </a:solidFill>
                <a:latin typeface="Calibri"/>
                <a:ea typeface="Calibri"/>
                <a:cs typeface="Calibri"/>
                <a:sym typeface="Calibri"/>
              </a:defRPr>
            </a:lvl4pPr>
            <a:lvl5pPr indent="-228600" lvl="4" marL="2286000" marR="0" algn="l">
              <a:lnSpc>
                <a:spcPct val="100000"/>
              </a:lnSpc>
              <a:spcBef>
                <a:spcPts val="300"/>
              </a:spcBef>
              <a:spcAft>
                <a:spcPts val="0"/>
              </a:spcAft>
              <a:buClr>
                <a:schemeClr val="dk1"/>
              </a:buClr>
              <a:buSzPts val="2800"/>
              <a:buFont typeface="Arial"/>
              <a:buNone/>
              <a:defRPr b="0" i="0" sz="1300" u="none" cap="none" strike="noStrike">
                <a:solidFill>
                  <a:schemeClr val="dk1"/>
                </a:solidFill>
                <a:latin typeface="Calibri"/>
                <a:ea typeface="Calibri"/>
                <a:cs typeface="Calibri"/>
                <a:sym typeface="Calibri"/>
              </a:defRPr>
            </a:lvl5pPr>
            <a:lvl6pPr indent="-228600" lvl="5" marL="2743200" marR="0" algn="l">
              <a:lnSpc>
                <a:spcPct val="100000"/>
              </a:lnSpc>
              <a:spcBef>
                <a:spcPts val="300"/>
              </a:spcBef>
              <a:spcAft>
                <a:spcPts val="0"/>
              </a:spcAft>
              <a:buClr>
                <a:schemeClr val="dk1"/>
              </a:buClr>
              <a:buSzPts val="2800"/>
              <a:buFont typeface="Arial"/>
              <a:buNone/>
              <a:defRPr b="0" i="0" sz="1300" u="none" cap="none" strike="noStrike">
                <a:solidFill>
                  <a:schemeClr val="dk1"/>
                </a:solidFill>
                <a:latin typeface="Calibri"/>
                <a:ea typeface="Calibri"/>
                <a:cs typeface="Calibri"/>
                <a:sym typeface="Calibri"/>
              </a:defRPr>
            </a:lvl6pPr>
            <a:lvl7pPr indent="-228600" lvl="6" marL="3200400" marR="0" algn="l">
              <a:lnSpc>
                <a:spcPct val="100000"/>
              </a:lnSpc>
              <a:spcBef>
                <a:spcPts val="300"/>
              </a:spcBef>
              <a:spcAft>
                <a:spcPts val="0"/>
              </a:spcAft>
              <a:buClr>
                <a:schemeClr val="dk1"/>
              </a:buClr>
              <a:buSzPts val="2800"/>
              <a:buFont typeface="Arial"/>
              <a:buNone/>
              <a:defRPr b="0" i="0" sz="1300" u="none" cap="none" strike="noStrike">
                <a:solidFill>
                  <a:schemeClr val="dk1"/>
                </a:solidFill>
                <a:latin typeface="Calibri"/>
                <a:ea typeface="Calibri"/>
                <a:cs typeface="Calibri"/>
                <a:sym typeface="Calibri"/>
              </a:defRPr>
            </a:lvl7pPr>
            <a:lvl8pPr indent="-228600" lvl="7" marL="3657600" marR="0" algn="l">
              <a:lnSpc>
                <a:spcPct val="100000"/>
              </a:lnSpc>
              <a:spcBef>
                <a:spcPts val="300"/>
              </a:spcBef>
              <a:spcAft>
                <a:spcPts val="0"/>
              </a:spcAft>
              <a:buClr>
                <a:schemeClr val="dk1"/>
              </a:buClr>
              <a:buSzPts val="2800"/>
              <a:buFont typeface="Arial"/>
              <a:buNone/>
              <a:defRPr b="0" i="0" sz="1300" u="none" cap="none" strike="noStrike">
                <a:solidFill>
                  <a:schemeClr val="dk1"/>
                </a:solidFill>
                <a:latin typeface="Calibri"/>
                <a:ea typeface="Calibri"/>
                <a:cs typeface="Calibri"/>
                <a:sym typeface="Calibri"/>
              </a:defRPr>
            </a:lvl8pPr>
            <a:lvl9pPr indent="-228600" lvl="8" marL="4114800" marR="0" algn="l">
              <a:lnSpc>
                <a:spcPct val="100000"/>
              </a:lnSpc>
              <a:spcBef>
                <a:spcPts val="300"/>
              </a:spcBef>
              <a:spcAft>
                <a:spcPts val="0"/>
              </a:spcAft>
              <a:buClr>
                <a:schemeClr val="dk1"/>
              </a:buClr>
              <a:buSzPts val="2800"/>
              <a:buFont typeface="Arial"/>
              <a:buNone/>
              <a:defRPr b="0" i="0" sz="1300" u="none" cap="none" strike="noStrike">
                <a:solidFill>
                  <a:schemeClr val="dk1"/>
                </a:solidFill>
                <a:latin typeface="Calibri"/>
                <a:ea typeface="Calibri"/>
                <a:cs typeface="Calibri"/>
                <a:sym typeface="Calibri"/>
              </a:defRPr>
            </a:lvl9pPr>
          </a:lstStyle>
          <a:p/>
        </p:txBody>
      </p:sp>
      <p:sp>
        <p:nvSpPr>
          <p:cNvPr id="118" name="Google Shape;118;p17"/>
          <p:cNvSpPr txBox="1"/>
          <p:nvPr>
            <p:ph idx="10" type="dt"/>
          </p:nvPr>
        </p:nvSpPr>
        <p:spPr>
          <a:xfrm>
            <a:off x="650240" y="9040142"/>
            <a:ext cx="3034453"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17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9pPr>
          </a:lstStyle>
          <a:p/>
        </p:txBody>
      </p:sp>
      <p:sp>
        <p:nvSpPr>
          <p:cNvPr id="119" name="Google Shape;119;p17"/>
          <p:cNvSpPr txBox="1"/>
          <p:nvPr>
            <p:ph idx="11" type="ftr"/>
          </p:nvPr>
        </p:nvSpPr>
        <p:spPr>
          <a:xfrm>
            <a:off x="4443307" y="9040142"/>
            <a:ext cx="4118187"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9pPr>
          </a:lstStyle>
          <a:p/>
        </p:txBody>
      </p:sp>
      <p:sp>
        <p:nvSpPr>
          <p:cNvPr id="120" name="Google Shape;120;p17"/>
          <p:cNvSpPr txBox="1"/>
          <p:nvPr>
            <p:ph idx="12" type="sldNum"/>
          </p:nvPr>
        </p:nvSpPr>
        <p:spPr>
          <a:xfrm>
            <a:off x="9320107" y="9040142"/>
            <a:ext cx="303445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21" name="Shape 121"/>
        <p:cNvGrpSpPr/>
        <p:nvPr/>
      </p:nvGrpSpPr>
      <p:grpSpPr>
        <a:xfrm>
          <a:off x="0" y="0"/>
          <a:ext cx="0" cy="0"/>
          <a:chOff x="0" y="0"/>
          <a:chExt cx="0" cy="0"/>
        </a:xfrm>
      </p:grpSpPr>
      <p:sp>
        <p:nvSpPr>
          <p:cNvPr id="122" name="Google Shape;122;p18"/>
          <p:cNvSpPr txBox="1"/>
          <p:nvPr>
            <p:ph type="title"/>
          </p:nvPr>
        </p:nvSpPr>
        <p:spPr>
          <a:xfrm rot="5400000">
            <a:off x="6730435" y="3088640"/>
            <a:ext cx="8322169" cy="2926080"/>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9pPr>
          </a:lstStyle>
          <a:p/>
        </p:txBody>
      </p:sp>
      <p:sp>
        <p:nvSpPr>
          <p:cNvPr id="123" name="Google Shape;123;p18"/>
          <p:cNvSpPr txBox="1"/>
          <p:nvPr>
            <p:ph idx="1" type="body"/>
          </p:nvPr>
        </p:nvSpPr>
        <p:spPr>
          <a:xfrm rot="5400000">
            <a:off x="769903" y="270935"/>
            <a:ext cx="8322169" cy="8561493"/>
          </a:xfrm>
          <a:prstGeom prst="rect">
            <a:avLst/>
          </a:prstGeom>
          <a:noFill/>
          <a:ln>
            <a:noFill/>
          </a:ln>
        </p:spPr>
        <p:txBody>
          <a:bodyPr anchorCtr="0" anchor="t" bIns="130025" lIns="130025" spcFirstLastPara="1" rIns="130025" wrap="square" tIns="130025">
            <a:noAutofit/>
          </a:bodyPr>
          <a:lstStyle>
            <a:lvl1pPr indent="-520700" lvl="0" marL="457200" marR="0" algn="l">
              <a:lnSpc>
                <a:spcPct val="100000"/>
              </a:lnSpc>
              <a:spcBef>
                <a:spcPts val="900"/>
              </a:spcBef>
              <a:spcAft>
                <a:spcPts val="0"/>
              </a:spcAft>
              <a:buClr>
                <a:schemeClr val="dk1"/>
              </a:buClr>
              <a:buSzPts val="4600"/>
              <a:buFont typeface="Arial"/>
              <a:buChar char="•"/>
              <a:defRPr b="0" i="0" sz="4600" u="none" cap="none" strike="noStrike">
                <a:solidFill>
                  <a:schemeClr val="dk1"/>
                </a:solidFill>
                <a:latin typeface="Calibri"/>
                <a:ea typeface="Calibri"/>
                <a:cs typeface="Calibri"/>
                <a:sym typeface="Calibri"/>
              </a:defRPr>
            </a:lvl1pPr>
            <a:lvl2pPr indent="-482600" lvl="1" marL="914400" marR="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indent="-444500" lvl="2" marL="1371600" marR="0" algn="l">
              <a:lnSpc>
                <a:spcPct val="10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3pPr>
            <a:lvl4pPr indent="-406400" lvl="3" marL="18288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4pPr>
            <a:lvl5pPr indent="-406400" lvl="4" marL="22860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5pPr>
            <a:lvl6pPr indent="-406400" lvl="5" marL="27432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6pPr>
            <a:lvl7pPr indent="-406400" lvl="6" marL="32004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7pPr>
            <a:lvl8pPr indent="-406400" lvl="7" marL="36576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8pPr>
            <a:lvl9pPr indent="-406400" lvl="8" marL="41148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9pPr>
          </a:lstStyle>
          <a:p/>
        </p:txBody>
      </p:sp>
      <p:sp>
        <p:nvSpPr>
          <p:cNvPr id="124" name="Google Shape;124;p18"/>
          <p:cNvSpPr txBox="1"/>
          <p:nvPr>
            <p:ph idx="10" type="dt"/>
          </p:nvPr>
        </p:nvSpPr>
        <p:spPr>
          <a:xfrm>
            <a:off x="650240" y="9040142"/>
            <a:ext cx="3034453"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17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9pPr>
          </a:lstStyle>
          <a:p/>
        </p:txBody>
      </p:sp>
      <p:sp>
        <p:nvSpPr>
          <p:cNvPr id="125" name="Google Shape;125;p18"/>
          <p:cNvSpPr txBox="1"/>
          <p:nvPr>
            <p:ph idx="11" type="ftr"/>
          </p:nvPr>
        </p:nvSpPr>
        <p:spPr>
          <a:xfrm>
            <a:off x="4443307" y="9040142"/>
            <a:ext cx="4118187"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9pPr>
          </a:lstStyle>
          <a:p/>
        </p:txBody>
      </p:sp>
      <p:sp>
        <p:nvSpPr>
          <p:cNvPr id="126" name="Google Shape;126;p18"/>
          <p:cNvSpPr txBox="1"/>
          <p:nvPr>
            <p:ph idx="12" type="sldNum"/>
          </p:nvPr>
        </p:nvSpPr>
        <p:spPr>
          <a:xfrm>
            <a:off x="9320107" y="9040142"/>
            <a:ext cx="303445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7" name="Shape 127"/>
        <p:cNvGrpSpPr/>
        <p:nvPr/>
      </p:nvGrpSpPr>
      <p:grpSpPr>
        <a:xfrm>
          <a:off x="0" y="0"/>
          <a:ext cx="0" cy="0"/>
          <a:chOff x="0" y="0"/>
          <a:chExt cx="0" cy="0"/>
        </a:xfrm>
      </p:grpSpPr>
      <p:sp>
        <p:nvSpPr>
          <p:cNvPr id="128" name="Google Shape;128;p19"/>
          <p:cNvSpPr txBox="1"/>
          <p:nvPr>
            <p:ph type="title"/>
          </p:nvPr>
        </p:nvSpPr>
        <p:spPr>
          <a:xfrm>
            <a:off x="650240" y="390595"/>
            <a:ext cx="11704320" cy="1625600"/>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9pPr>
          </a:lstStyle>
          <a:p/>
        </p:txBody>
      </p:sp>
      <p:sp>
        <p:nvSpPr>
          <p:cNvPr id="129" name="Google Shape;129;p19"/>
          <p:cNvSpPr txBox="1"/>
          <p:nvPr>
            <p:ph idx="1" type="body"/>
          </p:nvPr>
        </p:nvSpPr>
        <p:spPr>
          <a:xfrm rot="5400000">
            <a:off x="3283938" y="-357858"/>
            <a:ext cx="6436924" cy="11704320"/>
          </a:xfrm>
          <a:prstGeom prst="rect">
            <a:avLst/>
          </a:prstGeom>
          <a:noFill/>
          <a:ln>
            <a:noFill/>
          </a:ln>
        </p:spPr>
        <p:txBody>
          <a:bodyPr anchorCtr="0" anchor="t" bIns="130025" lIns="130025" spcFirstLastPara="1" rIns="130025" wrap="square" tIns="130025">
            <a:noAutofit/>
          </a:bodyPr>
          <a:lstStyle>
            <a:lvl1pPr indent="-520700" lvl="0" marL="457200" marR="0" algn="l">
              <a:lnSpc>
                <a:spcPct val="100000"/>
              </a:lnSpc>
              <a:spcBef>
                <a:spcPts val="900"/>
              </a:spcBef>
              <a:spcAft>
                <a:spcPts val="0"/>
              </a:spcAft>
              <a:buClr>
                <a:schemeClr val="dk1"/>
              </a:buClr>
              <a:buSzPts val="4600"/>
              <a:buFont typeface="Arial"/>
              <a:buChar char="•"/>
              <a:defRPr b="0" i="0" sz="4600" u="none" cap="none" strike="noStrike">
                <a:solidFill>
                  <a:schemeClr val="dk1"/>
                </a:solidFill>
                <a:latin typeface="Calibri"/>
                <a:ea typeface="Calibri"/>
                <a:cs typeface="Calibri"/>
                <a:sym typeface="Calibri"/>
              </a:defRPr>
            </a:lvl1pPr>
            <a:lvl2pPr indent="-482600" lvl="1" marL="914400" marR="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indent="-444500" lvl="2" marL="1371600" marR="0" algn="l">
              <a:lnSpc>
                <a:spcPct val="10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3pPr>
            <a:lvl4pPr indent="-406400" lvl="3" marL="18288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4pPr>
            <a:lvl5pPr indent="-406400" lvl="4" marL="22860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5pPr>
            <a:lvl6pPr indent="-406400" lvl="5" marL="27432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6pPr>
            <a:lvl7pPr indent="-406400" lvl="6" marL="32004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7pPr>
            <a:lvl8pPr indent="-406400" lvl="7" marL="36576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8pPr>
            <a:lvl9pPr indent="-406400" lvl="8" marL="41148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9pPr>
          </a:lstStyle>
          <a:p/>
        </p:txBody>
      </p:sp>
      <p:sp>
        <p:nvSpPr>
          <p:cNvPr id="130" name="Google Shape;130;p19"/>
          <p:cNvSpPr txBox="1"/>
          <p:nvPr>
            <p:ph idx="10" type="dt"/>
          </p:nvPr>
        </p:nvSpPr>
        <p:spPr>
          <a:xfrm>
            <a:off x="650240" y="9040142"/>
            <a:ext cx="3034453"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17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9pPr>
          </a:lstStyle>
          <a:p/>
        </p:txBody>
      </p:sp>
      <p:sp>
        <p:nvSpPr>
          <p:cNvPr id="131" name="Google Shape;131;p19"/>
          <p:cNvSpPr txBox="1"/>
          <p:nvPr>
            <p:ph idx="11" type="ftr"/>
          </p:nvPr>
        </p:nvSpPr>
        <p:spPr>
          <a:xfrm>
            <a:off x="4443307" y="9040142"/>
            <a:ext cx="4118187"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9pPr>
          </a:lstStyle>
          <a:p/>
        </p:txBody>
      </p:sp>
      <p:sp>
        <p:nvSpPr>
          <p:cNvPr id="132" name="Google Shape;132;p19"/>
          <p:cNvSpPr txBox="1"/>
          <p:nvPr>
            <p:ph idx="12" type="sldNum"/>
          </p:nvPr>
        </p:nvSpPr>
        <p:spPr>
          <a:xfrm>
            <a:off x="9320107" y="9040142"/>
            <a:ext cx="303445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33" name="Shape 133"/>
        <p:cNvGrpSpPr/>
        <p:nvPr/>
      </p:nvGrpSpPr>
      <p:grpSpPr>
        <a:xfrm>
          <a:off x="0" y="0"/>
          <a:ext cx="0" cy="0"/>
          <a:chOff x="0" y="0"/>
          <a:chExt cx="0" cy="0"/>
        </a:xfrm>
      </p:grpSpPr>
      <p:sp>
        <p:nvSpPr>
          <p:cNvPr id="134" name="Google Shape;134;p20"/>
          <p:cNvSpPr txBox="1"/>
          <p:nvPr>
            <p:ph type="title"/>
          </p:nvPr>
        </p:nvSpPr>
        <p:spPr>
          <a:xfrm>
            <a:off x="2549032" y="6827520"/>
            <a:ext cx="7802880" cy="806027"/>
          </a:xfrm>
          <a:prstGeom prst="rect">
            <a:avLst/>
          </a:prstGeom>
          <a:noFill/>
          <a:ln>
            <a:noFill/>
          </a:ln>
        </p:spPr>
        <p:txBody>
          <a:bodyPr anchorCtr="0" anchor="b" bIns="130025" lIns="130025" spcFirstLastPara="1" rIns="130025" wrap="square" tIns="130025">
            <a:noAutofit/>
          </a:bodyPr>
          <a:lstStyle>
            <a:lvl1pPr lvl="0" marR="0" algn="l">
              <a:lnSpc>
                <a:spcPct val="100000"/>
              </a:lnSpc>
              <a:spcBef>
                <a:spcPts val="0"/>
              </a:spcBef>
              <a:spcAft>
                <a:spcPts val="0"/>
              </a:spcAft>
              <a:buSzPts val="2000"/>
              <a:buNone/>
              <a:defRPr b="1" i="0" sz="28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9pPr>
          </a:lstStyle>
          <a:p/>
        </p:txBody>
      </p:sp>
      <p:sp>
        <p:nvSpPr>
          <p:cNvPr id="135" name="Google Shape;135;p20"/>
          <p:cNvSpPr/>
          <p:nvPr>
            <p:ph idx="2" type="pic"/>
          </p:nvPr>
        </p:nvSpPr>
        <p:spPr>
          <a:xfrm>
            <a:off x="2549032" y="871502"/>
            <a:ext cx="7802880" cy="5852160"/>
          </a:xfrm>
          <a:prstGeom prst="rect">
            <a:avLst/>
          </a:prstGeom>
          <a:noFill/>
          <a:ln>
            <a:noFill/>
          </a:ln>
        </p:spPr>
      </p:sp>
      <p:sp>
        <p:nvSpPr>
          <p:cNvPr id="136" name="Google Shape;136;p20"/>
          <p:cNvSpPr txBox="1"/>
          <p:nvPr>
            <p:ph idx="1" type="body"/>
          </p:nvPr>
        </p:nvSpPr>
        <p:spPr>
          <a:xfrm>
            <a:off x="2549032" y="7633547"/>
            <a:ext cx="7802880" cy="1144693"/>
          </a:xfrm>
          <a:prstGeom prst="rect">
            <a:avLst/>
          </a:prstGeom>
          <a:noFill/>
          <a:ln>
            <a:noFill/>
          </a:ln>
        </p:spPr>
        <p:txBody>
          <a:bodyPr anchorCtr="0" anchor="t" bIns="130025" lIns="130025" spcFirstLastPara="1" rIns="130025" wrap="square" tIns="130025">
            <a:noAutofit/>
          </a:bodyPr>
          <a:lstStyle>
            <a:lvl1pPr indent="-228600" lvl="0" marL="457200" marR="0" algn="l">
              <a:lnSpc>
                <a:spcPct val="100000"/>
              </a:lnSpc>
              <a:spcBef>
                <a:spcPts val="400"/>
              </a:spcBef>
              <a:spcAft>
                <a:spcPts val="0"/>
              </a:spcAft>
              <a:buClr>
                <a:schemeClr val="dk1"/>
              </a:buClr>
              <a:buSzPts val="4600"/>
              <a:buFont typeface="Arial"/>
              <a:buNone/>
              <a:defRPr b="0" i="0" sz="2000" u="none" cap="none" strike="noStrike">
                <a:solidFill>
                  <a:schemeClr val="dk1"/>
                </a:solidFill>
                <a:latin typeface="Calibri"/>
                <a:ea typeface="Calibri"/>
                <a:cs typeface="Calibri"/>
                <a:sym typeface="Calibri"/>
              </a:defRPr>
            </a:lvl1pPr>
            <a:lvl2pPr indent="-228600" lvl="1" marL="914400" marR="0" algn="l">
              <a:lnSpc>
                <a:spcPct val="100000"/>
              </a:lnSpc>
              <a:spcBef>
                <a:spcPts val="300"/>
              </a:spcBef>
              <a:spcAft>
                <a:spcPts val="0"/>
              </a:spcAft>
              <a:buClr>
                <a:schemeClr val="dk1"/>
              </a:buClr>
              <a:buSzPts val="4000"/>
              <a:buFont typeface="Arial"/>
              <a:buNone/>
              <a:defRPr b="0" i="0" sz="1700" u="none" cap="none" strike="noStrike">
                <a:solidFill>
                  <a:schemeClr val="dk1"/>
                </a:solidFill>
                <a:latin typeface="Calibri"/>
                <a:ea typeface="Calibri"/>
                <a:cs typeface="Calibri"/>
                <a:sym typeface="Calibri"/>
              </a:defRPr>
            </a:lvl2pPr>
            <a:lvl3pPr indent="-228600" lvl="2" marL="1371600" marR="0" algn="l">
              <a:lnSpc>
                <a:spcPct val="100000"/>
              </a:lnSpc>
              <a:spcBef>
                <a:spcPts val="300"/>
              </a:spcBef>
              <a:spcAft>
                <a:spcPts val="0"/>
              </a:spcAft>
              <a:buClr>
                <a:schemeClr val="dk1"/>
              </a:buClr>
              <a:buSzPts val="3400"/>
              <a:buFont typeface="Arial"/>
              <a:buNone/>
              <a:defRPr b="0" i="0" sz="1400" u="none" cap="none" strike="noStrike">
                <a:solidFill>
                  <a:schemeClr val="dk1"/>
                </a:solidFill>
                <a:latin typeface="Calibri"/>
                <a:ea typeface="Calibri"/>
                <a:cs typeface="Calibri"/>
                <a:sym typeface="Calibri"/>
              </a:defRPr>
            </a:lvl3pPr>
            <a:lvl4pPr indent="-228600" lvl="3" marL="1828800" marR="0" algn="l">
              <a:lnSpc>
                <a:spcPct val="100000"/>
              </a:lnSpc>
              <a:spcBef>
                <a:spcPts val="300"/>
              </a:spcBef>
              <a:spcAft>
                <a:spcPts val="0"/>
              </a:spcAft>
              <a:buClr>
                <a:schemeClr val="dk1"/>
              </a:buClr>
              <a:buSzPts val="2800"/>
              <a:buFont typeface="Arial"/>
              <a:buNone/>
              <a:defRPr b="0" i="0" sz="1300" u="none" cap="none" strike="noStrike">
                <a:solidFill>
                  <a:schemeClr val="dk1"/>
                </a:solidFill>
                <a:latin typeface="Calibri"/>
                <a:ea typeface="Calibri"/>
                <a:cs typeface="Calibri"/>
                <a:sym typeface="Calibri"/>
              </a:defRPr>
            </a:lvl4pPr>
            <a:lvl5pPr indent="-228600" lvl="4" marL="2286000" marR="0" algn="l">
              <a:lnSpc>
                <a:spcPct val="100000"/>
              </a:lnSpc>
              <a:spcBef>
                <a:spcPts val="300"/>
              </a:spcBef>
              <a:spcAft>
                <a:spcPts val="0"/>
              </a:spcAft>
              <a:buClr>
                <a:schemeClr val="dk1"/>
              </a:buClr>
              <a:buSzPts val="2800"/>
              <a:buFont typeface="Arial"/>
              <a:buNone/>
              <a:defRPr b="0" i="0" sz="1300" u="none" cap="none" strike="noStrike">
                <a:solidFill>
                  <a:schemeClr val="dk1"/>
                </a:solidFill>
                <a:latin typeface="Calibri"/>
                <a:ea typeface="Calibri"/>
                <a:cs typeface="Calibri"/>
                <a:sym typeface="Calibri"/>
              </a:defRPr>
            </a:lvl5pPr>
            <a:lvl6pPr indent="-228600" lvl="5" marL="2743200" marR="0" algn="l">
              <a:lnSpc>
                <a:spcPct val="100000"/>
              </a:lnSpc>
              <a:spcBef>
                <a:spcPts val="300"/>
              </a:spcBef>
              <a:spcAft>
                <a:spcPts val="0"/>
              </a:spcAft>
              <a:buClr>
                <a:schemeClr val="dk1"/>
              </a:buClr>
              <a:buSzPts val="2800"/>
              <a:buFont typeface="Arial"/>
              <a:buNone/>
              <a:defRPr b="0" i="0" sz="1300" u="none" cap="none" strike="noStrike">
                <a:solidFill>
                  <a:schemeClr val="dk1"/>
                </a:solidFill>
                <a:latin typeface="Calibri"/>
                <a:ea typeface="Calibri"/>
                <a:cs typeface="Calibri"/>
                <a:sym typeface="Calibri"/>
              </a:defRPr>
            </a:lvl6pPr>
            <a:lvl7pPr indent="-228600" lvl="6" marL="3200400" marR="0" algn="l">
              <a:lnSpc>
                <a:spcPct val="100000"/>
              </a:lnSpc>
              <a:spcBef>
                <a:spcPts val="300"/>
              </a:spcBef>
              <a:spcAft>
                <a:spcPts val="0"/>
              </a:spcAft>
              <a:buClr>
                <a:schemeClr val="dk1"/>
              </a:buClr>
              <a:buSzPts val="2800"/>
              <a:buFont typeface="Arial"/>
              <a:buNone/>
              <a:defRPr b="0" i="0" sz="1300" u="none" cap="none" strike="noStrike">
                <a:solidFill>
                  <a:schemeClr val="dk1"/>
                </a:solidFill>
                <a:latin typeface="Calibri"/>
                <a:ea typeface="Calibri"/>
                <a:cs typeface="Calibri"/>
                <a:sym typeface="Calibri"/>
              </a:defRPr>
            </a:lvl7pPr>
            <a:lvl8pPr indent="-228600" lvl="7" marL="3657600" marR="0" algn="l">
              <a:lnSpc>
                <a:spcPct val="100000"/>
              </a:lnSpc>
              <a:spcBef>
                <a:spcPts val="300"/>
              </a:spcBef>
              <a:spcAft>
                <a:spcPts val="0"/>
              </a:spcAft>
              <a:buClr>
                <a:schemeClr val="dk1"/>
              </a:buClr>
              <a:buSzPts val="2800"/>
              <a:buFont typeface="Arial"/>
              <a:buNone/>
              <a:defRPr b="0" i="0" sz="1300" u="none" cap="none" strike="noStrike">
                <a:solidFill>
                  <a:schemeClr val="dk1"/>
                </a:solidFill>
                <a:latin typeface="Calibri"/>
                <a:ea typeface="Calibri"/>
                <a:cs typeface="Calibri"/>
                <a:sym typeface="Calibri"/>
              </a:defRPr>
            </a:lvl8pPr>
            <a:lvl9pPr indent="-228600" lvl="8" marL="4114800" marR="0" algn="l">
              <a:lnSpc>
                <a:spcPct val="100000"/>
              </a:lnSpc>
              <a:spcBef>
                <a:spcPts val="300"/>
              </a:spcBef>
              <a:spcAft>
                <a:spcPts val="0"/>
              </a:spcAft>
              <a:buClr>
                <a:schemeClr val="dk1"/>
              </a:buClr>
              <a:buSzPts val="2800"/>
              <a:buFont typeface="Arial"/>
              <a:buNone/>
              <a:defRPr b="0" i="0" sz="1300" u="none" cap="none" strike="noStrike">
                <a:solidFill>
                  <a:schemeClr val="dk1"/>
                </a:solidFill>
                <a:latin typeface="Calibri"/>
                <a:ea typeface="Calibri"/>
                <a:cs typeface="Calibri"/>
                <a:sym typeface="Calibri"/>
              </a:defRPr>
            </a:lvl9pPr>
          </a:lstStyle>
          <a:p/>
        </p:txBody>
      </p:sp>
      <p:sp>
        <p:nvSpPr>
          <p:cNvPr id="137" name="Google Shape;137;p20"/>
          <p:cNvSpPr txBox="1"/>
          <p:nvPr>
            <p:ph idx="10" type="dt"/>
          </p:nvPr>
        </p:nvSpPr>
        <p:spPr>
          <a:xfrm>
            <a:off x="650240" y="9040142"/>
            <a:ext cx="3034453"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17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9pPr>
          </a:lstStyle>
          <a:p/>
        </p:txBody>
      </p:sp>
      <p:sp>
        <p:nvSpPr>
          <p:cNvPr id="138" name="Google Shape;138;p20"/>
          <p:cNvSpPr txBox="1"/>
          <p:nvPr>
            <p:ph idx="11" type="ftr"/>
          </p:nvPr>
        </p:nvSpPr>
        <p:spPr>
          <a:xfrm>
            <a:off x="4443307" y="9040142"/>
            <a:ext cx="4118187"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9pPr>
          </a:lstStyle>
          <a:p/>
        </p:txBody>
      </p:sp>
      <p:sp>
        <p:nvSpPr>
          <p:cNvPr id="139" name="Google Shape;139;p20"/>
          <p:cNvSpPr txBox="1"/>
          <p:nvPr>
            <p:ph idx="12" type="sldNum"/>
          </p:nvPr>
        </p:nvSpPr>
        <p:spPr>
          <a:xfrm>
            <a:off x="9320107" y="9040142"/>
            <a:ext cx="303445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0" name="Shape 140"/>
        <p:cNvGrpSpPr/>
        <p:nvPr/>
      </p:nvGrpSpPr>
      <p:grpSpPr>
        <a:xfrm>
          <a:off x="0" y="0"/>
          <a:ext cx="0" cy="0"/>
          <a:chOff x="0" y="0"/>
          <a:chExt cx="0" cy="0"/>
        </a:xfrm>
      </p:grpSpPr>
      <p:sp>
        <p:nvSpPr>
          <p:cNvPr id="141" name="Google Shape;141;p21"/>
          <p:cNvSpPr txBox="1"/>
          <p:nvPr>
            <p:ph idx="10" type="dt"/>
          </p:nvPr>
        </p:nvSpPr>
        <p:spPr>
          <a:xfrm>
            <a:off x="650240" y="9040142"/>
            <a:ext cx="3034453"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17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9pPr>
          </a:lstStyle>
          <a:p/>
        </p:txBody>
      </p:sp>
      <p:sp>
        <p:nvSpPr>
          <p:cNvPr id="142" name="Google Shape;142;p21"/>
          <p:cNvSpPr txBox="1"/>
          <p:nvPr>
            <p:ph idx="11" type="ftr"/>
          </p:nvPr>
        </p:nvSpPr>
        <p:spPr>
          <a:xfrm>
            <a:off x="4443307" y="9040142"/>
            <a:ext cx="4118187"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9pPr>
          </a:lstStyle>
          <a:p/>
        </p:txBody>
      </p:sp>
      <p:sp>
        <p:nvSpPr>
          <p:cNvPr id="143" name="Google Shape;143;p21"/>
          <p:cNvSpPr txBox="1"/>
          <p:nvPr>
            <p:ph idx="12" type="sldNum"/>
          </p:nvPr>
        </p:nvSpPr>
        <p:spPr>
          <a:xfrm>
            <a:off x="9320107" y="9040142"/>
            <a:ext cx="303445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16" name="Shape 16"/>
        <p:cNvGrpSpPr/>
        <p:nvPr/>
      </p:nvGrpSpPr>
      <p:grpSpPr>
        <a:xfrm>
          <a:off x="0" y="0"/>
          <a:ext cx="0" cy="0"/>
          <a:chOff x="0" y="0"/>
          <a:chExt cx="0" cy="0"/>
        </a:xfrm>
      </p:grpSpPr>
      <p:sp>
        <p:nvSpPr>
          <p:cNvPr id="17" name="Google Shape;17;p3"/>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3"/>
          <p:cNvSpPr txBox="1"/>
          <p:nvPr>
            <p:ph idx="1" type="subTitle"/>
          </p:nvPr>
        </p:nvSpPr>
        <p:spPr>
          <a:xfrm>
            <a:off x="504000" y="1326600"/>
            <a:ext cx="9071640" cy="32882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21" name="Google Shape;21;p3"/>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44" name="Shape 144"/>
        <p:cNvGrpSpPr/>
        <p:nvPr/>
      </p:nvGrpSpPr>
      <p:grpSpPr>
        <a:xfrm>
          <a:off x="0" y="0"/>
          <a:ext cx="0" cy="0"/>
          <a:chOff x="0" y="0"/>
          <a:chExt cx="0" cy="0"/>
        </a:xfrm>
      </p:grpSpPr>
      <p:sp>
        <p:nvSpPr>
          <p:cNvPr id="145" name="Google Shape;145;p22"/>
          <p:cNvSpPr txBox="1"/>
          <p:nvPr>
            <p:ph type="title"/>
          </p:nvPr>
        </p:nvSpPr>
        <p:spPr>
          <a:xfrm>
            <a:off x="650240" y="390595"/>
            <a:ext cx="11704320" cy="1625600"/>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9pPr>
          </a:lstStyle>
          <a:p/>
        </p:txBody>
      </p:sp>
      <p:sp>
        <p:nvSpPr>
          <p:cNvPr id="146" name="Google Shape;146;p22"/>
          <p:cNvSpPr txBox="1"/>
          <p:nvPr>
            <p:ph idx="10" type="dt"/>
          </p:nvPr>
        </p:nvSpPr>
        <p:spPr>
          <a:xfrm>
            <a:off x="650240" y="9040142"/>
            <a:ext cx="3034453"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17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9pPr>
          </a:lstStyle>
          <a:p/>
        </p:txBody>
      </p:sp>
      <p:sp>
        <p:nvSpPr>
          <p:cNvPr id="147" name="Google Shape;147;p22"/>
          <p:cNvSpPr txBox="1"/>
          <p:nvPr>
            <p:ph idx="11" type="ftr"/>
          </p:nvPr>
        </p:nvSpPr>
        <p:spPr>
          <a:xfrm>
            <a:off x="4443307" y="9040142"/>
            <a:ext cx="4118187"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9pPr>
          </a:lstStyle>
          <a:p/>
        </p:txBody>
      </p:sp>
      <p:sp>
        <p:nvSpPr>
          <p:cNvPr id="148" name="Google Shape;148;p22"/>
          <p:cNvSpPr txBox="1"/>
          <p:nvPr>
            <p:ph idx="12" type="sldNum"/>
          </p:nvPr>
        </p:nvSpPr>
        <p:spPr>
          <a:xfrm>
            <a:off x="9320107" y="9040142"/>
            <a:ext cx="303445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49" name="Shape 149"/>
        <p:cNvGrpSpPr/>
        <p:nvPr/>
      </p:nvGrpSpPr>
      <p:grpSpPr>
        <a:xfrm>
          <a:off x="0" y="0"/>
          <a:ext cx="0" cy="0"/>
          <a:chOff x="0" y="0"/>
          <a:chExt cx="0" cy="0"/>
        </a:xfrm>
      </p:grpSpPr>
      <p:sp>
        <p:nvSpPr>
          <p:cNvPr id="150" name="Google Shape;150;p23"/>
          <p:cNvSpPr txBox="1"/>
          <p:nvPr>
            <p:ph type="title"/>
          </p:nvPr>
        </p:nvSpPr>
        <p:spPr>
          <a:xfrm>
            <a:off x="650240" y="390595"/>
            <a:ext cx="11704320" cy="1625600"/>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9pPr>
          </a:lstStyle>
          <a:p/>
        </p:txBody>
      </p:sp>
      <p:sp>
        <p:nvSpPr>
          <p:cNvPr id="151" name="Google Shape;151;p23"/>
          <p:cNvSpPr txBox="1"/>
          <p:nvPr>
            <p:ph idx="1" type="body"/>
          </p:nvPr>
        </p:nvSpPr>
        <p:spPr>
          <a:xfrm>
            <a:off x="650240" y="2183272"/>
            <a:ext cx="5746045" cy="909884"/>
          </a:xfrm>
          <a:prstGeom prst="rect">
            <a:avLst/>
          </a:prstGeom>
          <a:noFill/>
          <a:ln>
            <a:noFill/>
          </a:ln>
        </p:spPr>
        <p:txBody>
          <a:bodyPr anchorCtr="0" anchor="b" bIns="130025" lIns="130025" spcFirstLastPara="1" rIns="130025" wrap="square" tIns="130025">
            <a:noAutofit/>
          </a:bodyPr>
          <a:lstStyle>
            <a:lvl1pPr indent="-228600" lvl="0" marL="457200" marR="0" algn="l">
              <a:lnSpc>
                <a:spcPct val="100000"/>
              </a:lnSpc>
              <a:spcBef>
                <a:spcPts val="700"/>
              </a:spcBef>
              <a:spcAft>
                <a:spcPts val="0"/>
              </a:spcAft>
              <a:buClr>
                <a:schemeClr val="dk1"/>
              </a:buClr>
              <a:buSzPts val="4600"/>
              <a:buFont typeface="Arial"/>
              <a:buNone/>
              <a:defRPr b="1" i="0" sz="3400" u="none" cap="none" strike="noStrike">
                <a:solidFill>
                  <a:schemeClr val="dk1"/>
                </a:solidFill>
                <a:latin typeface="Calibri"/>
                <a:ea typeface="Calibri"/>
                <a:cs typeface="Calibri"/>
                <a:sym typeface="Calibri"/>
              </a:defRPr>
            </a:lvl1pPr>
            <a:lvl2pPr indent="-228600" lvl="1" marL="914400" marR="0" algn="l">
              <a:lnSpc>
                <a:spcPct val="100000"/>
              </a:lnSpc>
              <a:spcBef>
                <a:spcPts val="600"/>
              </a:spcBef>
              <a:spcAft>
                <a:spcPts val="0"/>
              </a:spcAft>
              <a:buClr>
                <a:schemeClr val="dk1"/>
              </a:buClr>
              <a:buSzPts val="4000"/>
              <a:buFont typeface="Arial"/>
              <a:buNone/>
              <a:defRPr b="1" i="0" sz="2800" u="none" cap="none" strike="noStrike">
                <a:solidFill>
                  <a:schemeClr val="dk1"/>
                </a:solidFill>
                <a:latin typeface="Calibri"/>
                <a:ea typeface="Calibri"/>
                <a:cs typeface="Calibri"/>
                <a:sym typeface="Calibri"/>
              </a:defRPr>
            </a:lvl2pPr>
            <a:lvl3pPr indent="-228600" lvl="2" marL="1371600" marR="0" algn="l">
              <a:lnSpc>
                <a:spcPct val="100000"/>
              </a:lnSpc>
              <a:spcBef>
                <a:spcPts val="500"/>
              </a:spcBef>
              <a:spcAft>
                <a:spcPts val="0"/>
              </a:spcAft>
              <a:buClr>
                <a:schemeClr val="dk1"/>
              </a:buClr>
              <a:buSzPts val="3400"/>
              <a:buFont typeface="Arial"/>
              <a:buNone/>
              <a:defRPr b="1" i="0" sz="2600" u="none" cap="none" strike="noStrike">
                <a:solidFill>
                  <a:schemeClr val="dk1"/>
                </a:solidFill>
                <a:latin typeface="Calibri"/>
                <a:ea typeface="Calibri"/>
                <a:cs typeface="Calibri"/>
                <a:sym typeface="Calibri"/>
              </a:defRPr>
            </a:lvl3pPr>
            <a:lvl4pPr indent="-228600" lvl="3" marL="1828800" marR="0" algn="l">
              <a:lnSpc>
                <a:spcPct val="100000"/>
              </a:lnSpc>
              <a:spcBef>
                <a:spcPts val="500"/>
              </a:spcBef>
              <a:spcAft>
                <a:spcPts val="0"/>
              </a:spcAft>
              <a:buClr>
                <a:schemeClr val="dk1"/>
              </a:buClr>
              <a:buSzPts val="2800"/>
              <a:buFont typeface="Arial"/>
              <a:buNone/>
              <a:defRPr b="1" i="0" sz="2300" u="none" cap="none" strike="noStrike">
                <a:solidFill>
                  <a:schemeClr val="dk1"/>
                </a:solidFill>
                <a:latin typeface="Calibri"/>
                <a:ea typeface="Calibri"/>
                <a:cs typeface="Calibri"/>
                <a:sym typeface="Calibri"/>
              </a:defRPr>
            </a:lvl4pPr>
            <a:lvl5pPr indent="-228600" lvl="4" marL="2286000" marR="0" algn="l">
              <a:lnSpc>
                <a:spcPct val="100000"/>
              </a:lnSpc>
              <a:spcBef>
                <a:spcPts val="500"/>
              </a:spcBef>
              <a:spcAft>
                <a:spcPts val="0"/>
              </a:spcAft>
              <a:buClr>
                <a:schemeClr val="dk1"/>
              </a:buClr>
              <a:buSzPts val="2800"/>
              <a:buFont typeface="Arial"/>
              <a:buNone/>
              <a:defRPr b="1" i="0" sz="2300" u="none" cap="none" strike="noStrike">
                <a:solidFill>
                  <a:schemeClr val="dk1"/>
                </a:solidFill>
                <a:latin typeface="Calibri"/>
                <a:ea typeface="Calibri"/>
                <a:cs typeface="Calibri"/>
                <a:sym typeface="Calibri"/>
              </a:defRPr>
            </a:lvl5pPr>
            <a:lvl6pPr indent="-228600" lvl="5" marL="2743200" marR="0" algn="l">
              <a:lnSpc>
                <a:spcPct val="100000"/>
              </a:lnSpc>
              <a:spcBef>
                <a:spcPts val="500"/>
              </a:spcBef>
              <a:spcAft>
                <a:spcPts val="0"/>
              </a:spcAft>
              <a:buClr>
                <a:schemeClr val="dk1"/>
              </a:buClr>
              <a:buSzPts val="2800"/>
              <a:buFont typeface="Arial"/>
              <a:buNone/>
              <a:defRPr b="1" i="0" sz="2300" u="none" cap="none" strike="noStrike">
                <a:solidFill>
                  <a:schemeClr val="dk1"/>
                </a:solidFill>
                <a:latin typeface="Calibri"/>
                <a:ea typeface="Calibri"/>
                <a:cs typeface="Calibri"/>
                <a:sym typeface="Calibri"/>
              </a:defRPr>
            </a:lvl6pPr>
            <a:lvl7pPr indent="-228600" lvl="6" marL="3200400" marR="0" algn="l">
              <a:lnSpc>
                <a:spcPct val="100000"/>
              </a:lnSpc>
              <a:spcBef>
                <a:spcPts val="500"/>
              </a:spcBef>
              <a:spcAft>
                <a:spcPts val="0"/>
              </a:spcAft>
              <a:buClr>
                <a:schemeClr val="dk1"/>
              </a:buClr>
              <a:buSzPts val="2800"/>
              <a:buFont typeface="Arial"/>
              <a:buNone/>
              <a:defRPr b="1" i="0" sz="2300" u="none" cap="none" strike="noStrike">
                <a:solidFill>
                  <a:schemeClr val="dk1"/>
                </a:solidFill>
                <a:latin typeface="Calibri"/>
                <a:ea typeface="Calibri"/>
                <a:cs typeface="Calibri"/>
                <a:sym typeface="Calibri"/>
              </a:defRPr>
            </a:lvl7pPr>
            <a:lvl8pPr indent="-228600" lvl="7" marL="3657600" marR="0" algn="l">
              <a:lnSpc>
                <a:spcPct val="100000"/>
              </a:lnSpc>
              <a:spcBef>
                <a:spcPts val="500"/>
              </a:spcBef>
              <a:spcAft>
                <a:spcPts val="0"/>
              </a:spcAft>
              <a:buClr>
                <a:schemeClr val="dk1"/>
              </a:buClr>
              <a:buSzPts val="2800"/>
              <a:buFont typeface="Arial"/>
              <a:buNone/>
              <a:defRPr b="1" i="0" sz="2300" u="none" cap="none" strike="noStrike">
                <a:solidFill>
                  <a:schemeClr val="dk1"/>
                </a:solidFill>
                <a:latin typeface="Calibri"/>
                <a:ea typeface="Calibri"/>
                <a:cs typeface="Calibri"/>
                <a:sym typeface="Calibri"/>
              </a:defRPr>
            </a:lvl8pPr>
            <a:lvl9pPr indent="-228600" lvl="8" marL="4114800" marR="0" algn="l">
              <a:lnSpc>
                <a:spcPct val="100000"/>
              </a:lnSpc>
              <a:spcBef>
                <a:spcPts val="500"/>
              </a:spcBef>
              <a:spcAft>
                <a:spcPts val="0"/>
              </a:spcAft>
              <a:buClr>
                <a:schemeClr val="dk1"/>
              </a:buClr>
              <a:buSzPts val="2800"/>
              <a:buFont typeface="Arial"/>
              <a:buNone/>
              <a:defRPr b="1" i="0" sz="2300" u="none" cap="none" strike="noStrike">
                <a:solidFill>
                  <a:schemeClr val="dk1"/>
                </a:solidFill>
                <a:latin typeface="Calibri"/>
                <a:ea typeface="Calibri"/>
                <a:cs typeface="Calibri"/>
                <a:sym typeface="Calibri"/>
              </a:defRPr>
            </a:lvl9pPr>
          </a:lstStyle>
          <a:p/>
        </p:txBody>
      </p:sp>
      <p:sp>
        <p:nvSpPr>
          <p:cNvPr id="152" name="Google Shape;152;p23"/>
          <p:cNvSpPr txBox="1"/>
          <p:nvPr>
            <p:ph idx="2" type="body"/>
          </p:nvPr>
        </p:nvSpPr>
        <p:spPr>
          <a:xfrm>
            <a:off x="650240" y="3093156"/>
            <a:ext cx="5746045" cy="5619610"/>
          </a:xfrm>
          <a:prstGeom prst="rect">
            <a:avLst/>
          </a:prstGeom>
          <a:noFill/>
          <a:ln>
            <a:noFill/>
          </a:ln>
        </p:spPr>
        <p:txBody>
          <a:bodyPr anchorCtr="0" anchor="t" bIns="130025" lIns="130025" spcFirstLastPara="1" rIns="130025" wrap="square" tIns="130025">
            <a:noAutofit/>
          </a:bodyPr>
          <a:lstStyle>
            <a:lvl1pPr indent="-444500" lvl="0" marL="457200" marR="0" algn="l">
              <a:lnSpc>
                <a:spcPct val="10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1pPr>
            <a:lvl2pPr indent="-406400" lvl="1" marL="9144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93700" lvl="2" marL="1371600" marR="0" algn="l">
              <a:lnSpc>
                <a:spcPct val="10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3pPr>
            <a:lvl4pPr indent="-374650" lvl="3" marL="1828800" marR="0" algn="l">
              <a:lnSpc>
                <a:spcPct val="100000"/>
              </a:lnSpc>
              <a:spcBef>
                <a:spcPts val="50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4pPr>
            <a:lvl5pPr indent="-374650" lvl="4" marL="2286000" marR="0" algn="l">
              <a:lnSpc>
                <a:spcPct val="100000"/>
              </a:lnSpc>
              <a:spcBef>
                <a:spcPts val="50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5pPr>
            <a:lvl6pPr indent="-374650" lvl="5" marL="2743200" marR="0" algn="l">
              <a:lnSpc>
                <a:spcPct val="100000"/>
              </a:lnSpc>
              <a:spcBef>
                <a:spcPts val="50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6pPr>
            <a:lvl7pPr indent="-374650" lvl="6" marL="3200400" marR="0" algn="l">
              <a:lnSpc>
                <a:spcPct val="100000"/>
              </a:lnSpc>
              <a:spcBef>
                <a:spcPts val="50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7pPr>
            <a:lvl8pPr indent="-374650" lvl="7" marL="3657600" marR="0" algn="l">
              <a:lnSpc>
                <a:spcPct val="100000"/>
              </a:lnSpc>
              <a:spcBef>
                <a:spcPts val="50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8pPr>
            <a:lvl9pPr indent="-374650" lvl="8" marL="4114800" marR="0" algn="l">
              <a:lnSpc>
                <a:spcPct val="100000"/>
              </a:lnSpc>
              <a:spcBef>
                <a:spcPts val="50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9pPr>
          </a:lstStyle>
          <a:p/>
        </p:txBody>
      </p:sp>
      <p:sp>
        <p:nvSpPr>
          <p:cNvPr id="153" name="Google Shape;153;p23"/>
          <p:cNvSpPr txBox="1"/>
          <p:nvPr>
            <p:ph idx="3" type="body"/>
          </p:nvPr>
        </p:nvSpPr>
        <p:spPr>
          <a:xfrm>
            <a:off x="6606258" y="2183272"/>
            <a:ext cx="5748302" cy="909884"/>
          </a:xfrm>
          <a:prstGeom prst="rect">
            <a:avLst/>
          </a:prstGeom>
          <a:noFill/>
          <a:ln>
            <a:noFill/>
          </a:ln>
        </p:spPr>
        <p:txBody>
          <a:bodyPr anchorCtr="0" anchor="b" bIns="130025" lIns="130025" spcFirstLastPara="1" rIns="130025" wrap="square" tIns="130025">
            <a:noAutofit/>
          </a:bodyPr>
          <a:lstStyle>
            <a:lvl1pPr indent="-228600" lvl="0" marL="457200" marR="0" algn="l">
              <a:lnSpc>
                <a:spcPct val="100000"/>
              </a:lnSpc>
              <a:spcBef>
                <a:spcPts val="700"/>
              </a:spcBef>
              <a:spcAft>
                <a:spcPts val="0"/>
              </a:spcAft>
              <a:buClr>
                <a:schemeClr val="dk1"/>
              </a:buClr>
              <a:buSzPts val="4600"/>
              <a:buFont typeface="Arial"/>
              <a:buNone/>
              <a:defRPr b="1" i="0" sz="3400" u="none" cap="none" strike="noStrike">
                <a:solidFill>
                  <a:schemeClr val="dk1"/>
                </a:solidFill>
                <a:latin typeface="Calibri"/>
                <a:ea typeface="Calibri"/>
                <a:cs typeface="Calibri"/>
                <a:sym typeface="Calibri"/>
              </a:defRPr>
            </a:lvl1pPr>
            <a:lvl2pPr indent="-228600" lvl="1" marL="914400" marR="0" algn="l">
              <a:lnSpc>
                <a:spcPct val="100000"/>
              </a:lnSpc>
              <a:spcBef>
                <a:spcPts val="600"/>
              </a:spcBef>
              <a:spcAft>
                <a:spcPts val="0"/>
              </a:spcAft>
              <a:buClr>
                <a:schemeClr val="dk1"/>
              </a:buClr>
              <a:buSzPts val="4000"/>
              <a:buFont typeface="Arial"/>
              <a:buNone/>
              <a:defRPr b="1" i="0" sz="2800" u="none" cap="none" strike="noStrike">
                <a:solidFill>
                  <a:schemeClr val="dk1"/>
                </a:solidFill>
                <a:latin typeface="Calibri"/>
                <a:ea typeface="Calibri"/>
                <a:cs typeface="Calibri"/>
                <a:sym typeface="Calibri"/>
              </a:defRPr>
            </a:lvl2pPr>
            <a:lvl3pPr indent="-228600" lvl="2" marL="1371600" marR="0" algn="l">
              <a:lnSpc>
                <a:spcPct val="100000"/>
              </a:lnSpc>
              <a:spcBef>
                <a:spcPts val="500"/>
              </a:spcBef>
              <a:spcAft>
                <a:spcPts val="0"/>
              </a:spcAft>
              <a:buClr>
                <a:schemeClr val="dk1"/>
              </a:buClr>
              <a:buSzPts val="3400"/>
              <a:buFont typeface="Arial"/>
              <a:buNone/>
              <a:defRPr b="1" i="0" sz="2600" u="none" cap="none" strike="noStrike">
                <a:solidFill>
                  <a:schemeClr val="dk1"/>
                </a:solidFill>
                <a:latin typeface="Calibri"/>
                <a:ea typeface="Calibri"/>
                <a:cs typeface="Calibri"/>
                <a:sym typeface="Calibri"/>
              </a:defRPr>
            </a:lvl3pPr>
            <a:lvl4pPr indent="-228600" lvl="3" marL="1828800" marR="0" algn="l">
              <a:lnSpc>
                <a:spcPct val="100000"/>
              </a:lnSpc>
              <a:spcBef>
                <a:spcPts val="500"/>
              </a:spcBef>
              <a:spcAft>
                <a:spcPts val="0"/>
              </a:spcAft>
              <a:buClr>
                <a:schemeClr val="dk1"/>
              </a:buClr>
              <a:buSzPts val="2800"/>
              <a:buFont typeface="Arial"/>
              <a:buNone/>
              <a:defRPr b="1" i="0" sz="2300" u="none" cap="none" strike="noStrike">
                <a:solidFill>
                  <a:schemeClr val="dk1"/>
                </a:solidFill>
                <a:latin typeface="Calibri"/>
                <a:ea typeface="Calibri"/>
                <a:cs typeface="Calibri"/>
                <a:sym typeface="Calibri"/>
              </a:defRPr>
            </a:lvl4pPr>
            <a:lvl5pPr indent="-228600" lvl="4" marL="2286000" marR="0" algn="l">
              <a:lnSpc>
                <a:spcPct val="100000"/>
              </a:lnSpc>
              <a:spcBef>
                <a:spcPts val="500"/>
              </a:spcBef>
              <a:spcAft>
                <a:spcPts val="0"/>
              </a:spcAft>
              <a:buClr>
                <a:schemeClr val="dk1"/>
              </a:buClr>
              <a:buSzPts val="2800"/>
              <a:buFont typeface="Arial"/>
              <a:buNone/>
              <a:defRPr b="1" i="0" sz="2300" u="none" cap="none" strike="noStrike">
                <a:solidFill>
                  <a:schemeClr val="dk1"/>
                </a:solidFill>
                <a:latin typeface="Calibri"/>
                <a:ea typeface="Calibri"/>
                <a:cs typeface="Calibri"/>
                <a:sym typeface="Calibri"/>
              </a:defRPr>
            </a:lvl5pPr>
            <a:lvl6pPr indent="-228600" lvl="5" marL="2743200" marR="0" algn="l">
              <a:lnSpc>
                <a:spcPct val="100000"/>
              </a:lnSpc>
              <a:spcBef>
                <a:spcPts val="500"/>
              </a:spcBef>
              <a:spcAft>
                <a:spcPts val="0"/>
              </a:spcAft>
              <a:buClr>
                <a:schemeClr val="dk1"/>
              </a:buClr>
              <a:buSzPts val="2800"/>
              <a:buFont typeface="Arial"/>
              <a:buNone/>
              <a:defRPr b="1" i="0" sz="2300" u="none" cap="none" strike="noStrike">
                <a:solidFill>
                  <a:schemeClr val="dk1"/>
                </a:solidFill>
                <a:latin typeface="Calibri"/>
                <a:ea typeface="Calibri"/>
                <a:cs typeface="Calibri"/>
                <a:sym typeface="Calibri"/>
              </a:defRPr>
            </a:lvl6pPr>
            <a:lvl7pPr indent="-228600" lvl="6" marL="3200400" marR="0" algn="l">
              <a:lnSpc>
                <a:spcPct val="100000"/>
              </a:lnSpc>
              <a:spcBef>
                <a:spcPts val="500"/>
              </a:spcBef>
              <a:spcAft>
                <a:spcPts val="0"/>
              </a:spcAft>
              <a:buClr>
                <a:schemeClr val="dk1"/>
              </a:buClr>
              <a:buSzPts val="2800"/>
              <a:buFont typeface="Arial"/>
              <a:buNone/>
              <a:defRPr b="1" i="0" sz="2300" u="none" cap="none" strike="noStrike">
                <a:solidFill>
                  <a:schemeClr val="dk1"/>
                </a:solidFill>
                <a:latin typeface="Calibri"/>
                <a:ea typeface="Calibri"/>
                <a:cs typeface="Calibri"/>
                <a:sym typeface="Calibri"/>
              </a:defRPr>
            </a:lvl7pPr>
            <a:lvl8pPr indent="-228600" lvl="7" marL="3657600" marR="0" algn="l">
              <a:lnSpc>
                <a:spcPct val="100000"/>
              </a:lnSpc>
              <a:spcBef>
                <a:spcPts val="500"/>
              </a:spcBef>
              <a:spcAft>
                <a:spcPts val="0"/>
              </a:spcAft>
              <a:buClr>
                <a:schemeClr val="dk1"/>
              </a:buClr>
              <a:buSzPts val="2800"/>
              <a:buFont typeface="Arial"/>
              <a:buNone/>
              <a:defRPr b="1" i="0" sz="2300" u="none" cap="none" strike="noStrike">
                <a:solidFill>
                  <a:schemeClr val="dk1"/>
                </a:solidFill>
                <a:latin typeface="Calibri"/>
                <a:ea typeface="Calibri"/>
                <a:cs typeface="Calibri"/>
                <a:sym typeface="Calibri"/>
              </a:defRPr>
            </a:lvl8pPr>
            <a:lvl9pPr indent="-228600" lvl="8" marL="4114800" marR="0" algn="l">
              <a:lnSpc>
                <a:spcPct val="100000"/>
              </a:lnSpc>
              <a:spcBef>
                <a:spcPts val="500"/>
              </a:spcBef>
              <a:spcAft>
                <a:spcPts val="0"/>
              </a:spcAft>
              <a:buClr>
                <a:schemeClr val="dk1"/>
              </a:buClr>
              <a:buSzPts val="2800"/>
              <a:buFont typeface="Arial"/>
              <a:buNone/>
              <a:defRPr b="1" i="0" sz="2300" u="none" cap="none" strike="noStrike">
                <a:solidFill>
                  <a:schemeClr val="dk1"/>
                </a:solidFill>
                <a:latin typeface="Calibri"/>
                <a:ea typeface="Calibri"/>
                <a:cs typeface="Calibri"/>
                <a:sym typeface="Calibri"/>
              </a:defRPr>
            </a:lvl9pPr>
          </a:lstStyle>
          <a:p/>
        </p:txBody>
      </p:sp>
      <p:sp>
        <p:nvSpPr>
          <p:cNvPr id="154" name="Google Shape;154;p23"/>
          <p:cNvSpPr txBox="1"/>
          <p:nvPr>
            <p:ph idx="4" type="body"/>
          </p:nvPr>
        </p:nvSpPr>
        <p:spPr>
          <a:xfrm>
            <a:off x="6606258" y="3093156"/>
            <a:ext cx="5748302" cy="5619610"/>
          </a:xfrm>
          <a:prstGeom prst="rect">
            <a:avLst/>
          </a:prstGeom>
          <a:noFill/>
          <a:ln>
            <a:noFill/>
          </a:ln>
        </p:spPr>
        <p:txBody>
          <a:bodyPr anchorCtr="0" anchor="t" bIns="130025" lIns="130025" spcFirstLastPara="1" rIns="130025" wrap="square" tIns="130025">
            <a:noAutofit/>
          </a:bodyPr>
          <a:lstStyle>
            <a:lvl1pPr indent="-444500" lvl="0" marL="457200" marR="0" algn="l">
              <a:lnSpc>
                <a:spcPct val="10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1pPr>
            <a:lvl2pPr indent="-406400" lvl="1" marL="9144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93700" lvl="2" marL="1371600" marR="0" algn="l">
              <a:lnSpc>
                <a:spcPct val="10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3pPr>
            <a:lvl4pPr indent="-374650" lvl="3" marL="1828800" marR="0" algn="l">
              <a:lnSpc>
                <a:spcPct val="100000"/>
              </a:lnSpc>
              <a:spcBef>
                <a:spcPts val="50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4pPr>
            <a:lvl5pPr indent="-374650" lvl="4" marL="2286000" marR="0" algn="l">
              <a:lnSpc>
                <a:spcPct val="100000"/>
              </a:lnSpc>
              <a:spcBef>
                <a:spcPts val="50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5pPr>
            <a:lvl6pPr indent="-374650" lvl="5" marL="2743200" marR="0" algn="l">
              <a:lnSpc>
                <a:spcPct val="100000"/>
              </a:lnSpc>
              <a:spcBef>
                <a:spcPts val="50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6pPr>
            <a:lvl7pPr indent="-374650" lvl="6" marL="3200400" marR="0" algn="l">
              <a:lnSpc>
                <a:spcPct val="100000"/>
              </a:lnSpc>
              <a:spcBef>
                <a:spcPts val="50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7pPr>
            <a:lvl8pPr indent="-374650" lvl="7" marL="3657600" marR="0" algn="l">
              <a:lnSpc>
                <a:spcPct val="100000"/>
              </a:lnSpc>
              <a:spcBef>
                <a:spcPts val="50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8pPr>
            <a:lvl9pPr indent="-374650" lvl="8" marL="4114800" marR="0" algn="l">
              <a:lnSpc>
                <a:spcPct val="100000"/>
              </a:lnSpc>
              <a:spcBef>
                <a:spcPts val="50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9pPr>
          </a:lstStyle>
          <a:p/>
        </p:txBody>
      </p:sp>
      <p:sp>
        <p:nvSpPr>
          <p:cNvPr id="155" name="Google Shape;155;p23"/>
          <p:cNvSpPr txBox="1"/>
          <p:nvPr>
            <p:ph idx="10" type="dt"/>
          </p:nvPr>
        </p:nvSpPr>
        <p:spPr>
          <a:xfrm>
            <a:off x="650240" y="9040142"/>
            <a:ext cx="3034453"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17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9pPr>
          </a:lstStyle>
          <a:p/>
        </p:txBody>
      </p:sp>
      <p:sp>
        <p:nvSpPr>
          <p:cNvPr id="156" name="Google Shape;156;p23"/>
          <p:cNvSpPr txBox="1"/>
          <p:nvPr>
            <p:ph idx="11" type="ftr"/>
          </p:nvPr>
        </p:nvSpPr>
        <p:spPr>
          <a:xfrm>
            <a:off x="4443307" y="9040142"/>
            <a:ext cx="4118187"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9pPr>
          </a:lstStyle>
          <a:p/>
        </p:txBody>
      </p:sp>
      <p:sp>
        <p:nvSpPr>
          <p:cNvPr id="157" name="Google Shape;157;p23"/>
          <p:cNvSpPr txBox="1"/>
          <p:nvPr>
            <p:ph idx="12" type="sldNum"/>
          </p:nvPr>
        </p:nvSpPr>
        <p:spPr>
          <a:xfrm>
            <a:off x="9320107" y="9040142"/>
            <a:ext cx="303445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58" name="Shape 158"/>
        <p:cNvGrpSpPr/>
        <p:nvPr/>
      </p:nvGrpSpPr>
      <p:grpSpPr>
        <a:xfrm>
          <a:off x="0" y="0"/>
          <a:ext cx="0" cy="0"/>
          <a:chOff x="0" y="0"/>
          <a:chExt cx="0" cy="0"/>
        </a:xfrm>
      </p:grpSpPr>
      <p:sp>
        <p:nvSpPr>
          <p:cNvPr id="159" name="Google Shape;159;p24"/>
          <p:cNvSpPr txBox="1"/>
          <p:nvPr>
            <p:ph type="title"/>
          </p:nvPr>
        </p:nvSpPr>
        <p:spPr>
          <a:xfrm>
            <a:off x="650240" y="390595"/>
            <a:ext cx="11704320" cy="1625600"/>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9pPr>
          </a:lstStyle>
          <a:p/>
        </p:txBody>
      </p:sp>
      <p:sp>
        <p:nvSpPr>
          <p:cNvPr id="160" name="Google Shape;160;p24"/>
          <p:cNvSpPr txBox="1"/>
          <p:nvPr>
            <p:ph idx="1" type="body"/>
          </p:nvPr>
        </p:nvSpPr>
        <p:spPr>
          <a:xfrm>
            <a:off x="650240" y="2275840"/>
            <a:ext cx="5743787" cy="6436925"/>
          </a:xfrm>
          <a:prstGeom prst="rect">
            <a:avLst/>
          </a:prstGeom>
          <a:noFill/>
          <a:ln>
            <a:noFill/>
          </a:ln>
        </p:spPr>
        <p:txBody>
          <a:bodyPr anchorCtr="0" anchor="t" bIns="130025" lIns="130025" spcFirstLastPara="1" rIns="130025" wrap="square" tIns="130025">
            <a:noAutofit/>
          </a:bodyPr>
          <a:lstStyle>
            <a:lvl1pPr indent="-482600" lvl="0" marL="457200" marR="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indent="-444500" lvl="1" marL="914400" marR="0" algn="l">
              <a:lnSpc>
                <a:spcPct val="10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2pPr>
            <a:lvl3pPr indent="-406400" lvl="2" marL="13716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3pPr>
            <a:lvl4pPr indent="-393700" lvl="3" marL="1828800" marR="0" algn="l">
              <a:lnSpc>
                <a:spcPct val="10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4pPr>
            <a:lvl5pPr indent="-393700" lvl="4" marL="2286000" marR="0" algn="l">
              <a:lnSpc>
                <a:spcPct val="10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5pPr>
            <a:lvl6pPr indent="-393700" lvl="5" marL="2743200" marR="0" algn="l">
              <a:lnSpc>
                <a:spcPct val="10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algn="l">
              <a:lnSpc>
                <a:spcPct val="10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algn="l">
              <a:lnSpc>
                <a:spcPct val="10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algn="l">
              <a:lnSpc>
                <a:spcPct val="10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161" name="Google Shape;161;p24"/>
          <p:cNvSpPr txBox="1"/>
          <p:nvPr>
            <p:ph idx="2" type="body"/>
          </p:nvPr>
        </p:nvSpPr>
        <p:spPr>
          <a:xfrm>
            <a:off x="6610773" y="2275840"/>
            <a:ext cx="5743787" cy="6436925"/>
          </a:xfrm>
          <a:prstGeom prst="rect">
            <a:avLst/>
          </a:prstGeom>
          <a:noFill/>
          <a:ln>
            <a:noFill/>
          </a:ln>
        </p:spPr>
        <p:txBody>
          <a:bodyPr anchorCtr="0" anchor="t" bIns="130025" lIns="130025" spcFirstLastPara="1" rIns="130025" wrap="square" tIns="130025">
            <a:noAutofit/>
          </a:bodyPr>
          <a:lstStyle>
            <a:lvl1pPr indent="-482600" lvl="0" marL="457200" marR="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indent="-444500" lvl="1" marL="914400" marR="0" algn="l">
              <a:lnSpc>
                <a:spcPct val="10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2pPr>
            <a:lvl3pPr indent="-406400" lvl="2" marL="13716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3pPr>
            <a:lvl4pPr indent="-393700" lvl="3" marL="1828800" marR="0" algn="l">
              <a:lnSpc>
                <a:spcPct val="10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4pPr>
            <a:lvl5pPr indent="-393700" lvl="4" marL="2286000" marR="0" algn="l">
              <a:lnSpc>
                <a:spcPct val="10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5pPr>
            <a:lvl6pPr indent="-393700" lvl="5" marL="2743200" marR="0" algn="l">
              <a:lnSpc>
                <a:spcPct val="10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algn="l">
              <a:lnSpc>
                <a:spcPct val="10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algn="l">
              <a:lnSpc>
                <a:spcPct val="10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algn="l">
              <a:lnSpc>
                <a:spcPct val="10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162" name="Google Shape;162;p24"/>
          <p:cNvSpPr txBox="1"/>
          <p:nvPr>
            <p:ph idx="10" type="dt"/>
          </p:nvPr>
        </p:nvSpPr>
        <p:spPr>
          <a:xfrm>
            <a:off x="650240" y="9040142"/>
            <a:ext cx="3034453"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17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9pPr>
          </a:lstStyle>
          <a:p/>
        </p:txBody>
      </p:sp>
      <p:sp>
        <p:nvSpPr>
          <p:cNvPr id="163" name="Google Shape;163;p24"/>
          <p:cNvSpPr txBox="1"/>
          <p:nvPr>
            <p:ph idx="11" type="ftr"/>
          </p:nvPr>
        </p:nvSpPr>
        <p:spPr>
          <a:xfrm>
            <a:off x="4443307" y="9040142"/>
            <a:ext cx="4118187"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9pPr>
          </a:lstStyle>
          <a:p/>
        </p:txBody>
      </p:sp>
      <p:sp>
        <p:nvSpPr>
          <p:cNvPr id="164" name="Google Shape;164;p24"/>
          <p:cNvSpPr txBox="1"/>
          <p:nvPr>
            <p:ph idx="12" type="sldNum"/>
          </p:nvPr>
        </p:nvSpPr>
        <p:spPr>
          <a:xfrm>
            <a:off x="9320107" y="9040142"/>
            <a:ext cx="303445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5" name="Shape 165"/>
        <p:cNvGrpSpPr/>
        <p:nvPr/>
      </p:nvGrpSpPr>
      <p:grpSpPr>
        <a:xfrm>
          <a:off x="0" y="0"/>
          <a:ext cx="0" cy="0"/>
          <a:chOff x="0" y="0"/>
          <a:chExt cx="0" cy="0"/>
        </a:xfrm>
      </p:grpSpPr>
      <p:sp>
        <p:nvSpPr>
          <p:cNvPr id="166" name="Google Shape;166;p25"/>
          <p:cNvSpPr txBox="1"/>
          <p:nvPr>
            <p:ph type="title"/>
          </p:nvPr>
        </p:nvSpPr>
        <p:spPr>
          <a:xfrm>
            <a:off x="1027290" y="6267591"/>
            <a:ext cx="11054080" cy="1937173"/>
          </a:xfrm>
          <a:prstGeom prst="rect">
            <a:avLst/>
          </a:prstGeom>
          <a:noFill/>
          <a:ln>
            <a:noFill/>
          </a:ln>
        </p:spPr>
        <p:txBody>
          <a:bodyPr anchorCtr="0" anchor="t" bIns="130025" lIns="130025" spcFirstLastPara="1" rIns="130025" wrap="square" tIns="130025">
            <a:noAutofit/>
          </a:bodyPr>
          <a:lstStyle>
            <a:lvl1pPr lvl="0" marR="0" algn="l">
              <a:lnSpc>
                <a:spcPct val="100000"/>
              </a:lnSpc>
              <a:spcBef>
                <a:spcPts val="0"/>
              </a:spcBef>
              <a:spcAft>
                <a:spcPts val="0"/>
              </a:spcAft>
              <a:buSzPts val="2000"/>
              <a:buNone/>
              <a:defRPr b="1" i="0" sz="57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9pPr>
          </a:lstStyle>
          <a:p/>
        </p:txBody>
      </p:sp>
      <p:sp>
        <p:nvSpPr>
          <p:cNvPr id="167" name="Google Shape;167;p25"/>
          <p:cNvSpPr txBox="1"/>
          <p:nvPr>
            <p:ph idx="1" type="body"/>
          </p:nvPr>
        </p:nvSpPr>
        <p:spPr>
          <a:xfrm>
            <a:off x="1027290" y="4133992"/>
            <a:ext cx="11054080" cy="2133599"/>
          </a:xfrm>
          <a:prstGeom prst="rect">
            <a:avLst/>
          </a:prstGeom>
          <a:noFill/>
          <a:ln>
            <a:noFill/>
          </a:ln>
        </p:spPr>
        <p:txBody>
          <a:bodyPr anchorCtr="0" anchor="b" bIns="130025" lIns="130025" spcFirstLastPara="1" rIns="130025" wrap="square" tIns="130025">
            <a:noAutofit/>
          </a:bodyPr>
          <a:lstStyle>
            <a:lvl1pPr indent="-228600" lvl="0" marL="457200" marR="0" algn="l">
              <a:lnSpc>
                <a:spcPct val="100000"/>
              </a:lnSpc>
              <a:spcBef>
                <a:spcPts val="600"/>
              </a:spcBef>
              <a:spcAft>
                <a:spcPts val="0"/>
              </a:spcAft>
              <a:buClr>
                <a:srgbClr val="888888"/>
              </a:buClr>
              <a:buSzPts val="4600"/>
              <a:buFont typeface="Arial"/>
              <a:buNone/>
              <a:defRPr b="0" i="0" sz="2800" u="none" cap="none" strike="noStrike">
                <a:solidFill>
                  <a:srgbClr val="888888"/>
                </a:solidFill>
                <a:latin typeface="Calibri"/>
                <a:ea typeface="Calibri"/>
                <a:cs typeface="Calibri"/>
                <a:sym typeface="Calibri"/>
              </a:defRPr>
            </a:lvl1pPr>
            <a:lvl2pPr indent="-228600" lvl="1" marL="914400" marR="0" algn="l">
              <a:lnSpc>
                <a:spcPct val="100000"/>
              </a:lnSpc>
              <a:spcBef>
                <a:spcPts val="500"/>
              </a:spcBef>
              <a:spcAft>
                <a:spcPts val="0"/>
              </a:spcAft>
              <a:buClr>
                <a:srgbClr val="888888"/>
              </a:buClr>
              <a:buSzPts val="4000"/>
              <a:buFont typeface="Arial"/>
              <a:buNone/>
              <a:defRPr b="0" i="0" sz="2600" u="none" cap="none" strike="noStrike">
                <a:solidFill>
                  <a:srgbClr val="888888"/>
                </a:solidFill>
                <a:latin typeface="Calibri"/>
                <a:ea typeface="Calibri"/>
                <a:cs typeface="Calibri"/>
                <a:sym typeface="Calibri"/>
              </a:defRPr>
            </a:lvl2pPr>
            <a:lvl3pPr indent="-228600" lvl="2" marL="1371600" marR="0" algn="l">
              <a:lnSpc>
                <a:spcPct val="100000"/>
              </a:lnSpc>
              <a:spcBef>
                <a:spcPts val="500"/>
              </a:spcBef>
              <a:spcAft>
                <a:spcPts val="0"/>
              </a:spcAft>
              <a:buClr>
                <a:srgbClr val="888888"/>
              </a:buClr>
              <a:buSzPts val="3400"/>
              <a:buFont typeface="Arial"/>
              <a:buNone/>
              <a:defRPr b="0" i="0" sz="2300" u="none" cap="none" strike="noStrike">
                <a:solidFill>
                  <a:srgbClr val="888888"/>
                </a:solidFill>
                <a:latin typeface="Calibri"/>
                <a:ea typeface="Calibri"/>
                <a:cs typeface="Calibri"/>
                <a:sym typeface="Calibri"/>
              </a:defRPr>
            </a:lvl3pPr>
            <a:lvl4pPr indent="-228600" lvl="3" marL="1828800" marR="0" algn="l">
              <a:lnSpc>
                <a:spcPct val="100000"/>
              </a:lnSpc>
              <a:spcBef>
                <a:spcPts val="400"/>
              </a:spcBef>
              <a:spcAft>
                <a:spcPts val="0"/>
              </a:spcAft>
              <a:buClr>
                <a:srgbClr val="888888"/>
              </a:buClr>
              <a:buSzPts val="2800"/>
              <a:buFont typeface="Arial"/>
              <a:buNone/>
              <a:defRPr b="0" i="0" sz="2000" u="none" cap="none" strike="noStrike">
                <a:solidFill>
                  <a:srgbClr val="888888"/>
                </a:solidFill>
                <a:latin typeface="Calibri"/>
                <a:ea typeface="Calibri"/>
                <a:cs typeface="Calibri"/>
                <a:sym typeface="Calibri"/>
              </a:defRPr>
            </a:lvl4pPr>
            <a:lvl5pPr indent="-228600" lvl="4" marL="2286000" marR="0" algn="l">
              <a:lnSpc>
                <a:spcPct val="100000"/>
              </a:lnSpc>
              <a:spcBef>
                <a:spcPts val="400"/>
              </a:spcBef>
              <a:spcAft>
                <a:spcPts val="0"/>
              </a:spcAft>
              <a:buClr>
                <a:srgbClr val="888888"/>
              </a:buClr>
              <a:buSzPts val="2800"/>
              <a:buFont typeface="Arial"/>
              <a:buNone/>
              <a:defRPr b="0" i="0" sz="2000" u="none" cap="none" strike="noStrike">
                <a:solidFill>
                  <a:srgbClr val="888888"/>
                </a:solidFill>
                <a:latin typeface="Calibri"/>
                <a:ea typeface="Calibri"/>
                <a:cs typeface="Calibri"/>
                <a:sym typeface="Calibri"/>
              </a:defRPr>
            </a:lvl5pPr>
            <a:lvl6pPr indent="-228600" lvl="5" marL="2743200" marR="0" algn="l">
              <a:lnSpc>
                <a:spcPct val="100000"/>
              </a:lnSpc>
              <a:spcBef>
                <a:spcPts val="400"/>
              </a:spcBef>
              <a:spcAft>
                <a:spcPts val="0"/>
              </a:spcAft>
              <a:buClr>
                <a:srgbClr val="888888"/>
              </a:buClr>
              <a:buSzPts val="2800"/>
              <a:buFont typeface="Arial"/>
              <a:buNone/>
              <a:defRPr b="0" i="0" sz="2000" u="none" cap="none" strike="noStrike">
                <a:solidFill>
                  <a:srgbClr val="888888"/>
                </a:solidFill>
                <a:latin typeface="Calibri"/>
                <a:ea typeface="Calibri"/>
                <a:cs typeface="Calibri"/>
                <a:sym typeface="Calibri"/>
              </a:defRPr>
            </a:lvl6pPr>
            <a:lvl7pPr indent="-228600" lvl="6" marL="3200400" marR="0" algn="l">
              <a:lnSpc>
                <a:spcPct val="100000"/>
              </a:lnSpc>
              <a:spcBef>
                <a:spcPts val="400"/>
              </a:spcBef>
              <a:spcAft>
                <a:spcPts val="0"/>
              </a:spcAft>
              <a:buClr>
                <a:srgbClr val="888888"/>
              </a:buClr>
              <a:buSzPts val="2800"/>
              <a:buFont typeface="Arial"/>
              <a:buNone/>
              <a:defRPr b="0" i="0" sz="2000" u="none" cap="none" strike="noStrike">
                <a:solidFill>
                  <a:srgbClr val="888888"/>
                </a:solidFill>
                <a:latin typeface="Calibri"/>
                <a:ea typeface="Calibri"/>
                <a:cs typeface="Calibri"/>
                <a:sym typeface="Calibri"/>
              </a:defRPr>
            </a:lvl7pPr>
            <a:lvl8pPr indent="-228600" lvl="7" marL="3657600" marR="0" algn="l">
              <a:lnSpc>
                <a:spcPct val="100000"/>
              </a:lnSpc>
              <a:spcBef>
                <a:spcPts val="400"/>
              </a:spcBef>
              <a:spcAft>
                <a:spcPts val="0"/>
              </a:spcAft>
              <a:buClr>
                <a:srgbClr val="888888"/>
              </a:buClr>
              <a:buSzPts val="2800"/>
              <a:buFont typeface="Arial"/>
              <a:buNone/>
              <a:defRPr b="0" i="0" sz="2000" u="none" cap="none" strike="noStrike">
                <a:solidFill>
                  <a:srgbClr val="888888"/>
                </a:solidFill>
                <a:latin typeface="Calibri"/>
                <a:ea typeface="Calibri"/>
                <a:cs typeface="Calibri"/>
                <a:sym typeface="Calibri"/>
              </a:defRPr>
            </a:lvl8pPr>
            <a:lvl9pPr indent="-228600" lvl="8" marL="4114800" marR="0" algn="l">
              <a:lnSpc>
                <a:spcPct val="100000"/>
              </a:lnSpc>
              <a:spcBef>
                <a:spcPts val="400"/>
              </a:spcBef>
              <a:spcAft>
                <a:spcPts val="0"/>
              </a:spcAft>
              <a:buClr>
                <a:srgbClr val="888888"/>
              </a:buClr>
              <a:buSzPts val="2800"/>
              <a:buFont typeface="Arial"/>
              <a:buNone/>
              <a:defRPr b="0" i="0" sz="2000" u="none" cap="none" strike="noStrike">
                <a:solidFill>
                  <a:srgbClr val="888888"/>
                </a:solidFill>
                <a:latin typeface="Calibri"/>
                <a:ea typeface="Calibri"/>
                <a:cs typeface="Calibri"/>
                <a:sym typeface="Calibri"/>
              </a:defRPr>
            </a:lvl9pPr>
          </a:lstStyle>
          <a:p/>
        </p:txBody>
      </p:sp>
      <p:sp>
        <p:nvSpPr>
          <p:cNvPr id="168" name="Google Shape;168;p25"/>
          <p:cNvSpPr txBox="1"/>
          <p:nvPr>
            <p:ph idx="10" type="dt"/>
          </p:nvPr>
        </p:nvSpPr>
        <p:spPr>
          <a:xfrm>
            <a:off x="650240" y="9040142"/>
            <a:ext cx="3034453"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17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9pPr>
          </a:lstStyle>
          <a:p/>
        </p:txBody>
      </p:sp>
      <p:sp>
        <p:nvSpPr>
          <p:cNvPr id="169" name="Google Shape;169;p25"/>
          <p:cNvSpPr txBox="1"/>
          <p:nvPr>
            <p:ph idx="11" type="ftr"/>
          </p:nvPr>
        </p:nvSpPr>
        <p:spPr>
          <a:xfrm>
            <a:off x="4443307" y="9040142"/>
            <a:ext cx="4118187"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9pPr>
          </a:lstStyle>
          <a:p/>
        </p:txBody>
      </p:sp>
      <p:sp>
        <p:nvSpPr>
          <p:cNvPr id="170" name="Google Shape;170;p25"/>
          <p:cNvSpPr txBox="1"/>
          <p:nvPr>
            <p:ph idx="12" type="sldNum"/>
          </p:nvPr>
        </p:nvSpPr>
        <p:spPr>
          <a:xfrm>
            <a:off x="9320107" y="9040142"/>
            <a:ext cx="303445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77" name="Shape 177"/>
        <p:cNvGrpSpPr/>
        <p:nvPr/>
      </p:nvGrpSpPr>
      <p:grpSpPr>
        <a:xfrm>
          <a:off x="0" y="0"/>
          <a:ext cx="0" cy="0"/>
          <a:chOff x="0" y="0"/>
          <a:chExt cx="0" cy="0"/>
        </a:xfrm>
      </p:grpSpPr>
      <p:sp>
        <p:nvSpPr>
          <p:cNvPr id="178" name="Google Shape;178;p27"/>
          <p:cNvSpPr txBox="1"/>
          <p:nvPr>
            <p:ph type="title"/>
          </p:nvPr>
        </p:nvSpPr>
        <p:spPr>
          <a:xfrm>
            <a:off x="894080" y="519290"/>
            <a:ext cx="11216640" cy="1885245"/>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79" name="Google Shape;179;p27"/>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80" name="Google Shape;180;p27"/>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81" name="Google Shape;181;p27"/>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82" name="Shape 182"/>
        <p:cNvGrpSpPr/>
        <p:nvPr/>
      </p:nvGrpSpPr>
      <p:grpSpPr>
        <a:xfrm>
          <a:off x="0" y="0"/>
          <a:ext cx="0" cy="0"/>
          <a:chOff x="0" y="0"/>
          <a:chExt cx="0" cy="0"/>
        </a:xfrm>
      </p:grpSpPr>
      <p:sp>
        <p:nvSpPr>
          <p:cNvPr id="183" name="Google Shape;183;p28"/>
          <p:cNvSpPr txBox="1"/>
          <p:nvPr>
            <p:ph type="title"/>
          </p:nvPr>
        </p:nvSpPr>
        <p:spPr>
          <a:xfrm>
            <a:off x="894080" y="519290"/>
            <a:ext cx="11216640" cy="1885245"/>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84" name="Google Shape;184;p28"/>
          <p:cNvSpPr txBox="1"/>
          <p:nvPr>
            <p:ph idx="1" type="body"/>
          </p:nvPr>
        </p:nvSpPr>
        <p:spPr>
          <a:xfrm>
            <a:off x="894080" y="2596444"/>
            <a:ext cx="11216640" cy="6188570"/>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185" name="Google Shape;185;p28"/>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86" name="Google Shape;186;p28"/>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87" name="Google Shape;187;p28"/>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88" name="Shape 188"/>
        <p:cNvGrpSpPr/>
        <p:nvPr/>
      </p:nvGrpSpPr>
      <p:grpSpPr>
        <a:xfrm>
          <a:off x="0" y="0"/>
          <a:ext cx="0" cy="0"/>
          <a:chOff x="0" y="0"/>
          <a:chExt cx="0" cy="0"/>
        </a:xfrm>
      </p:grpSpPr>
      <p:sp>
        <p:nvSpPr>
          <p:cNvPr id="189" name="Google Shape;189;p29"/>
          <p:cNvSpPr txBox="1"/>
          <p:nvPr>
            <p:ph type="title"/>
          </p:nvPr>
        </p:nvSpPr>
        <p:spPr>
          <a:xfrm>
            <a:off x="887307" y="2431629"/>
            <a:ext cx="11216640" cy="4057226"/>
          </a:xfrm>
          <a:prstGeom prst="rect">
            <a:avLst/>
          </a:prstGeom>
          <a:noFill/>
          <a:ln>
            <a:noFill/>
          </a:ln>
        </p:spPr>
        <p:txBody>
          <a:bodyPr anchorCtr="0" anchor="b" bIns="65000" lIns="130025" spcFirstLastPara="1" rIns="130025" wrap="square" tIns="65000">
            <a:normAutofit/>
          </a:bodyPr>
          <a:lstStyle>
            <a:lvl1pPr lvl="0" algn="l">
              <a:lnSpc>
                <a:spcPct val="90000"/>
              </a:lnSpc>
              <a:spcBef>
                <a:spcPts val="0"/>
              </a:spcBef>
              <a:spcAft>
                <a:spcPts val="0"/>
              </a:spcAft>
              <a:buClr>
                <a:schemeClr val="dk1"/>
              </a:buClr>
              <a:buSzPts val="8500"/>
              <a:buFont typeface="Calibri"/>
              <a:buNone/>
              <a:defRPr sz="8500"/>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90" name="Google Shape;190;p29"/>
          <p:cNvSpPr txBox="1"/>
          <p:nvPr>
            <p:ph idx="1" type="body"/>
          </p:nvPr>
        </p:nvSpPr>
        <p:spPr>
          <a:xfrm>
            <a:off x="887307" y="6527238"/>
            <a:ext cx="11216640" cy="2133599"/>
          </a:xfrm>
          <a:prstGeom prst="rect">
            <a:avLst/>
          </a:prstGeom>
          <a:noFill/>
          <a:ln>
            <a:noFill/>
          </a:ln>
        </p:spPr>
        <p:txBody>
          <a:bodyPr anchorCtr="0" anchor="t" bIns="65000" lIns="130025" spcFirstLastPara="1" rIns="130025" wrap="square" tIns="65000">
            <a:normAutofit/>
          </a:bodyPr>
          <a:lstStyle>
            <a:lvl1pPr indent="-228600" lvl="0" marL="457200" algn="l">
              <a:lnSpc>
                <a:spcPct val="90000"/>
              </a:lnSpc>
              <a:spcBef>
                <a:spcPts val="1400"/>
              </a:spcBef>
              <a:spcAft>
                <a:spcPts val="0"/>
              </a:spcAft>
              <a:buClr>
                <a:schemeClr val="dk1"/>
              </a:buClr>
              <a:buSzPts val="3400"/>
              <a:buNone/>
              <a:defRPr sz="3400">
                <a:solidFill>
                  <a:schemeClr val="dk1"/>
                </a:solidFill>
              </a:defRPr>
            </a:lvl1pPr>
            <a:lvl2pPr indent="-228600" lvl="1" marL="914400" algn="l">
              <a:lnSpc>
                <a:spcPct val="90000"/>
              </a:lnSpc>
              <a:spcBef>
                <a:spcPts val="700"/>
              </a:spcBef>
              <a:spcAft>
                <a:spcPts val="0"/>
              </a:spcAft>
              <a:buClr>
                <a:srgbClr val="888888"/>
              </a:buClr>
              <a:buSzPts val="2800"/>
              <a:buNone/>
              <a:defRPr sz="2800">
                <a:solidFill>
                  <a:srgbClr val="888888"/>
                </a:solidFill>
              </a:defRPr>
            </a:lvl2pPr>
            <a:lvl3pPr indent="-228600" lvl="2" marL="1371600" algn="l">
              <a:lnSpc>
                <a:spcPct val="90000"/>
              </a:lnSpc>
              <a:spcBef>
                <a:spcPts val="700"/>
              </a:spcBef>
              <a:spcAft>
                <a:spcPts val="0"/>
              </a:spcAft>
              <a:buClr>
                <a:srgbClr val="888888"/>
              </a:buClr>
              <a:buSzPts val="2600"/>
              <a:buNone/>
              <a:defRPr sz="2600">
                <a:solidFill>
                  <a:srgbClr val="888888"/>
                </a:solidFill>
              </a:defRPr>
            </a:lvl3pPr>
            <a:lvl4pPr indent="-228600" lvl="3" marL="1828800" algn="l">
              <a:lnSpc>
                <a:spcPct val="90000"/>
              </a:lnSpc>
              <a:spcBef>
                <a:spcPts val="700"/>
              </a:spcBef>
              <a:spcAft>
                <a:spcPts val="0"/>
              </a:spcAft>
              <a:buClr>
                <a:srgbClr val="888888"/>
              </a:buClr>
              <a:buSzPts val="2300"/>
              <a:buNone/>
              <a:defRPr sz="2300">
                <a:solidFill>
                  <a:srgbClr val="888888"/>
                </a:solidFill>
              </a:defRPr>
            </a:lvl4pPr>
            <a:lvl5pPr indent="-228600" lvl="4" marL="2286000" algn="l">
              <a:lnSpc>
                <a:spcPct val="90000"/>
              </a:lnSpc>
              <a:spcBef>
                <a:spcPts val="700"/>
              </a:spcBef>
              <a:spcAft>
                <a:spcPts val="0"/>
              </a:spcAft>
              <a:buClr>
                <a:srgbClr val="888888"/>
              </a:buClr>
              <a:buSzPts val="2300"/>
              <a:buNone/>
              <a:defRPr sz="2300">
                <a:solidFill>
                  <a:srgbClr val="888888"/>
                </a:solidFill>
              </a:defRPr>
            </a:lvl5pPr>
            <a:lvl6pPr indent="-228600" lvl="5" marL="2743200" algn="l">
              <a:lnSpc>
                <a:spcPct val="90000"/>
              </a:lnSpc>
              <a:spcBef>
                <a:spcPts val="700"/>
              </a:spcBef>
              <a:spcAft>
                <a:spcPts val="0"/>
              </a:spcAft>
              <a:buClr>
                <a:srgbClr val="888888"/>
              </a:buClr>
              <a:buSzPts val="2300"/>
              <a:buNone/>
              <a:defRPr sz="2300">
                <a:solidFill>
                  <a:srgbClr val="888888"/>
                </a:solidFill>
              </a:defRPr>
            </a:lvl6pPr>
            <a:lvl7pPr indent="-228600" lvl="6" marL="3200400" algn="l">
              <a:lnSpc>
                <a:spcPct val="90000"/>
              </a:lnSpc>
              <a:spcBef>
                <a:spcPts val="700"/>
              </a:spcBef>
              <a:spcAft>
                <a:spcPts val="0"/>
              </a:spcAft>
              <a:buClr>
                <a:srgbClr val="888888"/>
              </a:buClr>
              <a:buSzPts val="2300"/>
              <a:buNone/>
              <a:defRPr sz="2300">
                <a:solidFill>
                  <a:srgbClr val="888888"/>
                </a:solidFill>
              </a:defRPr>
            </a:lvl7pPr>
            <a:lvl8pPr indent="-228600" lvl="7" marL="3657600" algn="l">
              <a:lnSpc>
                <a:spcPct val="90000"/>
              </a:lnSpc>
              <a:spcBef>
                <a:spcPts val="700"/>
              </a:spcBef>
              <a:spcAft>
                <a:spcPts val="0"/>
              </a:spcAft>
              <a:buClr>
                <a:srgbClr val="888888"/>
              </a:buClr>
              <a:buSzPts val="2300"/>
              <a:buNone/>
              <a:defRPr sz="2300">
                <a:solidFill>
                  <a:srgbClr val="888888"/>
                </a:solidFill>
              </a:defRPr>
            </a:lvl8pPr>
            <a:lvl9pPr indent="-228600" lvl="8" marL="4114800" algn="l">
              <a:lnSpc>
                <a:spcPct val="90000"/>
              </a:lnSpc>
              <a:spcBef>
                <a:spcPts val="700"/>
              </a:spcBef>
              <a:spcAft>
                <a:spcPts val="0"/>
              </a:spcAft>
              <a:buClr>
                <a:srgbClr val="888888"/>
              </a:buClr>
              <a:buSzPts val="2300"/>
              <a:buNone/>
              <a:defRPr sz="2300">
                <a:solidFill>
                  <a:srgbClr val="888888"/>
                </a:solidFill>
              </a:defRPr>
            </a:lvl9pPr>
          </a:lstStyle>
          <a:p/>
        </p:txBody>
      </p:sp>
      <p:sp>
        <p:nvSpPr>
          <p:cNvPr id="191" name="Google Shape;191;p29"/>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92" name="Google Shape;192;p29"/>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93" name="Google Shape;193;p29"/>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94" name="Shape 194"/>
        <p:cNvGrpSpPr/>
        <p:nvPr/>
      </p:nvGrpSpPr>
      <p:grpSpPr>
        <a:xfrm>
          <a:off x="0" y="0"/>
          <a:ext cx="0" cy="0"/>
          <a:chOff x="0" y="0"/>
          <a:chExt cx="0" cy="0"/>
        </a:xfrm>
      </p:grpSpPr>
      <p:sp>
        <p:nvSpPr>
          <p:cNvPr id="195" name="Google Shape;195;p30"/>
          <p:cNvSpPr txBox="1"/>
          <p:nvPr>
            <p:ph type="title"/>
          </p:nvPr>
        </p:nvSpPr>
        <p:spPr>
          <a:xfrm>
            <a:off x="894080" y="519290"/>
            <a:ext cx="11216640" cy="1885245"/>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96" name="Google Shape;196;p30"/>
          <p:cNvSpPr txBox="1"/>
          <p:nvPr>
            <p:ph idx="1" type="body"/>
          </p:nvPr>
        </p:nvSpPr>
        <p:spPr>
          <a:xfrm>
            <a:off x="894080" y="2596444"/>
            <a:ext cx="5527040" cy="6188570"/>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197" name="Google Shape;197;p30"/>
          <p:cNvSpPr txBox="1"/>
          <p:nvPr>
            <p:ph idx="2" type="body"/>
          </p:nvPr>
        </p:nvSpPr>
        <p:spPr>
          <a:xfrm>
            <a:off x="6583680" y="2596444"/>
            <a:ext cx="5527040" cy="6188570"/>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198" name="Google Shape;198;p30"/>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99" name="Google Shape;199;p30"/>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00" name="Google Shape;200;p30"/>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01" name="Shape 201"/>
        <p:cNvGrpSpPr/>
        <p:nvPr/>
      </p:nvGrpSpPr>
      <p:grpSpPr>
        <a:xfrm>
          <a:off x="0" y="0"/>
          <a:ext cx="0" cy="0"/>
          <a:chOff x="0" y="0"/>
          <a:chExt cx="0" cy="0"/>
        </a:xfrm>
      </p:grpSpPr>
      <p:sp>
        <p:nvSpPr>
          <p:cNvPr id="202" name="Google Shape;202;p31"/>
          <p:cNvSpPr txBox="1"/>
          <p:nvPr>
            <p:ph type="title"/>
          </p:nvPr>
        </p:nvSpPr>
        <p:spPr>
          <a:xfrm>
            <a:off x="895774" y="519290"/>
            <a:ext cx="11216640" cy="1885245"/>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03" name="Google Shape;203;p31"/>
          <p:cNvSpPr txBox="1"/>
          <p:nvPr>
            <p:ph idx="1" type="body"/>
          </p:nvPr>
        </p:nvSpPr>
        <p:spPr>
          <a:xfrm>
            <a:off x="895775" y="2390987"/>
            <a:ext cx="5501639" cy="1171786"/>
          </a:xfrm>
          <a:prstGeom prst="rect">
            <a:avLst/>
          </a:prstGeom>
          <a:noFill/>
          <a:ln>
            <a:noFill/>
          </a:ln>
        </p:spPr>
        <p:txBody>
          <a:bodyPr anchorCtr="0" anchor="b" bIns="65000" lIns="130025" spcFirstLastPara="1" rIns="130025" wrap="square" tIns="65000">
            <a:normAutofit/>
          </a:bodyPr>
          <a:lstStyle>
            <a:lvl1pPr indent="-228600" lvl="0" marL="457200" algn="l">
              <a:lnSpc>
                <a:spcPct val="90000"/>
              </a:lnSpc>
              <a:spcBef>
                <a:spcPts val="1400"/>
              </a:spcBef>
              <a:spcAft>
                <a:spcPts val="0"/>
              </a:spcAft>
              <a:buClr>
                <a:schemeClr val="dk1"/>
              </a:buClr>
              <a:buSzPts val="3400"/>
              <a:buNone/>
              <a:defRPr b="1" sz="3400"/>
            </a:lvl1pPr>
            <a:lvl2pPr indent="-228600" lvl="1" marL="914400" algn="l">
              <a:lnSpc>
                <a:spcPct val="90000"/>
              </a:lnSpc>
              <a:spcBef>
                <a:spcPts val="700"/>
              </a:spcBef>
              <a:spcAft>
                <a:spcPts val="0"/>
              </a:spcAft>
              <a:buClr>
                <a:schemeClr val="dk1"/>
              </a:buClr>
              <a:buSzPts val="2800"/>
              <a:buNone/>
              <a:defRPr b="1" sz="2800"/>
            </a:lvl2pPr>
            <a:lvl3pPr indent="-228600" lvl="2" marL="1371600" algn="l">
              <a:lnSpc>
                <a:spcPct val="90000"/>
              </a:lnSpc>
              <a:spcBef>
                <a:spcPts val="700"/>
              </a:spcBef>
              <a:spcAft>
                <a:spcPts val="0"/>
              </a:spcAft>
              <a:buClr>
                <a:schemeClr val="dk1"/>
              </a:buClr>
              <a:buSzPts val="2600"/>
              <a:buNone/>
              <a:defRPr b="1" sz="2600"/>
            </a:lvl3pPr>
            <a:lvl4pPr indent="-228600" lvl="3" marL="1828800" algn="l">
              <a:lnSpc>
                <a:spcPct val="90000"/>
              </a:lnSpc>
              <a:spcBef>
                <a:spcPts val="700"/>
              </a:spcBef>
              <a:spcAft>
                <a:spcPts val="0"/>
              </a:spcAft>
              <a:buClr>
                <a:schemeClr val="dk1"/>
              </a:buClr>
              <a:buSzPts val="2300"/>
              <a:buNone/>
              <a:defRPr b="1" sz="2300"/>
            </a:lvl4pPr>
            <a:lvl5pPr indent="-228600" lvl="4" marL="2286000" algn="l">
              <a:lnSpc>
                <a:spcPct val="90000"/>
              </a:lnSpc>
              <a:spcBef>
                <a:spcPts val="700"/>
              </a:spcBef>
              <a:spcAft>
                <a:spcPts val="0"/>
              </a:spcAft>
              <a:buClr>
                <a:schemeClr val="dk1"/>
              </a:buClr>
              <a:buSzPts val="2300"/>
              <a:buNone/>
              <a:defRPr b="1" sz="2300"/>
            </a:lvl5pPr>
            <a:lvl6pPr indent="-228600" lvl="5" marL="2743200" algn="l">
              <a:lnSpc>
                <a:spcPct val="90000"/>
              </a:lnSpc>
              <a:spcBef>
                <a:spcPts val="700"/>
              </a:spcBef>
              <a:spcAft>
                <a:spcPts val="0"/>
              </a:spcAft>
              <a:buClr>
                <a:schemeClr val="dk1"/>
              </a:buClr>
              <a:buSzPts val="2300"/>
              <a:buNone/>
              <a:defRPr b="1" sz="2300"/>
            </a:lvl6pPr>
            <a:lvl7pPr indent="-228600" lvl="6" marL="3200400" algn="l">
              <a:lnSpc>
                <a:spcPct val="90000"/>
              </a:lnSpc>
              <a:spcBef>
                <a:spcPts val="700"/>
              </a:spcBef>
              <a:spcAft>
                <a:spcPts val="0"/>
              </a:spcAft>
              <a:buClr>
                <a:schemeClr val="dk1"/>
              </a:buClr>
              <a:buSzPts val="2300"/>
              <a:buNone/>
              <a:defRPr b="1" sz="2300"/>
            </a:lvl7pPr>
            <a:lvl8pPr indent="-228600" lvl="7" marL="3657600" algn="l">
              <a:lnSpc>
                <a:spcPct val="90000"/>
              </a:lnSpc>
              <a:spcBef>
                <a:spcPts val="700"/>
              </a:spcBef>
              <a:spcAft>
                <a:spcPts val="0"/>
              </a:spcAft>
              <a:buClr>
                <a:schemeClr val="dk1"/>
              </a:buClr>
              <a:buSzPts val="2300"/>
              <a:buNone/>
              <a:defRPr b="1" sz="2300"/>
            </a:lvl8pPr>
            <a:lvl9pPr indent="-228600" lvl="8" marL="4114800" algn="l">
              <a:lnSpc>
                <a:spcPct val="90000"/>
              </a:lnSpc>
              <a:spcBef>
                <a:spcPts val="700"/>
              </a:spcBef>
              <a:spcAft>
                <a:spcPts val="0"/>
              </a:spcAft>
              <a:buClr>
                <a:schemeClr val="dk1"/>
              </a:buClr>
              <a:buSzPts val="2300"/>
              <a:buNone/>
              <a:defRPr b="1" sz="2300"/>
            </a:lvl9pPr>
          </a:lstStyle>
          <a:p/>
        </p:txBody>
      </p:sp>
      <p:sp>
        <p:nvSpPr>
          <p:cNvPr id="204" name="Google Shape;204;p31"/>
          <p:cNvSpPr txBox="1"/>
          <p:nvPr>
            <p:ph idx="2" type="body"/>
          </p:nvPr>
        </p:nvSpPr>
        <p:spPr>
          <a:xfrm>
            <a:off x="895775" y="3562773"/>
            <a:ext cx="5501639" cy="5240303"/>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205" name="Google Shape;205;p31"/>
          <p:cNvSpPr txBox="1"/>
          <p:nvPr>
            <p:ph idx="3" type="body"/>
          </p:nvPr>
        </p:nvSpPr>
        <p:spPr>
          <a:xfrm>
            <a:off x="6583680" y="2390987"/>
            <a:ext cx="5528734" cy="1171786"/>
          </a:xfrm>
          <a:prstGeom prst="rect">
            <a:avLst/>
          </a:prstGeom>
          <a:noFill/>
          <a:ln>
            <a:noFill/>
          </a:ln>
        </p:spPr>
        <p:txBody>
          <a:bodyPr anchorCtr="0" anchor="b" bIns="65000" lIns="130025" spcFirstLastPara="1" rIns="130025" wrap="square" tIns="65000">
            <a:normAutofit/>
          </a:bodyPr>
          <a:lstStyle>
            <a:lvl1pPr indent="-228600" lvl="0" marL="457200" algn="l">
              <a:lnSpc>
                <a:spcPct val="90000"/>
              </a:lnSpc>
              <a:spcBef>
                <a:spcPts val="1400"/>
              </a:spcBef>
              <a:spcAft>
                <a:spcPts val="0"/>
              </a:spcAft>
              <a:buClr>
                <a:schemeClr val="dk1"/>
              </a:buClr>
              <a:buSzPts val="3400"/>
              <a:buNone/>
              <a:defRPr b="1" sz="3400"/>
            </a:lvl1pPr>
            <a:lvl2pPr indent="-228600" lvl="1" marL="914400" algn="l">
              <a:lnSpc>
                <a:spcPct val="90000"/>
              </a:lnSpc>
              <a:spcBef>
                <a:spcPts val="700"/>
              </a:spcBef>
              <a:spcAft>
                <a:spcPts val="0"/>
              </a:spcAft>
              <a:buClr>
                <a:schemeClr val="dk1"/>
              </a:buClr>
              <a:buSzPts val="2800"/>
              <a:buNone/>
              <a:defRPr b="1" sz="2800"/>
            </a:lvl2pPr>
            <a:lvl3pPr indent="-228600" lvl="2" marL="1371600" algn="l">
              <a:lnSpc>
                <a:spcPct val="90000"/>
              </a:lnSpc>
              <a:spcBef>
                <a:spcPts val="700"/>
              </a:spcBef>
              <a:spcAft>
                <a:spcPts val="0"/>
              </a:spcAft>
              <a:buClr>
                <a:schemeClr val="dk1"/>
              </a:buClr>
              <a:buSzPts val="2600"/>
              <a:buNone/>
              <a:defRPr b="1" sz="2600"/>
            </a:lvl3pPr>
            <a:lvl4pPr indent="-228600" lvl="3" marL="1828800" algn="l">
              <a:lnSpc>
                <a:spcPct val="90000"/>
              </a:lnSpc>
              <a:spcBef>
                <a:spcPts val="700"/>
              </a:spcBef>
              <a:spcAft>
                <a:spcPts val="0"/>
              </a:spcAft>
              <a:buClr>
                <a:schemeClr val="dk1"/>
              </a:buClr>
              <a:buSzPts val="2300"/>
              <a:buNone/>
              <a:defRPr b="1" sz="2300"/>
            </a:lvl4pPr>
            <a:lvl5pPr indent="-228600" lvl="4" marL="2286000" algn="l">
              <a:lnSpc>
                <a:spcPct val="90000"/>
              </a:lnSpc>
              <a:spcBef>
                <a:spcPts val="700"/>
              </a:spcBef>
              <a:spcAft>
                <a:spcPts val="0"/>
              </a:spcAft>
              <a:buClr>
                <a:schemeClr val="dk1"/>
              </a:buClr>
              <a:buSzPts val="2300"/>
              <a:buNone/>
              <a:defRPr b="1" sz="2300"/>
            </a:lvl5pPr>
            <a:lvl6pPr indent="-228600" lvl="5" marL="2743200" algn="l">
              <a:lnSpc>
                <a:spcPct val="90000"/>
              </a:lnSpc>
              <a:spcBef>
                <a:spcPts val="700"/>
              </a:spcBef>
              <a:spcAft>
                <a:spcPts val="0"/>
              </a:spcAft>
              <a:buClr>
                <a:schemeClr val="dk1"/>
              </a:buClr>
              <a:buSzPts val="2300"/>
              <a:buNone/>
              <a:defRPr b="1" sz="2300"/>
            </a:lvl6pPr>
            <a:lvl7pPr indent="-228600" lvl="6" marL="3200400" algn="l">
              <a:lnSpc>
                <a:spcPct val="90000"/>
              </a:lnSpc>
              <a:spcBef>
                <a:spcPts val="700"/>
              </a:spcBef>
              <a:spcAft>
                <a:spcPts val="0"/>
              </a:spcAft>
              <a:buClr>
                <a:schemeClr val="dk1"/>
              </a:buClr>
              <a:buSzPts val="2300"/>
              <a:buNone/>
              <a:defRPr b="1" sz="2300"/>
            </a:lvl7pPr>
            <a:lvl8pPr indent="-228600" lvl="7" marL="3657600" algn="l">
              <a:lnSpc>
                <a:spcPct val="90000"/>
              </a:lnSpc>
              <a:spcBef>
                <a:spcPts val="700"/>
              </a:spcBef>
              <a:spcAft>
                <a:spcPts val="0"/>
              </a:spcAft>
              <a:buClr>
                <a:schemeClr val="dk1"/>
              </a:buClr>
              <a:buSzPts val="2300"/>
              <a:buNone/>
              <a:defRPr b="1" sz="2300"/>
            </a:lvl8pPr>
            <a:lvl9pPr indent="-228600" lvl="8" marL="4114800" algn="l">
              <a:lnSpc>
                <a:spcPct val="90000"/>
              </a:lnSpc>
              <a:spcBef>
                <a:spcPts val="700"/>
              </a:spcBef>
              <a:spcAft>
                <a:spcPts val="0"/>
              </a:spcAft>
              <a:buClr>
                <a:schemeClr val="dk1"/>
              </a:buClr>
              <a:buSzPts val="2300"/>
              <a:buNone/>
              <a:defRPr b="1" sz="2300"/>
            </a:lvl9pPr>
          </a:lstStyle>
          <a:p/>
        </p:txBody>
      </p:sp>
      <p:sp>
        <p:nvSpPr>
          <p:cNvPr id="206" name="Google Shape;206;p31"/>
          <p:cNvSpPr txBox="1"/>
          <p:nvPr>
            <p:ph idx="4" type="body"/>
          </p:nvPr>
        </p:nvSpPr>
        <p:spPr>
          <a:xfrm>
            <a:off x="6583680" y="3562773"/>
            <a:ext cx="5528734" cy="5240303"/>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207" name="Google Shape;207;p31"/>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08" name="Google Shape;208;p31"/>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09" name="Google Shape;209;p31"/>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10" name="Shape 210"/>
        <p:cNvGrpSpPr/>
        <p:nvPr/>
      </p:nvGrpSpPr>
      <p:grpSpPr>
        <a:xfrm>
          <a:off x="0" y="0"/>
          <a:ext cx="0" cy="0"/>
          <a:chOff x="0" y="0"/>
          <a:chExt cx="0" cy="0"/>
        </a:xfrm>
      </p:grpSpPr>
      <p:sp>
        <p:nvSpPr>
          <p:cNvPr id="211" name="Google Shape;211;p32"/>
          <p:cNvSpPr txBox="1"/>
          <p:nvPr>
            <p:ph type="title"/>
          </p:nvPr>
        </p:nvSpPr>
        <p:spPr>
          <a:xfrm>
            <a:off x="895774" y="650240"/>
            <a:ext cx="4194386" cy="2275840"/>
          </a:xfrm>
          <a:prstGeom prst="rect">
            <a:avLst/>
          </a:prstGeom>
          <a:noFill/>
          <a:ln>
            <a:noFill/>
          </a:ln>
        </p:spPr>
        <p:txBody>
          <a:bodyPr anchorCtr="0" anchor="b" bIns="65000" lIns="130025" spcFirstLastPara="1" rIns="130025" wrap="square" tIns="65000">
            <a:normAutofit/>
          </a:bodyPr>
          <a:lstStyle>
            <a:lvl1pPr lvl="0" algn="l">
              <a:lnSpc>
                <a:spcPct val="90000"/>
              </a:lnSpc>
              <a:spcBef>
                <a:spcPts val="0"/>
              </a:spcBef>
              <a:spcAft>
                <a:spcPts val="0"/>
              </a:spcAft>
              <a:buClr>
                <a:schemeClr val="dk1"/>
              </a:buClr>
              <a:buSzPts val="4600"/>
              <a:buFont typeface="Calibri"/>
              <a:buNone/>
              <a:defRPr sz="4600"/>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12" name="Google Shape;212;p32"/>
          <p:cNvSpPr/>
          <p:nvPr>
            <p:ph idx="2" type="pic"/>
          </p:nvPr>
        </p:nvSpPr>
        <p:spPr>
          <a:xfrm>
            <a:off x="5528734" y="1404339"/>
            <a:ext cx="6583680" cy="6931378"/>
          </a:xfrm>
          <a:prstGeom prst="rect">
            <a:avLst/>
          </a:prstGeom>
          <a:noFill/>
          <a:ln>
            <a:noFill/>
          </a:ln>
        </p:spPr>
      </p:sp>
      <p:sp>
        <p:nvSpPr>
          <p:cNvPr id="213" name="Google Shape;213;p32"/>
          <p:cNvSpPr txBox="1"/>
          <p:nvPr>
            <p:ph idx="1" type="body"/>
          </p:nvPr>
        </p:nvSpPr>
        <p:spPr>
          <a:xfrm>
            <a:off x="895774" y="2926080"/>
            <a:ext cx="4194386" cy="5420925"/>
          </a:xfrm>
          <a:prstGeom prst="rect">
            <a:avLst/>
          </a:prstGeom>
          <a:noFill/>
          <a:ln>
            <a:noFill/>
          </a:ln>
        </p:spPr>
        <p:txBody>
          <a:bodyPr anchorCtr="0" anchor="t" bIns="65000" lIns="130025" spcFirstLastPara="1" rIns="130025" wrap="square" tIns="65000">
            <a:normAutofit/>
          </a:bodyPr>
          <a:lstStyle>
            <a:lvl1pPr indent="-228600" lvl="0" marL="457200" algn="l">
              <a:lnSpc>
                <a:spcPct val="90000"/>
              </a:lnSpc>
              <a:spcBef>
                <a:spcPts val="1400"/>
              </a:spcBef>
              <a:spcAft>
                <a:spcPts val="0"/>
              </a:spcAft>
              <a:buClr>
                <a:schemeClr val="dk1"/>
              </a:buClr>
              <a:buSzPts val="2300"/>
              <a:buNone/>
              <a:defRPr sz="2300"/>
            </a:lvl1pPr>
            <a:lvl2pPr indent="-228600" lvl="1" marL="914400" algn="l">
              <a:lnSpc>
                <a:spcPct val="90000"/>
              </a:lnSpc>
              <a:spcBef>
                <a:spcPts val="700"/>
              </a:spcBef>
              <a:spcAft>
                <a:spcPts val="0"/>
              </a:spcAft>
              <a:buClr>
                <a:schemeClr val="dk1"/>
              </a:buClr>
              <a:buSzPts val="2000"/>
              <a:buNone/>
              <a:defRPr sz="2000"/>
            </a:lvl2pPr>
            <a:lvl3pPr indent="-228600" lvl="2" marL="1371600" algn="l">
              <a:lnSpc>
                <a:spcPct val="90000"/>
              </a:lnSpc>
              <a:spcBef>
                <a:spcPts val="700"/>
              </a:spcBef>
              <a:spcAft>
                <a:spcPts val="0"/>
              </a:spcAft>
              <a:buClr>
                <a:schemeClr val="dk1"/>
              </a:buClr>
              <a:buSzPts val="1700"/>
              <a:buNone/>
              <a:defRPr sz="1700"/>
            </a:lvl3pPr>
            <a:lvl4pPr indent="-228600" lvl="3" marL="1828800" algn="l">
              <a:lnSpc>
                <a:spcPct val="90000"/>
              </a:lnSpc>
              <a:spcBef>
                <a:spcPts val="700"/>
              </a:spcBef>
              <a:spcAft>
                <a:spcPts val="0"/>
              </a:spcAft>
              <a:buClr>
                <a:schemeClr val="dk1"/>
              </a:buClr>
              <a:buSzPts val="1400"/>
              <a:buNone/>
              <a:defRPr sz="1400"/>
            </a:lvl4pPr>
            <a:lvl5pPr indent="-228600" lvl="4" marL="2286000" algn="l">
              <a:lnSpc>
                <a:spcPct val="90000"/>
              </a:lnSpc>
              <a:spcBef>
                <a:spcPts val="700"/>
              </a:spcBef>
              <a:spcAft>
                <a:spcPts val="0"/>
              </a:spcAft>
              <a:buClr>
                <a:schemeClr val="dk1"/>
              </a:buClr>
              <a:buSzPts val="1400"/>
              <a:buNone/>
              <a:defRPr sz="1400"/>
            </a:lvl5pPr>
            <a:lvl6pPr indent="-228600" lvl="5" marL="2743200" algn="l">
              <a:lnSpc>
                <a:spcPct val="90000"/>
              </a:lnSpc>
              <a:spcBef>
                <a:spcPts val="700"/>
              </a:spcBef>
              <a:spcAft>
                <a:spcPts val="0"/>
              </a:spcAft>
              <a:buClr>
                <a:schemeClr val="dk1"/>
              </a:buClr>
              <a:buSzPts val="1400"/>
              <a:buNone/>
              <a:defRPr sz="1400"/>
            </a:lvl6pPr>
            <a:lvl7pPr indent="-228600" lvl="6" marL="3200400" algn="l">
              <a:lnSpc>
                <a:spcPct val="90000"/>
              </a:lnSpc>
              <a:spcBef>
                <a:spcPts val="700"/>
              </a:spcBef>
              <a:spcAft>
                <a:spcPts val="0"/>
              </a:spcAft>
              <a:buClr>
                <a:schemeClr val="dk1"/>
              </a:buClr>
              <a:buSzPts val="1400"/>
              <a:buNone/>
              <a:defRPr sz="1400"/>
            </a:lvl7pPr>
            <a:lvl8pPr indent="-228600" lvl="7" marL="3657600" algn="l">
              <a:lnSpc>
                <a:spcPct val="90000"/>
              </a:lnSpc>
              <a:spcBef>
                <a:spcPts val="700"/>
              </a:spcBef>
              <a:spcAft>
                <a:spcPts val="0"/>
              </a:spcAft>
              <a:buClr>
                <a:schemeClr val="dk1"/>
              </a:buClr>
              <a:buSzPts val="1400"/>
              <a:buNone/>
              <a:defRPr sz="1400"/>
            </a:lvl8pPr>
            <a:lvl9pPr indent="-228600" lvl="8" marL="4114800" algn="l">
              <a:lnSpc>
                <a:spcPct val="90000"/>
              </a:lnSpc>
              <a:spcBef>
                <a:spcPts val="700"/>
              </a:spcBef>
              <a:spcAft>
                <a:spcPts val="0"/>
              </a:spcAft>
              <a:buClr>
                <a:schemeClr val="dk1"/>
              </a:buClr>
              <a:buSzPts val="1400"/>
              <a:buNone/>
              <a:defRPr sz="1400"/>
            </a:lvl9pPr>
          </a:lstStyle>
          <a:p/>
        </p:txBody>
      </p:sp>
      <p:sp>
        <p:nvSpPr>
          <p:cNvPr id="214" name="Google Shape;214;p32"/>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15" name="Google Shape;215;p32"/>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16" name="Google Shape;216;p32"/>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22" name="Shape 22"/>
        <p:cNvGrpSpPr/>
        <p:nvPr/>
      </p:nvGrpSpPr>
      <p:grpSpPr>
        <a:xfrm>
          <a:off x="0" y="0"/>
          <a:ext cx="0" cy="0"/>
          <a:chOff x="0" y="0"/>
          <a:chExt cx="0" cy="0"/>
        </a:xfrm>
      </p:grpSpPr>
      <p:sp>
        <p:nvSpPr>
          <p:cNvPr id="23" name="Google Shape;23;p4"/>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4"/>
          <p:cNvSpPr txBox="1"/>
          <p:nvPr>
            <p:ph idx="1" type="body"/>
          </p:nvPr>
        </p:nvSpPr>
        <p:spPr>
          <a:xfrm>
            <a:off x="504000" y="1326600"/>
            <a:ext cx="9071640" cy="3288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5" name="Google Shape;25;p4"/>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27" name="Google Shape;27;p4"/>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17" name="Shape 217"/>
        <p:cNvGrpSpPr/>
        <p:nvPr/>
      </p:nvGrpSpPr>
      <p:grpSpPr>
        <a:xfrm>
          <a:off x="0" y="0"/>
          <a:ext cx="0" cy="0"/>
          <a:chOff x="0" y="0"/>
          <a:chExt cx="0" cy="0"/>
        </a:xfrm>
      </p:grpSpPr>
      <p:sp>
        <p:nvSpPr>
          <p:cNvPr id="218" name="Google Shape;218;p33"/>
          <p:cNvSpPr txBox="1"/>
          <p:nvPr>
            <p:ph type="title"/>
          </p:nvPr>
        </p:nvSpPr>
        <p:spPr>
          <a:xfrm>
            <a:off x="894080" y="519290"/>
            <a:ext cx="11216640" cy="1885245"/>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19" name="Google Shape;219;p33"/>
          <p:cNvSpPr txBox="1"/>
          <p:nvPr>
            <p:ph idx="1" type="body"/>
          </p:nvPr>
        </p:nvSpPr>
        <p:spPr>
          <a:xfrm rot="5400000">
            <a:off x="3408115" y="82409"/>
            <a:ext cx="6188570" cy="11216640"/>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220" name="Google Shape;220;p33"/>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21" name="Google Shape;221;p33"/>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22" name="Google Shape;222;p33"/>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23" name="Shape 223"/>
        <p:cNvGrpSpPr/>
        <p:nvPr/>
      </p:nvGrpSpPr>
      <p:grpSpPr>
        <a:xfrm>
          <a:off x="0" y="0"/>
          <a:ext cx="0" cy="0"/>
          <a:chOff x="0" y="0"/>
          <a:chExt cx="0" cy="0"/>
        </a:xfrm>
      </p:grpSpPr>
      <p:sp>
        <p:nvSpPr>
          <p:cNvPr id="224" name="Google Shape;224;p34"/>
          <p:cNvSpPr txBox="1"/>
          <p:nvPr>
            <p:ph type="title"/>
          </p:nvPr>
        </p:nvSpPr>
        <p:spPr>
          <a:xfrm rot="5400000">
            <a:off x="6575777" y="3250071"/>
            <a:ext cx="8265725" cy="2804160"/>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25" name="Google Shape;225;p34"/>
          <p:cNvSpPr txBox="1"/>
          <p:nvPr>
            <p:ph idx="1" type="body"/>
          </p:nvPr>
        </p:nvSpPr>
        <p:spPr>
          <a:xfrm rot="5400000">
            <a:off x="886177" y="527191"/>
            <a:ext cx="8265725" cy="8249920"/>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226" name="Google Shape;226;p34"/>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27" name="Google Shape;227;p34"/>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28" name="Google Shape;228;p34"/>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28" name="Shape 28"/>
        <p:cNvGrpSpPr/>
        <p:nvPr/>
      </p:nvGrpSpPr>
      <p:grpSpPr>
        <a:xfrm>
          <a:off x="0" y="0"/>
          <a:ext cx="0" cy="0"/>
          <a:chOff x="0" y="0"/>
          <a:chExt cx="0" cy="0"/>
        </a:xfrm>
      </p:grpSpPr>
      <p:sp>
        <p:nvSpPr>
          <p:cNvPr id="29" name="Google Shape;29;p5"/>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5"/>
          <p:cNvSpPr txBox="1"/>
          <p:nvPr>
            <p:ph idx="1" type="body"/>
          </p:nvPr>
        </p:nvSpPr>
        <p:spPr>
          <a:xfrm>
            <a:off x="504000" y="1326600"/>
            <a:ext cx="4426920" cy="3288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1" name="Google Shape;31;p5"/>
          <p:cNvSpPr txBox="1"/>
          <p:nvPr>
            <p:ph idx="2" type="body"/>
          </p:nvPr>
        </p:nvSpPr>
        <p:spPr>
          <a:xfrm>
            <a:off x="5152680" y="1326600"/>
            <a:ext cx="4426920" cy="3288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2" name="Google Shape;32;p5"/>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5"/>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34" name="Google Shape;34;p5"/>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6"/>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6"/>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39" name="Google Shape;39;p6"/>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40" name="Shape 40"/>
        <p:cNvGrpSpPr/>
        <p:nvPr/>
      </p:nvGrpSpPr>
      <p:grpSpPr>
        <a:xfrm>
          <a:off x="0" y="0"/>
          <a:ext cx="0" cy="0"/>
          <a:chOff x="0" y="0"/>
          <a:chExt cx="0" cy="0"/>
        </a:xfrm>
      </p:grpSpPr>
      <p:sp>
        <p:nvSpPr>
          <p:cNvPr id="41" name="Google Shape;41;p7"/>
          <p:cNvSpPr txBox="1"/>
          <p:nvPr>
            <p:ph idx="1" type="subTitle"/>
          </p:nvPr>
        </p:nvSpPr>
        <p:spPr>
          <a:xfrm>
            <a:off x="504000" y="226080"/>
            <a:ext cx="9071640" cy="4388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7"/>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7"/>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44" name="Google Shape;44;p7"/>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45" name="Shape 45"/>
        <p:cNvGrpSpPr/>
        <p:nvPr/>
      </p:nvGrpSpPr>
      <p:grpSpPr>
        <a:xfrm>
          <a:off x="0" y="0"/>
          <a:ext cx="0" cy="0"/>
          <a:chOff x="0" y="0"/>
          <a:chExt cx="0" cy="0"/>
        </a:xfrm>
      </p:grpSpPr>
      <p:sp>
        <p:nvSpPr>
          <p:cNvPr id="46" name="Google Shape;46;p8"/>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8"/>
          <p:cNvSpPr txBox="1"/>
          <p:nvPr>
            <p:ph idx="1" type="body"/>
          </p:nvPr>
        </p:nvSpPr>
        <p:spPr>
          <a:xfrm>
            <a:off x="50400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8" name="Google Shape;48;p8"/>
          <p:cNvSpPr txBox="1"/>
          <p:nvPr>
            <p:ph idx="2" type="body"/>
          </p:nvPr>
        </p:nvSpPr>
        <p:spPr>
          <a:xfrm>
            <a:off x="5152680" y="1326600"/>
            <a:ext cx="4426920" cy="3288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9" name="Google Shape;49;p8"/>
          <p:cNvSpPr txBox="1"/>
          <p:nvPr>
            <p:ph idx="3" type="body"/>
          </p:nvPr>
        </p:nvSpPr>
        <p:spPr>
          <a:xfrm>
            <a:off x="504000" y="304416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0" name="Google Shape;50;p8"/>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8"/>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52" name="Google Shape;52;p8"/>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53" name="Shape 53"/>
        <p:cNvGrpSpPr/>
        <p:nvPr/>
      </p:nvGrpSpPr>
      <p:grpSpPr>
        <a:xfrm>
          <a:off x="0" y="0"/>
          <a:ext cx="0" cy="0"/>
          <a:chOff x="0" y="0"/>
          <a:chExt cx="0" cy="0"/>
        </a:xfrm>
      </p:grpSpPr>
      <p:sp>
        <p:nvSpPr>
          <p:cNvPr id="54" name="Google Shape;54;p9"/>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9"/>
          <p:cNvSpPr txBox="1"/>
          <p:nvPr>
            <p:ph idx="1" type="body"/>
          </p:nvPr>
        </p:nvSpPr>
        <p:spPr>
          <a:xfrm>
            <a:off x="504000" y="1326600"/>
            <a:ext cx="4426920" cy="3288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6" name="Google Shape;56;p9"/>
          <p:cNvSpPr txBox="1"/>
          <p:nvPr>
            <p:ph idx="2" type="body"/>
          </p:nvPr>
        </p:nvSpPr>
        <p:spPr>
          <a:xfrm>
            <a:off x="515268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7" name="Google Shape;57;p9"/>
          <p:cNvSpPr txBox="1"/>
          <p:nvPr>
            <p:ph idx="3" type="body"/>
          </p:nvPr>
        </p:nvSpPr>
        <p:spPr>
          <a:xfrm>
            <a:off x="5152680" y="304416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8" name="Google Shape;58;p9"/>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60" name="Google Shape;60;p9"/>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61" name="Shape 61"/>
        <p:cNvGrpSpPr/>
        <p:nvPr/>
      </p:nvGrpSpPr>
      <p:grpSpPr>
        <a:xfrm>
          <a:off x="0" y="0"/>
          <a:ext cx="0" cy="0"/>
          <a:chOff x="0" y="0"/>
          <a:chExt cx="0" cy="0"/>
        </a:xfrm>
      </p:grpSpPr>
      <p:sp>
        <p:nvSpPr>
          <p:cNvPr id="62" name="Google Shape;62;p10"/>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0"/>
          <p:cNvSpPr txBox="1"/>
          <p:nvPr>
            <p:ph idx="1" type="body"/>
          </p:nvPr>
        </p:nvSpPr>
        <p:spPr>
          <a:xfrm>
            <a:off x="50400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4" name="Google Shape;64;p10"/>
          <p:cNvSpPr txBox="1"/>
          <p:nvPr>
            <p:ph idx="2" type="body"/>
          </p:nvPr>
        </p:nvSpPr>
        <p:spPr>
          <a:xfrm>
            <a:off x="515268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5" name="Google Shape;65;p10"/>
          <p:cNvSpPr txBox="1"/>
          <p:nvPr>
            <p:ph idx="3" type="body"/>
          </p:nvPr>
        </p:nvSpPr>
        <p:spPr>
          <a:xfrm>
            <a:off x="504000" y="3044160"/>
            <a:ext cx="907164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6" name="Google Shape;66;p10"/>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68" name="Google Shape;68;p10"/>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9" Type="http://schemas.openxmlformats.org/officeDocument/2006/relationships/theme" Target="../theme/theme4.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 name="Shape 6"/>
        <p:cNvGrpSpPr/>
        <p:nvPr/>
      </p:nvGrpSpPr>
      <p:grpSpPr>
        <a:xfrm>
          <a:off x="0" y="0"/>
          <a:ext cx="0" cy="0"/>
          <a:chOff x="0" y="0"/>
          <a:chExt cx="0" cy="0"/>
        </a:xfrm>
      </p:grpSpPr>
      <p:sp>
        <p:nvSpPr>
          <p:cNvPr id="7" name="Google Shape;7;p1"/>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8" name="Google Shape;8;p1"/>
          <p:cNvSpPr txBox="1"/>
          <p:nvPr>
            <p:ph idx="1" type="body"/>
          </p:nvPr>
        </p:nvSpPr>
        <p:spPr>
          <a:xfrm>
            <a:off x="504000" y="1326600"/>
            <a:ext cx="9071640" cy="328824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9" name="Google Shape;9;p1"/>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0" name="Google Shape;10;p1"/>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marR="0" rtl="0" algn="ctr">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1" name="Google Shape;11;p1"/>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1pPr>
            <a:lvl2pPr indent="0" lvl="1"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2pPr>
            <a:lvl3pPr indent="0" lvl="2"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3pPr>
            <a:lvl4pPr indent="0" lvl="3"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4pPr>
            <a:lvl5pPr indent="0" lvl="4"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5pPr>
            <a:lvl6pPr indent="0" lvl="5"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6pPr>
            <a:lvl7pPr indent="0" lvl="6"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7pPr>
            <a:lvl8pPr indent="0" lvl="7"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8pPr>
            <a:lvl9pPr indent="0" lvl="8"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6" name="Shape 96"/>
        <p:cNvGrpSpPr/>
        <p:nvPr/>
      </p:nvGrpSpPr>
      <p:grpSpPr>
        <a:xfrm>
          <a:off x="0" y="0"/>
          <a:ext cx="0" cy="0"/>
          <a:chOff x="0" y="0"/>
          <a:chExt cx="0" cy="0"/>
        </a:xfrm>
      </p:grpSpPr>
      <p:sp>
        <p:nvSpPr>
          <p:cNvPr id="97" name="Google Shape;97;p14"/>
          <p:cNvSpPr txBox="1"/>
          <p:nvPr>
            <p:ph type="title"/>
          </p:nvPr>
        </p:nvSpPr>
        <p:spPr>
          <a:xfrm>
            <a:off x="650240" y="390595"/>
            <a:ext cx="11704320" cy="1625600"/>
          </a:xfrm>
          <a:prstGeom prst="rect">
            <a:avLst/>
          </a:prstGeom>
          <a:noFill/>
          <a:ln>
            <a:noFill/>
          </a:ln>
        </p:spPr>
        <p:txBody>
          <a:bodyPr anchorCtr="0" anchor="ctr" bIns="130025" lIns="130025" spcFirstLastPara="1" rIns="130025" wrap="square" tIns="130025">
            <a:noAutofit/>
          </a:bodyPr>
          <a:lstStyle>
            <a:lvl1pPr lvl="0" marR="0" rtl="0" algn="ctr">
              <a:lnSpc>
                <a:spcPct val="100000"/>
              </a:lnSpc>
              <a:spcBef>
                <a:spcPts val="0"/>
              </a:spcBef>
              <a:spcAft>
                <a:spcPts val="0"/>
              </a:spcAft>
              <a:buClr>
                <a:srgbClr val="000000"/>
              </a:buClr>
              <a:buSzPts val="2000"/>
              <a:buFont typeface="Arial"/>
              <a:buNone/>
              <a:defRPr b="0" i="0" sz="6300" u="none" cap="none" strike="noStrike">
                <a:solidFill>
                  <a:schemeClr val="dk1"/>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2000"/>
              <a:buFont typeface="Arial"/>
              <a:buNone/>
              <a:defRPr b="0" i="0" sz="6300" u="none" cap="none" strike="noStrike">
                <a:solidFill>
                  <a:schemeClr val="dk1"/>
                </a:solidFill>
                <a:latin typeface="Calibri"/>
                <a:ea typeface="Calibri"/>
                <a:cs typeface="Calibri"/>
                <a:sym typeface="Calibri"/>
              </a:defRPr>
            </a:lvl2pPr>
            <a:lvl3pPr lvl="2" marR="0" rtl="0" algn="ctr">
              <a:lnSpc>
                <a:spcPct val="100000"/>
              </a:lnSpc>
              <a:spcBef>
                <a:spcPts val="0"/>
              </a:spcBef>
              <a:spcAft>
                <a:spcPts val="0"/>
              </a:spcAft>
              <a:buClr>
                <a:srgbClr val="000000"/>
              </a:buClr>
              <a:buSzPts val="2000"/>
              <a:buFont typeface="Arial"/>
              <a:buNone/>
              <a:defRPr b="0" i="0" sz="6300" u="none" cap="none" strike="noStrike">
                <a:solidFill>
                  <a:schemeClr val="dk1"/>
                </a:solidFill>
                <a:latin typeface="Calibri"/>
                <a:ea typeface="Calibri"/>
                <a:cs typeface="Calibri"/>
                <a:sym typeface="Calibri"/>
              </a:defRPr>
            </a:lvl3pPr>
            <a:lvl4pPr lvl="3" marR="0" rtl="0" algn="ctr">
              <a:lnSpc>
                <a:spcPct val="100000"/>
              </a:lnSpc>
              <a:spcBef>
                <a:spcPts val="0"/>
              </a:spcBef>
              <a:spcAft>
                <a:spcPts val="0"/>
              </a:spcAft>
              <a:buClr>
                <a:srgbClr val="000000"/>
              </a:buClr>
              <a:buSzPts val="2000"/>
              <a:buFont typeface="Arial"/>
              <a:buNone/>
              <a:defRPr b="0" i="0" sz="6300" u="none" cap="none" strike="noStrike">
                <a:solidFill>
                  <a:schemeClr val="dk1"/>
                </a:solidFill>
                <a:latin typeface="Calibri"/>
                <a:ea typeface="Calibri"/>
                <a:cs typeface="Calibri"/>
                <a:sym typeface="Calibri"/>
              </a:defRPr>
            </a:lvl4pPr>
            <a:lvl5pPr lvl="4" marR="0" rtl="0" algn="ctr">
              <a:lnSpc>
                <a:spcPct val="100000"/>
              </a:lnSpc>
              <a:spcBef>
                <a:spcPts val="0"/>
              </a:spcBef>
              <a:spcAft>
                <a:spcPts val="0"/>
              </a:spcAft>
              <a:buClr>
                <a:srgbClr val="000000"/>
              </a:buClr>
              <a:buSzPts val="2000"/>
              <a:buFont typeface="Arial"/>
              <a:buNone/>
              <a:defRPr b="0" i="0" sz="6300" u="none" cap="none" strike="noStrike">
                <a:solidFill>
                  <a:schemeClr val="dk1"/>
                </a:solidFill>
                <a:latin typeface="Calibri"/>
                <a:ea typeface="Calibri"/>
                <a:cs typeface="Calibri"/>
                <a:sym typeface="Calibri"/>
              </a:defRPr>
            </a:lvl5pPr>
            <a:lvl6pPr lvl="5" marR="0" rtl="0" algn="ctr">
              <a:lnSpc>
                <a:spcPct val="100000"/>
              </a:lnSpc>
              <a:spcBef>
                <a:spcPts val="0"/>
              </a:spcBef>
              <a:spcAft>
                <a:spcPts val="0"/>
              </a:spcAft>
              <a:buClr>
                <a:srgbClr val="000000"/>
              </a:buClr>
              <a:buSzPts val="2000"/>
              <a:buFont typeface="Arial"/>
              <a:buNone/>
              <a:defRPr b="0" i="0" sz="6300" u="none" cap="none" strike="noStrike">
                <a:solidFill>
                  <a:schemeClr val="dk1"/>
                </a:solidFill>
                <a:latin typeface="Calibri"/>
                <a:ea typeface="Calibri"/>
                <a:cs typeface="Calibri"/>
                <a:sym typeface="Calibri"/>
              </a:defRPr>
            </a:lvl6pPr>
            <a:lvl7pPr lvl="6" marR="0" rtl="0" algn="ctr">
              <a:lnSpc>
                <a:spcPct val="100000"/>
              </a:lnSpc>
              <a:spcBef>
                <a:spcPts val="0"/>
              </a:spcBef>
              <a:spcAft>
                <a:spcPts val="0"/>
              </a:spcAft>
              <a:buClr>
                <a:srgbClr val="000000"/>
              </a:buClr>
              <a:buSzPts val="2000"/>
              <a:buFont typeface="Arial"/>
              <a:buNone/>
              <a:defRPr b="0" i="0" sz="6300" u="none" cap="none" strike="noStrike">
                <a:solidFill>
                  <a:schemeClr val="dk1"/>
                </a:solidFill>
                <a:latin typeface="Calibri"/>
                <a:ea typeface="Calibri"/>
                <a:cs typeface="Calibri"/>
                <a:sym typeface="Calibri"/>
              </a:defRPr>
            </a:lvl7pPr>
            <a:lvl8pPr lvl="7" marR="0" rtl="0" algn="ctr">
              <a:lnSpc>
                <a:spcPct val="100000"/>
              </a:lnSpc>
              <a:spcBef>
                <a:spcPts val="0"/>
              </a:spcBef>
              <a:spcAft>
                <a:spcPts val="0"/>
              </a:spcAft>
              <a:buClr>
                <a:srgbClr val="000000"/>
              </a:buClr>
              <a:buSzPts val="2000"/>
              <a:buFont typeface="Arial"/>
              <a:buNone/>
              <a:defRPr b="0" i="0" sz="6300" u="none" cap="none" strike="noStrike">
                <a:solidFill>
                  <a:schemeClr val="dk1"/>
                </a:solidFill>
                <a:latin typeface="Calibri"/>
                <a:ea typeface="Calibri"/>
                <a:cs typeface="Calibri"/>
                <a:sym typeface="Calibri"/>
              </a:defRPr>
            </a:lvl8pPr>
            <a:lvl9pPr lvl="8" marR="0" rtl="0" algn="ctr">
              <a:lnSpc>
                <a:spcPct val="100000"/>
              </a:lnSpc>
              <a:spcBef>
                <a:spcPts val="0"/>
              </a:spcBef>
              <a:spcAft>
                <a:spcPts val="0"/>
              </a:spcAft>
              <a:buClr>
                <a:srgbClr val="000000"/>
              </a:buClr>
              <a:buSzPts val="2000"/>
              <a:buFont typeface="Arial"/>
              <a:buNone/>
              <a:defRPr b="0" i="0" sz="6300" u="none" cap="none" strike="noStrike">
                <a:solidFill>
                  <a:schemeClr val="dk1"/>
                </a:solidFill>
                <a:latin typeface="Calibri"/>
                <a:ea typeface="Calibri"/>
                <a:cs typeface="Calibri"/>
                <a:sym typeface="Calibri"/>
              </a:defRPr>
            </a:lvl9pPr>
          </a:lstStyle>
          <a:p/>
        </p:txBody>
      </p:sp>
      <p:sp>
        <p:nvSpPr>
          <p:cNvPr id="98" name="Google Shape;98;p14"/>
          <p:cNvSpPr txBox="1"/>
          <p:nvPr>
            <p:ph idx="1" type="body"/>
          </p:nvPr>
        </p:nvSpPr>
        <p:spPr>
          <a:xfrm>
            <a:off x="650240" y="2275840"/>
            <a:ext cx="11704320" cy="6436924"/>
          </a:xfrm>
          <a:prstGeom prst="rect">
            <a:avLst/>
          </a:prstGeom>
          <a:noFill/>
          <a:ln>
            <a:noFill/>
          </a:ln>
        </p:spPr>
        <p:txBody>
          <a:bodyPr anchorCtr="0" anchor="t" bIns="130025" lIns="130025" spcFirstLastPara="1" rIns="130025" wrap="square" tIns="130025">
            <a:noAutofit/>
          </a:bodyPr>
          <a:lstStyle>
            <a:lvl1pPr indent="-520700" lvl="0" marL="457200" marR="0" rtl="0" algn="l">
              <a:lnSpc>
                <a:spcPct val="100000"/>
              </a:lnSpc>
              <a:spcBef>
                <a:spcPts val="900"/>
              </a:spcBef>
              <a:spcAft>
                <a:spcPts val="0"/>
              </a:spcAft>
              <a:buClr>
                <a:schemeClr val="dk1"/>
              </a:buClr>
              <a:buSzPts val="4600"/>
              <a:buFont typeface="Arial"/>
              <a:buChar char="•"/>
              <a:defRPr b="0" i="0" sz="4600" u="none" cap="none" strike="noStrike">
                <a:solidFill>
                  <a:schemeClr val="dk1"/>
                </a:solidFill>
                <a:latin typeface="Calibri"/>
                <a:ea typeface="Calibri"/>
                <a:cs typeface="Calibri"/>
                <a:sym typeface="Calibri"/>
              </a:defRPr>
            </a:lvl1pPr>
            <a:lvl2pPr indent="-482600" lvl="1" marL="914400" marR="0" rtl="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indent="-444500" lvl="2" marL="1371600" marR="0" rtl="0" algn="l">
              <a:lnSpc>
                <a:spcPct val="10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3pPr>
            <a:lvl4pPr indent="-406400" lvl="3" marL="1828800" marR="0" rtl="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4pPr>
            <a:lvl5pPr indent="-406400" lvl="4" marL="2286000" marR="0" rtl="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5pPr>
            <a:lvl6pPr indent="-406400" lvl="5" marL="2743200" marR="0" rtl="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6pPr>
            <a:lvl7pPr indent="-406400" lvl="6" marL="3200400" marR="0" rtl="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7pPr>
            <a:lvl8pPr indent="-406400" lvl="7" marL="3657600" marR="0" rtl="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8pPr>
            <a:lvl9pPr indent="-406400" lvl="8" marL="4114800" marR="0" rtl="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9pPr>
          </a:lstStyle>
          <a:p/>
        </p:txBody>
      </p:sp>
      <p:sp>
        <p:nvSpPr>
          <p:cNvPr id="99" name="Google Shape;99;p14"/>
          <p:cNvSpPr txBox="1"/>
          <p:nvPr>
            <p:ph idx="10" type="dt"/>
          </p:nvPr>
        </p:nvSpPr>
        <p:spPr>
          <a:xfrm>
            <a:off x="650240" y="9040142"/>
            <a:ext cx="3034453" cy="519289"/>
          </a:xfrm>
          <a:prstGeom prst="rect">
            <a:avLst/>
          </a:prstGeom>
          <a:noFill/>
          <a:ln>
            <a:noFill/>
          </a:ln>
        </p:spPr>
        <p:txBody>
          <a:bodyPr anchorCtr="0" anchor="ctr" bIns="130025" lIns="130025" spcFirstLastPara="1" rIns="130025" wrap="square" tIns="130025">
            <a:noAutofit/>
          </a:bodyPr>
          <a:lstStyle>
            <a:lvl1pPr lvl="0" marR="0" rtl="0" algn="l">
              <a:lnSpc>
                <a:spcPct val="100000"/>
              </a:lnSpc>
              <a:spcBef>
                <a:spcPts val="0"/>
              </a:spcBef>
              <a:spcAft>
                <a:spcPts val="0"/>
              </a:spcAft>
              <a:buClr>
                <a:srgbClr val="000000"/>
              </a:buClr>
              <a:buSzPts val="2000"/>
              <a:buFont typeface="Arial"/>
              <a:buNone/>
              <a:defRPr b="0" i="0" sz="17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000"/>
              <a:buFont typeface="Arial"/>
              <a:buNone/>
              <a:defRPr b="0" i="0" sz="3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000"/>
              <a:buFont typeface="Arial"/>
              <a:buNone/>
              <a:defRPr b="0" i="0" sz="3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000"/>
              <a:buFont typeface="Arial"/>
              <a:buNone/>
              <a:defRPr b="0" i="0" sz="3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000"/>
              <a:buFont typeface="Arial"/>
              <a:buNone/>
              <a:defRPr b="0" i="0" sz="3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000"/>
              <a:buFont typeface="Arial"/>
              <a:buNone/>
              <a:defRPr b="0" i="0" sz="3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000"/>
              <a:buFont typeface="Arial"/>
              <a:buNone/>
              <a:defRPr b="0" i="0" sz="3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000"/>
              <a:buFont typeface="Arial"/>
              <a:buNone/>
              <a:defRPr b="0" i="0" sz="3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000"/>
              <a:buFont typeface="Arial"/>
              <a:buNone/>
              <a:defRPr b="0" i="0" sz="3400" u="none" cap="none" strike="noStrike">
                <a:solidFill>
                  <a:schemeClr val="dk1"/>
                </a:solidFill>
                <a:latin typeface="Calibri"/>
                <a:ea typeface="Calibri"/>
                <a:cs typeface="Calibri"/>
                <a:sym typeface="Calibri"/>
              </a:defRPr>
            </a:lvl9pPr>
          </a:lstStyle>
          <a:p/>
        </p:txBody>
      </p:sp>
      <p:sp>
        <p:nvSpPr>
          <p:cNvPr id="100" name="Google Shape;100;p14"/>
          <p:cNvSpPr txBox="1"/>
          <p:nvPr>
            <p:ph idx="11" type="ftr"/>
          </p:nvPr>
        </p:nvSpPr>
        <p:spPr>
          <a:xfrm>
            <a:off x="4443307" y="9040142"/>
            <a:ext cx="4118187" cy="519289"/>
          </a:xfrm>
          <a:prstGeom prst="rect">
            <a:avLst/>
          </a:prstGeom>
          <a:noFill/>
          <a:ln>
            <a:noFill/>
          </a:ln>
        </p:spPr>
        <p:txBody>
          <a:bodyPr anchorCtr="0" anchor="ctr" bIns="130025" lIns="130025" spcFirstLastPara="1" rIns="130025" wrap="square" tIns="130025">
            <a:noAutofit/>
          </a:bodyPr>
          <a:lstStyle>
            <a:lvl1pPr lvl="0" marR="0" rtl="0" algn="l">
              <a:lnSpc>
                <a:spcPct val="100000"/>
              </a:lnSpc>
              <a:spcBef>
                <a:spcPts val="0"/>
              </a:spcBef>
              <a:spcAft>
                <a:spcPts val="0"/>
              </a:spcAft>
              <a:buClr>
                <a:srgbClr val="000000"/>
              </a:buClr>
              <a:buSzPts val="2000"/>
              <a:buFont typeface="Arial"/>
              <a:buNone/>
              <a:defRPr b="0" i="0" sz="3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000"/>
              <a:buFont typeface="Arial"/>
              <a:buNone/>
              <a:defRPr b="0" i="0" sz="3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000"/>
              <a:buFont typeface="Arial"/>
              <a:buNone/>
              <a:defRPr b="0" i="0" sz="3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000"/>
              <a:buFont typeface="Arial"/>
              <a:buNone/>
              <a:defRPr b="0" i="0" sz="3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000"/>
              <a:buFont typeface="Arial"/>
              <a:buNone/>
              <a:defRPr b="0" i="0" sz="3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000"/>
              <a:buFont typeface="Arial"/>
              <a:buNone/>
              <a:defRPr b="0" i="0" sz="3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000"/>
              <a:buFont typeface="Arial"/>
              <a:buNone/>
              <a:defRPr b="0" i="0" sz="3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000"/>
              <a:buFont typeface="Arial"/>
              <a:buNone/>
              <a:defRPr b="0" i="0" sz="3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000"/>
              <a:buFont typeface="Arial"/>
              <a:buNone/>
              <a:defRPr b="0" i="0" sz="3400" u="none" cap="none" strike="noStrike">
                <a:solidFill>
                  <a:schemeClr val="dk1"/>
                </a:solidFill>
                <a:latin typeface="Calibri"/>
                <a:ea typeface="Calibri"/>
                <a:cs typeface="Calibri"/>
                <a:sym typeface="Calibri"/>
              </a:defRPr>
            </a:lvl9pPr>
          </a:lstStyle>
          <a:p/>
        </p:txBody>
      </p:sp>
      <p:sp>
        <p:nvSpPr>
          <p:cNvPr id="101" name="Google Shape;101;p14"/>
          <p:cNvSpPr txBox="1"/>
          <p:nvPr>
            <p:ph idx="12" type="sldNum"/>
          </p:nvPr>
        </p:nvSpPr>
        <p:spPr>
          <a:xfrm>
            <a:off x="9320107" y="9040142"/>
            <a:ext cx="3034453" cy="519289"/>
          </a:xfrm>
          <a:prstGeom prst="rect">
            <a:avLst/>
          </a:prstGeom>
          <a:noFill/>
          <a:ln>
            <a:noFill/>
          </a:ln>
        </p:spPr>
        <p:txBody>
          <a:bodyPr anchorCtr="0" anchor="ctr" bIns="65000" lIns="130025" spcFirstLastPara="1" rIns="130025" wrap="square" tIns="65000">
            <a:noAutofit/>
          </a:bodyPr>
          <a:lstStyle>
            <a:lvl1pPr indent="0" lvl="0" marL="0" marR="0" rtl="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sz="20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1" name="Shape 171"/>
        <p:cNvGrpSpPr/>
        <p:nvPr/>
      </p:nvGrpSpPr>
      <p:grpSpPr>
        <a:xfrm>
          <a:off x="0" y="0"/>
          <a:ext cx="0" cy="0"/>
          <a:chOff x="0" y="0"/>
          <a:chExt cx="0" cy="0"/>
        </a:xfrm>
      </p:grpSpPr>
      <p:sp>
        <p:nvSpPr>
          <p:cNvPr id="172" name="Google Shape;172;p26"/>
          <p:cNvSpPr txBox="1"/>
          <p:nvPr>
            <p:ph type="title"/>
          </p:nvPr>
        </p:nvSpPr>
        <p:spPr>
          <a:xfrm>
            <a:off x="894080" y="519290"/>
            <a:ext cx="11216640" cy="1885245"/>
          </a:xfrm>
          <a:prstGeom prst="rect">
            <a:avLst/>
          </a:prstGeom>
          <a:noFill/>
          <a:ln>
            <a:noFill/>
          </a:ln>
        </p:spPr>
        <p:txBody>
          <a:bodyPr anchorCtr="0" anchor="ctr" bIns="65000" lIns="130025" spcFirstLastPara="1" rIns="130025" wrap="square" tIns="65000">
            <a:normAutofit/>
          </a:bodyPr>
          <a:lstStyle>
            <a:lvl1pPr lvl="0" marR="0" rtl="0" algn="l">
              <a:lnSpc>
                <a:spcPct val="90000"/>
              </a:lnSpc>
              <a:spcBef>
                <a:spcPts val="0"/>
              </a:spcBef>
              <a:spcAft>
                <a:spcPts val="0"/>
              </a:spcAft>
              <a:buClr>
                <a:schemeClr val="dk1"/>
              </a:buClr>
              <a:buSzPts val="6300"/>
              <a:buFont typeface="Calibri"/>
              <a:buNone/>
              <a:defRPr b="0" i="0" sz="6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9pPr>
          </a:lstStyle>
          <a:p/>
        </p:txBody>
      </p:sp>
      <p:sp>
        <p:nvSpPr>
          <p:cNvPr id="173" name="Google Shape;173;p26"/>
          <p:cNvSpPr txBox="1"/>
          <p:nvPr>
            <p:ph idx="1" type="body"/>
          </p:nvPr>
        </p:nvSpPr>
        <p:spPr>
          <a:xfrm>
            <a:off x="894080" y="2596444"/>
            <a:ext cx="11216640" cy="6188570"/>
          </a:xfrm>
          <a:prstGeom prst="rect">
            <a:avLst/>
          </a:prstGeom>
          <a:noFill/>
          <a:ln>
            <a:noFill/>
          </a:ln>
        </p:spPr>
        <p:txBody>
          <a:bodyPr anchorCtr="0" anchor="t" bIns="65000" lIns="130025" spcFirstLastPara="1" rIns="130025" wrap="square" tIns="65000">
            <a:normAutofit/>
          </a:bodyPr>
          <a:lstStyle>
            <a:lvl1pPr indent="-482600" lvl="0" marL="457200" marR="0" rtl="0" algn="l">
              <a:lnSpc>
                <a:spcPct val="90000"/>
              </a:lnSpc>
              <a:spcBef>
                <a:spcPts val="14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indent="-444500" lvl="1" marL="914400" marR="0" rtl="0" algn="l">
              <a:lnSpc>
                <a:spcPct val="9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2pPr>
            <a:lvl3pPr indent="-406400" lvl="2" marL="1371600" marR="0" rtl="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3pPr>
            <a:lvl4pPr indent="-393700" lvl="3" marL="18288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4pPr>
            <a:lvl5pPr indent="-393700" lvl="4" marL="22860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5pPr>
            <a:lvl6pPr indent="-393700" lvl="5" marL="27432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174" name="Google Shape;174;p26"/>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marR="0" rtl="0" algn="l">
              <a:lnSpc>
                <a:spcPct val="100000"/>
              </a:lnSpc>
              <a:spcBef>
                <a:spcPts val="0"/>
              </a:spcBef>
              <a:spcAft>
                <a:spcPts val="0"/>
              </a:spcAft>
              <a:buClr>
                <a:srgbClr val="000000"/>
              </a:buClr>
              <a:buSzPts val="2000"/>
              <a:buFont typeface="Arial"/>
              <a:buNone/>
              <a:defRPr b="0" i="0" sz="17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9pPr>
          </a:lstStyle>
          <a:p/>
        </p:txBody>
      </p:sp>
      <p:sp>
        <p:nvSpPr>
          <p:cNvPr id="175" name="Google Shape;175;p26"/>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marR="0" rtl="0" algn="ctr">
              <a:lnSpc>
                <a:spcPct val="100000"/>
              </a:lnSpc>
              <a:spcBef>
                <a:spcPts val="0"/>
              </a:spcBef>
              <a:spcAft>
                <a:spcPts val="0"/>
              </a:spcAft>
              <a:buClr>
                <a:srgbClr val="000000"/>
              </a:buClr>
              <a:buSzPts val="2000"/>
              <a:buFont typeface="Arial"/>
              <a:buNone/>
              <a:defRPr b="0" i="0" sz="17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9pPr>
          </a:lstStyle>
          <a:p/>
        </p:txBody>
      </p:sp>
      <p:sp>
        <p:nvSpPr>
          <p:cNvPr id="176" name="Google Shape;176;p26"/>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1" Type="http://schemas.openxmlformats.org/officeDocument/2006/relationships/hyperlink" Target="https://creativecommons.org/licenses/by-sa/4.0/deed.es" TargetMode="External"/><Relationship Id="rId10" Type="http://schemas.openxmlformats.org/officeDocument/2006/relationships/image" Target="../media/image1.png"/><Relationship Id="rId12" Type="http://schemas.openxmlformats.org/officeDocument/2006/relationships/hyperlink" Target="https://misionleccionesbiblicas.org/" TargetMode="External"/><Relationship Id="rId1" Type="http://schemas.openxmlformats.org/officeDocument/2006/relationships/slideLayout" Target="../slideLayouts/slideLayout24.xml"/><Relationship Id="rId2" Type="http://schemas.openxmlformats.org/officeDocument/2006/relationships/notesSlide" Target="../notesSlides/notesSlide15.xml"/><Relationship Id="rId3" Type="http://schemas.openxmlformats.org/officeDocument/2006/relationships/hyperlink" Target="https://misionleccionesbiblicas.org/" TargetMode="External"/><Relationship Id="rId4" Type="http://schemas.openxmlformats.org/officeDocument/2006/relationships/hyperlink" Target="http://www.missionbibleclass.org/" TargetMode="External"/><Relationship Id="rId9" Type="http://schemas.openxmlformats.org/officeDocument/2006/relationships/hyperlink" Target="https://www.unfoldingword.org/sweet-publishing/" TargetMode="External"/><Relationship Id="rId5" Type="http://schemas.openxmlformats.org/officeDocument/2006/relationships/image" Target="../media/image2.png"/><Relationship Id="rId6" Type="http://schemas.openxmlformats.org/officeDocument/2006/relationships/hyperlink" Target="http://www.missionbibleclass.org" TargetMode="External"/><Relationship Id="rId7" Type="http://schemas.openxmlformats.org/officeDocument/2006/relationships/hyperlink" Target="http://sweetpublishing.com/" TargetMode="External"/><Relationship Id="rId8" Type="http://schemas.openxmlformats.org/officeDocument/2006/relationships/hyperlink" Target="http://www.freebibleimages.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1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1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pic>
        <p:nvPicPr>
          <p:cNvPr id="233" name="Google Shape;233;p35" title="13.02 COVER ES.PNG"/>
          <p:cNvPicPr preferRelativeResize="0"/>
          <p:nvPr/>
        </p:nvPicPr>
        <p:blipFill rotWithShape="1">
          <a:blip r:embed="rId3">
            <a:alphaModFix/>
          </a:blip>
          <a:srcRect b="0" l="0" r="0" t="0"/>
          <a:stretch/>
        </p:blipFill>
        <p:spPr>
          <a:xfrm>
            <a:off x="0" y="0"/>
            <a:ext cx="13004801" cy="9753601"/>
          </a:xfrm>
          <a:prstGeom prst="rect">
            <a:avLst/>
          </a:prstGeom>
          <a:noFill/>
          <a:ln>
            <a:noFill/>
          </a:ln>
        </p:spPr>
      </p:pic>
      <p:sp>
        <p:nvSpPr>
          <p:cNvPr id="234" name="Google Shape;234;p35"/>
          <p:cNvSpPr txBox="1"/>
          <p:nvPr/>
        </p:nvSpPr>
        <p:spPr>
          <a:xfrm>
            <a:off x="4878188" y="9225700"/>
            <a:ext cx="73521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latin typeface="Calibri"/>
                <a:ea typeface="Calibri"/>
                <a:cs typeface="Calibri"/>
                <a:sym typeface="Calibri"/>
              </a:rPr>
              <a:t>    misionleccionesbiblicas.org    </a:t>
            </a:r>
            <a:r>
              <a:rPr lang="en-GB">
                <a:latin typeface="Calibri"/>
                <a:ea typeface="Calibri"/>
                <a:cs typeface="Calibri"/>
                <a:sym typeface="Calibri"/>
              </a:rPr>
              <a:t>El sermón en Pentecostés</a:t>
            </a:r>
            <a:endParaRPr sz="1400">
              <a:latin typeface="Calibri"/>
              <a:ea typeface="Calibri"/>
              <a:cs typeface="Calibri"/>
              <a:sym typeface="Calibri"/>
            </a:endParaRPr>
          </a:p>
        </p:txBody>
      </p:sp>
      <p:sp>
        <p:nvSpPr>
          <p:cNvPr id="235" name="Google Shape;235;p35"/>
          <p:cNvSpPr txBox="1"/>
          <p:nvPr/>
        </p:nvSpPr>
        <p:spPr>
          <a:xfrm>
            <a:off x="12230343" y="923433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pic>
        <p:nvPicPr>
          <p:cNvPr descr="09_Pentecost_JPEG_1024.jpg" id="304" name="Google Shape;304;p44"/>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305" name="Google Shape;305;p44"/>
          <p:cNvSpPr txBox="1"/>
          <p:nvPr/>
        </p:nvSpPr>
        <p:spPr>
          <a:xfrm>
            <a:off x="4878188" y="9225700"/>
            <a:ext cx="73521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solidFill>
                  <a:schemeClr val="lt1"/>
                </a:solidFill>
                <a:latin typeface="Calibri"/>
                <a:ea typeface="Calibri"/>
                <a:cs typeface="Calibri"/>
                <a:sym typeface="Calibri"/>
              </a:rPr>
              <a:t>    misionleccionesbiblicas.org    </a:t>
            </a:r>
            <a:r>
              <a:rPr lang="en-GB">
                <a:solidFill>
                  <a:schemeClr val="lt1"/>
                </a:solidFill>
                <a:latin typeface="Calibri"/>
                <a:ea typeface="Calibri"/>
                <a:cs typeface="Calibri"/>
                <a:sym typeface="Calibri"/>
              </a:rPr>
              <a:t>El sermón en Pentecostés</a:t>
            </a:r>
            <a:endParaRPr sz="1400">
              <a:solidFill>
                <a:schemeClr val="lt1"/>
              </a:solidFill>
              <a:latin typeface="Calibri"/>
              <a:ea typeface="Calibri"/>
              <a:cs typeface="Calibri"/>
              <a:sym typeface="Calibri"/>
            </a:endParaRPr>
          </a:p>
        </p:txBody>
      </p:sp>
      <p:sp>
        <p:nvSpPr>
          <p:cNvPr id="306" name="Google Shape;306;p44"/>
          <p:cNvSpPr txBox="1"/>
          <p:nvPr/>
        </p:nvSpPr>
        <p:spPr>
          <a:xfrm>
            <a:off x="12230343" y="923433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lt1"/>
                </a:solidFill>
                <a:latin typeface="Calibri"/>
                <a:ea typeface="Calibri"/>
                <a:cs typeface="Calibri"/>
                <a:sym typeface="Calibri"/>
              </a:rPr>
              <a:t>‹#›</a:t>
            </a:fld>
            <a:endParaRPr sz="1400">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pic>
        <p:nvPicPr>
          <p:cNvPr descr="06_Pentecost_JPEG_1024.jpg" id="311" name="Google Shape;311;p45"/>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312" name="Google Shape;312;p45"/>
          <p:cNvSpPr txBox="1"/>
          <p:nvPr/>
        </p:nvSpPr>
        <p:spPr>
          <a:xfrm>
            <a:off x="4878188" y="9225700"/>
            <a:ext cx="73521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latin typeface="Calibri"/>
                <a:ea typeface="Calibri"/>
                <a:cs typeface="Calibri"/>
                <a:sym typeface="Calibri"/>
              </a:rPr>
              <a:t>    misionleccione</a:t>
            </a:r>
            <a:r>
              <a:rPr lang="en-GB" sz="1400">
                <a:solidFill>
                  <a:schemeClr val="lt1"/>
                </a:solidFill>
                <a:latin typeface="Calibri"/>
                <a:ea typeface="Calibri"/>
                <a:cs typeface="Calibri"/>
                <a:sym typeface="Calibri"/>
              </a:rPr>
              <a:t>sbiblicas.org    </a:t>
            </a:r>
            <a:r>
              <a:rPr lang="en-GB">
                <a:solidFill>
                  <a:schemeClr val="lt1"/>
                </a:solidFill>
                <a:latin typeface="Calibri"/>
                <a:ea typeface="Calibri"/>
                <a:cs typeface="Calibri"/>
                <a:sym typeface="Calibri"/>
              </a:rPr>
              <a:t>El sermón en Pentecostés</a:t>
            </a:r>
            <a:endParaRPr sz="1400">
              <a:solidFill>
                <a:schemeClr val="lt1"/>
              </a:solidFill>
              <a:latin typeface="Calibri"/>
              <a:ea typeface="Calibri"/>
              <a:cs typeface="Calibri"/>
              <a:sym typeface="Calibri"/>
            </a:endParaRPr>
          </a:p>
        </p:txBody>
      </p:sp>
      <p:sp>
        <p:nvSpPr>
          <p:cNvPr id="313" name="Google Shape;313;p45"/>
          <p:cNvSpPr txBox="1"/>
          <p:nvPr/>
        </p:nvSpPr>
        <p:spPr>
          <a:xfrm>
            <a:off x="12230343" y="923433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lt1"/>
                </a:solidFill>
                <a:latin typeface="Calibri"/>
                <a:ea typeface="Calibri"/>
                <a:cs typeface="Calibri"/>
                <a:sym typeface="Calibri"/>
              </a:rPr>
              <a:t>‹#›</a:t>
            </a:fld>
            <a:endParaRPr sz="1400">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pic>
        <p:nvPicPr>
          <p:cNvPr descr="11_Pentecost_JPEG_1024.jpg" id="318" name="Google Shape;318;p46"/>
          <p:cNvPicPr preferRelativeResize="0"/>
          <p:nvPr/>
        </p:nvPicPr>
        <p:blipFill rotWithShape="1">
          <a:blip r:embed="rId3">
            <a:alphaModFix/>
          </a:blip>
          <a:srcRect b="0" l="0" r="980" t="0"/>
          <a:stretch/>
        </p:blipFill>
        <p:spPr>
          <a:xfrm>
            <a:off x="0" y="0"/>
            <a:ext cx="13004800" cy="9850027"/>
          </a:xfrm>
          <a:prstGeom prst="rect">
            <a:avLst/>
          </a:prstGeom>
          <a:noFill/>
          <a:ln>
            <a:noFill/>
          </a:ln>
        </p:spPr>
      </p:pic>
      <p:sp>
        <p:nvSpPr>
          <p:cNvPr id="319" name="Google Shape;319;p46"/>
          <p:cNvSpPr txBox="1"/>
          <p:nvPr/>
        </p:nvSpPr>
        <p:spPr>
          <a:xfrm>
            <a:off x="4771363" y="9322075"/>
            <a:ext cx="73521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solidFill>
                  <a:schemeClr val="lt1"/>
                </a:solidFill>
                <a:latin typeface="Calibri"/>
                <a:ea typeface="Calibri"/>
                <a:cs typeface="Calibri"/>
                <a:sym typeface="Calibri"/>
              </a:rPr>
              <a:t>    misionleccionesbiblicas.org    </a:t>
            </a:r>
            <a:r>
              <a:rPr lang="en-GB">
                <a:solidFill>
                  <a:schemeClr val="lt1"/>
                </a:solidFill>
                <a:latin typeface="Calibri"/>
                <a:ea typeface="Calibri"/>
                <a:cs typeface="Calibri"/>
                <a:sym typeface="Calibri"/>
              </a:rPr>
              <a:t>El sermón en Pentecostés</a:t>
            </a:r>
            <a:endParaRPr sz="1400">
              <a:solidFill>
                <a:schemeClr val="lt1"/>
              </a:solidFill>
              <a:latin typeface="Calibri"/>
              <a:ea typeface="Calibri"/>
              <a:cs typeface="Calibri"/>
              <a:sym typeface="Calibri"/>
            </a:endParaRPr>
          </a:p>
        </p:txBody>
      </p:sp>
      <p:sp>
        <p:nvSpPr>
          <p:cNvPr id="320" name="Google Shape;320;p46"/>
          <p:cNvSpPr txBox="1"/>
          <p:nvPr/>
        </p:nvSpPr>
        <p:spPr>
          <a:xfrm>
            <a:off x="12123518" y="9330713"/>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lt1"/>
                </a:solidFill>
                <a:latin typeface="Calibri"/>
                <a:ea typeface="Calibri"/>
                <a:cs typeface="Calibri"/>
                <a:sym typeface="Calibri"/>
              </a:rPr>
              <a:t>‹#›</a:t>
            </a:fld>
            <a:endParaRPr sz="1400">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47"/>
          <p:cNvSpPr txBox="1"/>
          <p:nvPr>
            <p:ph type="title"/>
          </p:nvPr>
        </p:nvSpPr>
        <p:spPr>
          <a:xfrm>
            <a:off x="839600" y="718174"/>
            <a:ext cx="5789100" cy="616800"/>
          </a:xfrm>
          <a:prstGeom prst="rect">
            <a:avLst/>
          </a:prstGeom>
          <a:noFill/>
          <a:ln>
            <a:noFill/>
          </a:ln>
        </p:spPr>
        <p:txBody>
          <a:bodyPr anchorCtr="0" anchor="b" bIns="130025" lIns="130025" spcFirstLastPara="1" rIns="130025" wrap="square" tIns="130025">
            <a:noAutofit/>
          </a:bodyPr>
          <a:lstStyle/>
          <a:p>
            <a:pPr indent="0" lvl="0" marL="0" marR="0" rtl="0" algn="l">
              <a:lnSpc>
                <a:spcPct val="100000"/>
              </a:lnSpc>
              <a:spcBef>
                <a:spcPts val="0"/>
              </a:spcBef>
              <a:spcAft>
                <a:spcPts val="0"/>
              </a:spcAft>
              <a:buClr>
                <a:schemeClr val="dk1"/>
              </a:buClr>
              <a:buSzPts val="2000"/>
              <a:buFont typeface="Calibri"/>
              <a:buNone/>
            </a:pPr>
            <a:r>
              <a:rPr b="0" lang="en-GB" sz="3200"/>
              <a:t>Notas para maestros </a:t>
            </a:r>
            <a:r>
              <a:rPr b="0" i="0" lang="en-GB" sz="3200" u="none" cap="none" strike="noStrike">
                <a:solidFill>
                  <a:schemeClr val="dk1"/>
                </a:solidFill>
              </a:rPr>
              <a:t> -1</a:t>
            </a:r>
            <a:endParaRPr b="0" i="0" sz="3200" u="none" cap="none" strike="noStrike">
              <a:solidFill>
                <a:schemeClr val="dk1"/>
              </a:solidFill>
            </a:endParaRPr>
          </a:p>
        </p:txBody>
      </p:sp>
      <p:sp>
        <p:nvSpPr>
          <p:cNvPr id="326" name="Google Shape;326;p47"/>
          <p:cNvSpPr txBox="1"/>
          <p:nvPr>
            <p:ph idx="2" type="body"/>
          </p:nvPr>
        </p:nvSpPr>
        <p:spPr>
          <a:xfrm>
            <a:off x="839600" y="1540949"/>
            <a:ext cx="5388000" cy="6671700"/>
          </a:xfrm>
          <a:prstGeom prst="rect">
            <a:avLst/>
          </a:prstGeom>
          <a:noFill/>
          <a:ln>
            <a:noFill/>
          </a:ln>
        </p:spPr>
        <p:txBody>
          <a:bodyPr anchorCtr="0" anchor="t" bIns="130025" lIns="130025" spcFirstLastPara="1" rIns="130025" wrap="square" tIns="130025">
            <a:noAutofit/>
          </a:bodyPr>
          <a:lstStyle/>
          <a:p>
            <a:pPr indent="0" lvl="0" marL="0" rtl="0" algn="l">
              <a:lnSpc>
                <a:spcPct val="100000"/>
              </a:lnSpc>
              <a:spcBef>
                <a:spcPts val="0"/>
              </a:spcBef>
              <a:spcAft>
                <a:spcPts val="0"/>
              </a:spcAft>
              <a:buClr>
                <a:schemeClr val="dk1"/>
              </a:buClr>
              <a:buSzPts val="1600"/>
              <a:buFont typeface="Arial"/>
              <a:buNone/>
            </a:pPr>
            <a:r>
              <a:rPr lang="en-GB" sz="1600"/>
              <a:t>1. Portada: El sermón en Pentecostés (Hechos 1:12-2:41)</a:t>
            </a:r>
            <a:endParaRPr sz="1600"/>
          </a:p>
          <a:p>
            <a:pPr indent="0" lvl="0" marL="0" rtl="0" algn="l">
              <a:lnSpc>
                <a:spcPct val="100000"/>
              </a:lnSpc>
              <a:spcBef>
                <a:spcPts val="0"/>
              </a:spcBef>
              <a:spcAft>
                <a:spcPts val="0"/>
              </a:spcAft>
              <a:buClr>
                <a:schemeClr val="dk1"/>
              </a:buClr>
              <a:buSzPts val="1600"/>
              <a:buFont typeface="Arial"/>
              <a:buNone/>
            </a:pPr>
            <a:r>
              <a:t/>
            </a:r>
            <a:endParaRPr sz="1600"/>
          </a:p>
          <a:p>
            <a:pPr indent="0" lvl="0" marL="0" rtl="0" algn="l">
              <a:lnSpc>
                <a:spcPct val="100000"/>
              </a:lnSpc>
              <a:spcBef>
                <a:spcPts val="0"/>
              </a:spcBef>
              <a:spcAft>
                <a:spcPts val="0"/>
              </a:spcAft>
              <a:buClr>
                <a:schemeClr val="dk1"/>
              </a:buClr>
              <a:buSzPts val="1600"/>
              <a:buFont typeface="Arial"/>
              <a:buNone/>
            </a:pPr>
            <a:r>
              <a:rPr lang="en-GB" sz="1600"/>
              <a:t>2. Después de vivir su vida en la tierra, Jesús subió al cielo para estar con Dios el Padre. Allí, prepararía todo para que un día, cuando regresara, los creyentes pudieran vivir con Él y con el Padre. Justo antes de irse, les dijo a los apóstoles que tenían una responsabilidad muy importante. Tenían que ir por todo el mundo y contarle a todos las buenas noticias de la resurrección de Jesús (su regreso a la vida). Debían bautizarlos y enseñarles cómo ser seguidores de Jesús.</a:t>
            </a:r>
            <a:endParaRPr sz="1600"/>
          </a:p>
          <a:p>
            <a:pPr indent="0" lvl="0" marL="0" rtl="0" algn="l">
              <a:lnSpc>
                <a:spcPct val="100000"/>
              </a:lnSpc>
              <a:spcBef>
                <a:spcPts val="0"/>
              </a:spcBef>
              <a:spcAft>
                <a:spcPts val="0"/>
              </a:spcAft>
              <a:buClr>
                <a:schemeClr val="dk1"/>
              </a:buClr>
              <a:buSzPts val="1600"/>
              <a:buFont typeface="Arial"/>
              <a:buNone/>
            </a:pPr>
            <a:r>
              <a:t/>
            </a:r>
            <a:endParaRPr sz="1600"/>
          </a:p>
          <a:p>
            <a:pPr indent="0" lvl="0" marL="0" rtl="0" algn="l">
              <a:lnSpc>
                <a:spcPct val="100000"/>
              </a:lnSpc>
              <a:spcBef>
                <a:spcPts val="0"/>
              </a:spcBef>
              <a:spcAft>
                <a:spcPts val="0"/>
              </a:spcAft>
              <a:buClr>
                <a:schemeClr val="dk1"/>
              </a:buClr>
              <a:buSzPts val="1600"/>
              <a:buFont typeface="Arial"/>
              <a:buNone/>
            </a:pPr>
            <a:r>
              <a:rPr lang="en-GB" sz="1600"/>
              <a:t>Cuando se fue, Jesús les dijo que esperaran en Jerusalén porque Él enviaría un Ayudador especial. Sabía que estarían tristes al verlo partir, pero ese Ayudador especial estaría con ellos para darles consuelo y poder. Ese Ayudador especial sería un regalo para todo el mundo.</a:t>
            </a:r>
            <a:endParaRPr sz="1600"/>
          </a:p>
          <a:p>
            <a:pPr indent="0" lvl="0" marL="0" rtl="0" algn="l">
              <a:lnSpc>
                <a:spcPct val="100000"/>
              </a:lnSpc>
              <a:spcBef>
                <a:spcPts val="0"/>
              </a:spcBef>
              <a:spcAft>
                <a:spcPts val="0"/>
              </a:spcAft>
              <a:buClr>
                <a:schemeClr val="dk1"/>
              </a:buClr>
              <a:buSzPts val="1600"/>
              <a:buFont typeface="Arial"/>
              <a:buNone/>
            </a:pPr>
            <a:r>
              <a:t/>
            </a:r>
            <a:endParaRPr sz="1600"/>
          </a:p>
          <a:p>
            <a:pPr indent="0" lvl="0" marL="0" rtl="0" algn="l">
              <a:lnSpc>
                <a:spcPct val="100000"/>
              </a:lnSpc>
              <a:spcBef>
                <a:spcPts val="0"/>
              </a:spcBef>
              <a:spcAft>
                <a:spcPts val="0"/>
              </a:spcAft>
              <a:buClr>
                <a:schemeClr val="dk1"/>
              </a:buClr>
              <a:buSzPts val="1600"/>
              <a:buFont typeface="Arial"/>
              <a:buNone/>
            </a:pPr>
            <a:r>
              <a:t/>
            </a:r>
            <a:endParaRPr sz="1600"/>
          </a:p>
          <a:p>
            <a:pPr indent="0" lvl="0" marL="0" rtl="0" algn="l">
              <a:lnSpc>
                <a:spcPct val="100000"/>
              </a:lnSpc>
              <a:spcBef>
                <a:spcPts val="0"/>
              </a:spcBef>
              <a:spcAft>
                <a:spcPts val="0"/>
              </a:spcAft>
              <a:buClr>
                <a:schemeClr val="dk1"/>
              </a:buClr>
              <a:buSzPts val="1600"/>
              <a:buFont typeface="Arial"/>
              <a:buNone/>
            </a:pPr>
            <a:r>
              <a:rPr lang="en-GB" sz="1600"/>
              <a:t>3. Los once apóstoles y otros discípulos fueron a Jerusalén tal como Jesús les dijo. La madre de Jesús, sus hermanos y otras mujeres también se unieron a los apóstoles para orar y esperar en un aposento alto.</a:t>
            </a:r>
            <a:endParaRPr sz="1600"/>
          </a:p>
          <a:p>
            <a:pPr indent="0" lvl="0" marL="0" rtl="0" algn="l">
              <a:lnSpc>
                <a:spcPct val="100000"/>
              </a:lnSpc>
              <a:spcBef>
                <a:spcPts val="0"/>
              </a:spcBef>
              <a:spcAft>
                <a:spcPts val="0"/>
              </a:spcAft>
              <a:buClr>
                <a:schemeClr val="dk1"/>
              </a:buClr>
              <a:buSzPts val="1600"/>
              <a:buFont typeface="Arial"/>
              <a:buNone/>
            </a:pPr>
            <a:r>
              <a:t/>
            </a:r>
            <a:endParaRPr sz="1600"/>
          </a:p>
          <a:p>
            <a:pPr indent="0" lvl="0" marL="0" rtl="0" algn="l">
              <a:lnSpc>
                <a:spcPct val="100000"/>
              </a:lnSpc>
              <a:spcBef>
                <a:spcPts val="0"/>
              </a:spcBef>
              <a:spcAft>
                <a:spcPts val="0"/>
              </a:spcAft>
              <a:buClr>
                <a:schemeClr val="dk1"/>
              </a:buClr>
              <a:buSzPts val="1600"/>
              <a:buFont typeface="Arial"/>
              <a:buNone/>
            </a:pPr>
            <a:r>
              <a:rPr lang="en-GB" sz="1600"/>
              <a:t>Pronto, se dieron cuenta de que ahora solo había once apóstoles en lugar de los doce originales. Judas ya no estaba.</a:t>
            </a:r>
            <a:endParaRPr sz="1600"/>
          </a:p>
          <a:p>
            <a:pPr indent="0" lvl="0" marL="0" rtl="0" algn="l">
              <a:lnSpc>
                <a:spcPct val="100000"/>
              </a:lnSpc>
              <a:spcBef>
                <a:spcPts val="0"/>
              </a:spcBef>
              <a:spcAft>
                <a:spcPts val="0"/>
              </a:spcAft>
              <a:buClr>
                <a:schemeClr val="dk1"/>
              </a:buClr>
              <a:buSzPts val="1600"/>
              <a:buFont typeface="Arial"/>
              <a:buNone/>
            </a:pPr>
            <a:r>
              <a:t/>
            </a:r>
            <a:endParaRPr sz="1600"/>
          </a:p>
          <a:p>
            <a:pPr indent="0" lvl="0" marL="0" rtl="0" algn="l">
              <a:lnSpc>
                <a:spcPct val="100000"/>
              </a:lnSpc>
              <a:spcBef>
                <a:spcPts val="0"/>
              </a:spcBef>
              <a:spcAft>
                <a:spcPts val="0"/>
              </a:spcAft>
              <a:buClr>
                <a:schemeClr val="dk1"/>
              </a:buClr>
              <a:buSzPts val="1600"/>
              <a:buFont typeface="Arial"/>
              <a:buNone/>
            </a:pPr>
            <a:r>
              <a:t/>
            </a:r>
            <a:endParaRPr sz="1600"/>
          </a:p>
          <a:p>
            <a:pPr indent="0" lvl="0" marL="0" rtl="0" algn="l">
              <a:lnSpc>
                <a:spcPct val="100000"/>
              </a:lnSpc>
              <a:spcBef>
                <a:spcPts val="0"/>
              </a:spcBef>
              <a:spcAft>
                <a:spcPts val="0"/>
              </a:spcAft>
              <a:buClr>
                <a:schemeClr val="dk1"/>
              </a:buClr>
              <a:buSzPts val="1600"/>
              <a:buFont typeface="Arial"/>
              <a:buNone/>
            </a:pPr>
            <a:r>
              <a:t/>
            </a:r>
            <a:endParaRPr sz="1600"/>
          </a:p>
        </p:txBody>
      </p:sp>
      <p:sp>
        <p:nvSpPr>
          <p:cNvPr id="327" name="Google Shape;327;p47"/>
          <p:cNvSpPr txBox="1"/>
          <p:nvPr/>
        </p:nvSpPr>
        <p:spPr>
          <a:xfrm>
            <a:off x="6811716" y="1803965"/>
            <a:ext cx="4899413" cy="7021653"/>
          </a:xfrm>
          <a:prstGeom prst="rect">
            <a:avLst/>
          </a:prstGeom>
          <a:noFill/>
          <a:ln>
            <a:noFill/>
          </a:ln>
        </p:spPr>
        <p:txBody>
          <a:bodyPr anchorCtr="0" anchor="t" bIns="65000" lIns="130025" spcFirstLastPara="1" rIns="130025" wrap="square" tIns="65000">
            <a:noAutofit/>
          </a:bodyPr>
          <a:lstStyle/>
          <a:p>
            <a:pPr indent="0" lvl="0" marL="0" marR="0" rtl="0" algn="l">
              <a:lnSpc>
                <a:spcPct val="90000"/>
              </a:lnSpc>
              <a:spcBef>
                <a:spcPts val="0"/>
              </a:spcBef>
              <a:spcAft>
                <a:spcPts val="0"/>
              </a:spcAft>
              <a:buClr>
                <a:schemeClr val="dk1"/>
              </a:buClr>
              <a:buSzPts val="1700"/>
              <a:buFont typeface="Arial"/>
              <a:buNone/>
            </a:pPr>
            <a:r>
              <a:t/>
            </a:r>
            <a:endParaRPr b="0" i="0" sz="1700" u="none" cap="none" strike="noStrike">
              <a:solidFill>
                <a:srgbClr val="FF0000"/>
              </a:solidFill>
              <a:latin typeface="Calibri"/>
              <a:ea typeface="Calibri"/>
              <a:cs typeface="Calibri"/>
              <a:sym typeface="Calibri"/>
            </a:endParaRPr>
          </a:p>
        </p:txBody>
      </p:sp>
      <p:sp>
        <p:nvSpPr>
          <p:cNvPr id="328" name="Google Shape;328;p47"/>
          <p:cNvSpPr/>
          <p:nvPr/>
        </p:nvSpPr>
        <p:spPr>
          <a:xfrm>
            <a:off x="6811725" y="1540949"/>
            <a:ext cx="5388000" cy="6459300"/>
          </a:xfrm>
          <a:prstGeom prst="rect">
            <a:avLst/>
          </a:prstGeom>
          <a:noFill/>
          <a:ln>
            <a:noFill/>
          </a:ln>
        </p:spPr>
        <p:txBody>
          <a:bodyPr anchorCtr="0" anchor="t" bIns="65000" lIns="130025" spcFirstLastPara="1" rIns="130025" wrap="square" tIns="65000">
            <a:noAutofit/>
          </a:bodyPr>
          <a:lstStyle/>
          <a:p>
            <a:pPr indent="0" lvl="0" marL="0" marR="0" rtl="0" algn="l">
              <a:lnSpc>
                <a:spcPct val="100000"/>
              </a:lnSpc>
              <a:spcBef>
                <a:spcPts val="0"/>
              </a:spcBef>
              <a:spcAft>
                <a:spcPts val="0"/>
              </a:spcAft>
              <a:buClr>
                <a:srgbClr val="000000"/>
              </a:buClr>
              <a:buSzPts val="1600"/>
              <a:buFont typeface="Arial"/>
              <a:buNone/>
            </a:pPr>
            <a:r>
              <a:rPr lang="en-GB" sz="1600">
                <a:solidFill>
                  <a:schemeClr val="dk1"/>
                </a:solidFill>
                <a:latin typeface="Calibri"/>
                <a:ea typeface="Calibri"/>
                <a:cs typeface="Calibri"/>
                <a:sym typeface="Calibri"/>
              </a:rPr>
              <a:t>4. Los demás apóstoles recordaron la forma triste en que Judas había traicionado a Jesús cuando aún estaba en la tierra. Judas había dicho que era amigo de Jesús, pero no actuó como tal. Lo traicionó y llegó a un acuerdo con algunos líderes que querían hacerle daño. Judas sintió vergüenza y culpa después de que los soldados se llevaron a Jesús y lo crucificaron. Pero, en lugar de hacer lo correcto y pedir perdón, hizo lo incorrecto y se quitó la vida.</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lang="en-GB" sz="1600">
                <a:solidFill>
                  <a:schemeClr val="dk1"/>
                </a:solidFill>
                <a:latin typeface="Calibri"/>
                <a:ea typeface="Calibri"/>
                <a:cs typeface="Calibri"/>
                <a:sym typeface="Calibri"/>
              </a:rPr>
              <a:t>5. Pedro dijo: —El nuevo apóstol debe ser alguien que haya estado con nosotros desde el principio. Alguien que conociera bien a Jesús y que lo haya seguido desde que fue bautizado. Se propusieron dos hombres: José, llamado Barsabás (también conocido como Justo), y Matías.</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lang="en-GB" sz="1600">
                <a:solidFill>
                  <a:schemeClr val="dk1"/>
                </a:solidFill>
                <a:latin typeface="Calibri"/>
                <a:ea typeface="Calibri"/>
                <a:cs typeface="Calibri"/>
                <a:sym typeface="Calibri"/>
              </a:rPr>
              <a:t>6. Los apóstoles oraron para que Dios les mostrara la decisión correcta y luego echaron suertes (algo parecido a lanzar una moneda). De esta manera, Matías fue elegido el nuevo duodécimo apóstol.</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lang="en-GB" sz="1600">
                <a:solidFill>
                  <a:schemeClr val="dk1"/>
                </a:solidFill>
                <a:latin typeface="Calibri"/>
                <a:ea typeface="Calibri"/>
                <a:cs typeface="Calibri"/>
                <a:sym typeface="Calibri"/>
              </a:rPr>
              <a:t>Después de esto, los apóstoles continuaron esperando al Ayudador especial que Jesús había prometido. Tal vez se preguntaban cómo sabrían que había llegado.</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sz="1600">
              <a:solidFill>
                <a:schemeClr val="dk1"/>
              </a:solidFill>
              <a:latin typeface="Calibri"/>
              <a:ea typeface="Calibri"/>
              <a:cs typeface="Calibri"/>
              <a:sym typeface="Calibri"/>
            </a:endParaRPr>
          </a:p>
        </p:txBody>
      </p:sp>
      <p:sp>
        <p:nvSpPr>
          <p:cNvPr id="329" name="Google Shape;329;p47"/>
          <p:cNvSpPr txBox="1"/>
          <p:nvPr/>
        </p:nvSpPr>
        <p:spPr>
          <a:xfrm>
            <a:off x="4878188" y="9225700"/>
            <a:ext cx="73521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solidFill>
                  <a:srgbClr val="666666"/>
                </a:solidFill>
                <a:latin typeface="Calibri"/>
                <a:ea typeface="Calibri"/>
                <a:cs typeface="Calibri"/>
                <a:sym typeface="Calibri"/>
              </a:rPr>
              <a:t>    misionleccionesbiblicas.org    </a:t>
            </a:r>
            <a:r>
              <a:rPr lang="en-GB">
                <a:solidFill>
                  <a:srgbClr val="666666"/>
                </a:solidFill>
                <a:latin typeface="Calibri"/>
                <a:ea typeface="Calibri"/>
                <a:cs typeface="Calibri"/>
                <a:sym typeface="Calibri"/>
              </a:rPr>
              <a:t>El sermón en Pentecostés</a:t>
            </a:r>
            <a:endParaRPr sz="1400">
              <a:solidFill>
                <a:srgbClr val="666666"/>
              </a:solidFill>
              <a:latin typeface="Calibri"/>
              <a:ea typeface="Calibri"/>
              <a:cs typeface="Calibri"/>
              <a:sym typeface="Calibri"/>
            </a:endParaRPr>
          </a:p>
        </p:txBody>
      </p:sp>
      <p:sp>
        <p:nvSpPr>
          <p:cNvPr id="330" name="Google Shape;330;p47"/>
          <p:cNvSpPr txBox="1"/>
          <p:nvPr/>
        </p:nvSpPr>
        <p:spPr>
          <a:xfrm>
            <a:off x="12230343" y="923433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rgbClr val="666666"/>
                </a:solidFill>
                <a:latin typeface="Calibri"/>
                <a:ea typeface="Calibri"/>
                <a:cs typeface="Calibri"/>
                <a:sym typeface="Calibri"/>
              </a:rPr>
              <a:t>‹#›</a:t>
            </a:fld>
            <a:endParaRPr sz="1400">
              <a:solidFill>
                <a:srgbClr val="666666"/>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48"/>
          <p:cNvSpPr txBox="1"/>
          <p:nvPr>
            <p:ph type="title"/>
          </p:nvPr>
        </p:nvSpPr>
        <p:spPr>
          <a:xfrm>
            <a:off x="729244" y="478423"/>
            <a:ext cx="5789100" cy="887400"/>
          </a:xfrm>
          <a:prstGeom prst="rect">
            <a:avLst/>
          </a:prstGeom>
          <a:noFill/>
          <a:ln>
            <a:noFill/>
          </a:ln>
        </p:spPr>
        <p:txBody>
          <a:bodyPr anchorCtr="0" anchor="b" bIns="130025" lIns="130025" spcFirstLastPara="1" rIns="130025" wrap="square" tIns="130025">
            <a:noAutofit/>
          </a:bodyPr>
          <a:lstStyle/>
          <a:p>
            <a:pPr indent="0" lvl="0" marL="0" marR="0" rtl="0" algn="l">
              <a:lnSpc>
                <a:spcPct val="100000"/>
              </a:lnSpc>
              <a:spcBef>
                <a:spcPts val="0"/>
              </a:spcBef>
              <a:spcAft>
                <a:spcPts val="0"/>
              </a:spcAft>
              <a:buClr>
                <a:schemeClr val="dk1"/>
              </a:buClr>
              <a:buSzPts val="2000"/>
              <a:buFont typeface="Calibri"/>
              <a:buNone/>
            </a:pPr>
            <a:r>
              <a:rPr b="0" lang="en-GB" sz="3200"/>
              <a:t>Notas para maestros  -2</a:t>
            </a:r>
            <a:endParaRPr b="0" i="0" sz="3200" u="none" cap="none" strike="noStrike">
              <a:solidFill>
                <a:schemeClr val="dk1"/>
              </a:solidFill>
            </a:endParaRPr>
          </a:p>
        </p:txBody>
      </p:sp>
      <p:sp>
        <p:nvSpPr>
          <p:cNvPr id="336" name="Google Shape;336;p48"/>
          <p:cNvSpPr txBox="1"/>
          <p:nvPr>
            <p:ph idx="2" type="body"/>
          </p:nvPr>
        </p:nvSpPr>
        <p:spPr>
          <a:xfrm>
            <a:off x="729244" y="1430369"/>
            <a:ext cx="5388000" cy="7730700"/>
          </a:xfrm>
          <a:prstGeom prst="rect">
            <a:avLst/>
          </a:prstGeom>
          <a:noFill/>
          <a:ln>
            <a:noFill/>
          </a:ln>
        </p:spPr>
        <p:txBody>
          <a:bodyPr anchorCtr="0" anchor="t" bIns="130025" lIns="130025" spcFirstLastPara="1" rIns="130025" wrap="square" tIns="130025">
            <a:noAutofit/>
          </a:bodyPr>
          <a:lstStyle/>
          <a:p>
            <a:pPr indent="0" lvl="0" marL="0" rtl="0" algn="l">
              <a:lnSpc>
                <a:spcPct val="100000"/>
              </a:lnSpc>
              <a:spcBef>
                <a:spcPts val="1700"/>
              </a:spcBef>
              <a:spcAft>
                <a:spcPts val="0"/>
              </a:spcAft>
              <a:buClr>
                <a:schemeClr val="dk1"/>
              </a:buClr>
              <a:buSzPts val="1600"/>
              <a:buFont typeface="Arial"/>
              <a:buNone/>
            </a:pPr>
            <a:r>
              <a:rPr lang="en-GB" sz="1600"/>
              <a:t>7. El grupo esperó un total de cuarenta días. Entonces, comenzó a soplar un viento muy fuerte. Después del viento, los apóstoles vieron bajar llamas de fuego que se posaron sobre sus cabezas. ¡Había llegado el momento! El Ayudador, el Espíritu Santo, había llegado.</a:t>
            </a:r>
            <a:endParaRPr sz="1600"/>
          </a:p>
          <a:p>
            <a:pPr indent="0" lvl="0" marL="0" rtl="0" algn="l">
              <a:lnSpc>
                <a:spcPct val="100000"/>
              </a:lnSpc>
              <a:spcBef>
                <a:spcPts val="1700"/>
              </a:spcBef>
              <a:spcAft>
                <a:spcPts val="0"/>
              </a:spcAft>
              <a:buClr>
                <a:schemeClr val="dk1"/>
              </a:buClr>
              <a:buSzPts val="1600"/>
              <a:buFont typeface="Arial"/>
              <a:buNone/>
            </a:pPr>
            <a:r>
              <a:rPr lang="en-GB" sz="1600"/>
              <a:t>Pentecostés era una fiesta especial; miles de judíos de muchos países habían venido a Jerusalén para adorar en el Templo. Como venían de otros países, hablaban diferentes idiomas.</a:t>
            </a:r>
            <a:endParaRPr sz="1600"/>
          </a:p>
          <a:p>
            <a:pPr indent="0" lvl="0" marL="0" rtl="0" algn="l">
              <a:lnSpc>
                <a:spcPct val="100000"/>
              </a:lnSpc>
              <a:spcBef>
                <a:spcPts val="1700"/>
              </a:spcBef>
              <a:spcAft>
                <a:spcPts val="0"/>
              </a:spcAft>
              <a:buClr>
                <a:schemeClr val="dk1"/>
              </a:buClr>
              <a:buSzPts val="1600"/>
              <a:buFont typeface="Arial"/>
              <a:buNone/>
            </a:pPr>
            <a:r>
              <a:rPr lang="en-GB" sz="1600"/>
              <a:t>Corrieron a ver qué estaba pasando cuando escucharon el ruido. Los apóstoles salieron al área del Templo, donde se reunía mucha gente.</a:t>
            </a:r>
            <a:endParaRPr sz="1600"/>
          </a:p>
          <a:p>
            <a:pPr indent="0" lvl="0" marL="0" rtl="0" algn="l">
              <a:lnSpc>
                <a:spcPct val="100000"/>
              </a:lnSpc>
              <a:spcBef>
                <a:spcPts val="1700"/>
              </a:spcBef>
              <a:spcAft>
                <a:spcPts val="0"/>
              </a:spcAft>
              <a:buClr>
                <a:schemeClr val="dk1"/>
              </a:buClr>
              <a:buSzPts val="1600"/>
              <a:buFont typeface="Arial"/>
              <a:buNone/>
            </a:pPr>
            <a:r>
              <a:rPr lang="en-GB" sz="1600"/>
              <a:t>8. ¿Recuerdas que Jesús dijo que el Espíritu Santo ayudaría a los apóstoles a contar las buenas noticias? Eso fue exactamente lo que ocurrió. Los apóstoles comenzaron a hablar en diferentes idiomas, y la gente de otros países los podía entender. Esto era asombroso porque, antes de ese día, los apóstoles nunca habían estudiado ni aprendido esos idiomas. Hablar en otro idioma que nunca has aprendido se llama “hablar en lenguas.”</a:t>
            </a:r>
            <a:endParaRPr sz="1600"/>
          </a:p>
          <a:p>
            <a:pPr indent="0" lvl="0" marL="0" rtl="0" algn="l">
              <a:lnSpc>
                <a:spcPct val="100000"/>
              </a:lnSpc>
              <a:spcBef>
                <a:spcPts val="1700"/>
              </a:spcBef>
              <a:spcAft>
                <a:spcPts val="0"/>
              </a:spcAft>
              <a:buClr>
                <a:schemeClr val="dk1"/>
              </a:buClr>
              <a:buSzPts val="1600"/>
              <a:buFont typeface="Arial"/>
              <a:buNone/>
            </a:pPr>
            <a:r>
              <a:t/>
            </a:r>
            <a:endParaRPr sz="1600"/>
          </a:p>
          <a:p>
            <a:pPr indent="0" lvl="0" marL="0" rtl="0" algn="l">
              <a:lnSpc>
                <a:spcPct val="100000"/>
              </a:lnSpc>
              <a:spcBef>
                <a:spcPts val="1700"/>
              </a:spcBef>
              <a:spcAft>
                <a:spcPts val="0"/>
              </a:spcAft>
              <a:buClr>
                <a:schemeClr val="dk1"/>
              </a:buClr>
              <a:buSzPts val="1600"/>
              <a:buFont typeface="Arial"/>
              <a:buNone/>
            </a:pPr>
            <a:r>
              <a:t/>
            </a:r>
            <a:endParaRPr sz="1600"/>
          </a:p>
          <a:p>
            <a:pPr indent="0" lvl="0" marL="0" rtl="0" algn="l">
              <a:lnSpc>
                <a:spcPct val="100000"/>
              </a:lnSpc>
              <a:spcBef>
                <a:spcPts val="1700"/>
              </a:spcBef>
              <a:spcAft>
                <a:spcPts val="0"/>
              </a:spcAft>
              <a:buClr>
                <a:schemeClr val="dk1"/>
              </a:buClr>
              <a:buSzPts val="1600"/>
              <a:buFont typeface="Arial"/>
              <a:buNone/>
            </a:pPr>
            <a:r>
              <a:t/>
            </a:r>
            <a:endParaRPr sz="1600"/>
          </a:p>
          <a:p>
            <a:pPr indent="0" lvl="0" marL="0" rtl="0" algn="l">
              <a:lnSpc>
                <a:spcPct val="100000"/>
              </a:lnSpc>
              <a:spcBef>
                <a:spcPts val="1700"/>
              </a:spcBef>
              <a:spcAft>
                <a:spcPts val="1700"/>
              </a:spcAft>
              <a:buClr>
                <a:schemeClr val="dk1"/>
              </a:buClr>
              <a:buSzPts val="1600"/>
              <a:buFont typeface="Arial"/>
              <a:buNone/>
            </a:pPr>
            <a:r>
              <a:t/>
            </a:r>
            <a:endParaRPr sz="1600"/>
          </a:p>
        </p:txBody>
      </p:sp>
      <p:sp>
        <p:nvSpPr>
          <p:cNvPr id="337" name="Google Shape;337;p48"/>
          <p:cNvSpPr txBox="1"/>
          <p:nvPr/>
        </p:nvSpPr>
        <p:spPr>
          <a:xfrm>
            <a:off x="6811716" y="1803965"/>
            <a:ext cx="4899413" cy="7021653"/>
          </a:xfrm>
          <a:prstGeom prst="rect">
            <a:avLst/>
          </a:prstGeom>
          <a:noFill/>
          <a:ln>
            <a:noFill/>
          </a:ln>
        </p:spPr>
        <p:txBody>
          <a:bodyPr anchorCtr="0" anchor="t" bIns="65000" lIns="130025" spcFirstLastPara="1" rIns="130025" wrap="square" tIns="65000">
            <a:noAutofit/>
          </a:bodyPr>
          <a:lstStyle/>
          <a:p>
            <a:pPr indent="0" lvl="0" marL="0" marR="0" rtl="0" algn="l">
              <a:lnSpc>
                <a:spcPct val="90000"/>
              </a:lnSpc>
              <a:spcBef>
                <a:spcPts val="0"/>
              </a:spcBef>
              <a:spcAft>
                <a:spcPts val="0"/>
              </a:spcAft>
              <a:buClr>
                <a:schemeClr val="dk1"/>
              </a:buClr>
              <a:buSzPts val="1700"/>
              <a:buFont typeface="Arial"/>
              <a:buNone/>
            </a:pPr>
            <a:r>
              <a:t/>
            </a:r>
            <a:endParaRPr b="0" i="0" sz="1700" u="none" cap="none" strike="noStrike">
              <a:solidFill>
                <a:srgbClr val="FF0000"/>
              </a:solidFill>
              <a:latin typeface="Calibri"/>
              <a:ea typeface="Calibri"/>
              <a:cs typeface="Calibri"/>
              <a:sym typeface="Calibri"/>
            </a:endParaRPr>
          </a:p>
        </p:txBody>
      </p:sp>
      <p:sp>
        <p:nvSpPr>
          <p:cNvPr id="338" name="Google Shape;338;p48"/>
          <p:cNvSpPr/>
          <p:nvPr/>
        </p:nvSpPr>
        <p:spPr>
          <a:xfrm>
            <a:off x="6811725" y="1365900"/>
            <a:ext cx="5388000" cy="7021800"/>
          </a:xfrm>
          <a:prstGeom prst="rect">
            <a:avLst/>
          </a:prstGeom>
          <a:noFill/>
          <a:ln>
            <a:noFill/>
          </a:ln>
        </p:spPr>
        <p:txBody>
          <a:bodyPr anchorCtr="0" anchor="t" bIns="65000" lIns="130025" spcFirstLastPara="1" rIns="130025" wrap="square" tIns="65000">
            <a:noAutofit/>
          </a:bodyPr>
          <a:lstStyle/>
          <a:p>
            <a:pPr indent="0" lvl="0" marL="0" marR="0" rtl="0" algn="l">
              <a:lnSpc>
                <a:spcPct val="100000"/>
              </a:lnSpc>
              <a:spcBef>
                <a:spcPts val="0"/>
              </a:spcBef>
              <a:spcAft>
                <a:spcPts val="0"/>
              </a:spcAft>
              <a:buClr>
                <a:schemeClr val="dk1"/>
              </a:buClr>
              <a:buSzPts val="1500"/>
              <a:buFont typeface="Arial"/>
              <a:buNone/>
            </a:pPr>
            <a:r>
              <a:rPr lang="en-GB" sz="1600">
                <a:solidFill>
                  <a:schemeClr val="dk1"/>
                </a:solidFill>
                <a:latin typeface="Calibri"/>
                <a:ea typeface="Calibri"/>
                <a:cs typeface="Calibri"/>
                <a:sym typeface="Calibri"/>
              </a:rPr>
              <a:t>9. Pedro explicó que el Espíritu Santo venía de Dios y que Él estaba haciendo que todas estas cosas sorprendentes sucedieran. Les contó las buenas noticias sobre Jesucristo. Les dijo que Dios había enviado a su Hijo a la tierra, pero que la gente lo había crucificado. Les habló de cómo Jesús resucitó y luego volvió al cielo para reinar como Rey.</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500"/>
              <a:buFont typeface="Arial"/>
              <a:buNone/>
            </a:pPr>
            <a:r>
              <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500"/>
              <a:buFont typeface="Arial"/>
              <a:buNone/>
            </a:pPr>
            <a:r>
              <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500"/>
              <a:buFont typeface="Arial"/>
              <a:buNone/>
            </a:pPr>
            <a:r>
              <a:rPr lang="en-GB" sz="1600">
                <a:solidFill>
                  <a:schemeClr val="dk1"/>
                </a:solidFill>
                <a:latin typeface="Calibri"/>
                <a:ea typeface="Calibri"/>
                <a:cs typeface="Calibri"/>
                <a:sym typeface="Calibri"/>
              </a:rPr>
              <a:t>10. Muchas personas se sintieron tristes y apenadas por no haber creído en Jesús. Le preguntaron a Pedro: —¿Qué debemos hacer?</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500"/>
              <a:buFont typeface="Arial"/>
              <a:buNone/>
            </a:pPr>
            <a:r>
              <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500"/>
              <a:buFont typeface="Arial"/>
              <a:buNone/>
            </a:pPr>
            <a:r>
              <a:rPr lang="en-GB" sz="1600">
                <a:solidFill>
                  <a:schemeClr val="dk1"/>
                </a:solidFill>
                <a:latin typeface="Calibri"/>
                <a:ea typeface="Calibri"/>
                <a:cs typeface="Calibri"/>
                <a:sym typeface="Calibri"/>
              </a:rPr>
              <a:t>11. Pedro les respondió tal como Jesús le había enseñado:</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500"/>
              <a:buFont typeface="Arial"/>
              <a:buNone/>
            </a:pPr>
            <a:r>
              <a:rPr lang="en-GB" sz="1600">
                <a:solidFill>
                  <a:schemeClr val="dk1"/>
                </a:solidFill>
                <a:latin typeface="Calibri"/>
                <a:ea typeface="Calibri"/>
                <a:cs typeface="Calibri"/>
                <a:sym typeface="Calibri"/>
              </a:rPr>
              <a:t> “—Cambien su manera de pensar y de vivir y bautícese cada uno de ustedes en el nombre de Jesucristo. Así Dios les perdonará sus pecados y recibirán el Espíritu Santo como regalo.”</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500"/>
              <a:buFont typeface="Arial"/>
              <a:buNone/>
            </a:pPr>
            <a:r>
              <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500"/>
              <a:buFont typeface="Arial"/>
              <a:buNone/>
            </a:pPr>
            <a:r>
              <a:rPr lang="en-GB" sz="1600">
                <a:solidFill>
                  <a:schemeClr val="dk1"/>
                </a:solidFill>
                <a:latin typeface="Calibri"/>
                <a:ea typeface="Calibri"/>
                <a:cs typeface="Calibri"/>
                <a:sym typeface="Calibri"/>
              </a:rPr>
              <a:t>12. Ese día fueron bautizadas unas 3,000 personas, sumándose al número de creyentes. El Espíritu Santo es un regalo para todos los creyentes: los de aquel entonces y los de ahora. Este día fue el comienzo de la iglesia, y cualquiera que siga a Jesús forma parte de ella. De hecho, ¡podríamos llamar a este día el cumpleaños de la iglesia! Si lees el libro de Hechos, conocerás algunas de las cosas emocionantes que le ocurrieron a la iglesia en los años siguientes.</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500"/>
              <a:buFont typeface="Arial"/>
              <a:buNone/>
            </a:pPr>
            <a:r>
              <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500"/>
              <a:buFont typeface="Arial"/>
              <a:buNone/>
            </a:pPr>
            <a:r>
              <a:t/>
            </a:r>
            <a:endParaRPr sz="1500">
              <a:solidFill>
                <a:schemeClr val="dk1"/>
              </a:solidFill>
              <a:latin typeface="Calibri"/>
              <a:ea typeface="Calibri"/>
              <a:cs typeface="Calibri"/>
              <a:sym typeface="Calibri"/>
            </a:endParaRPr>
          </a:p>
        </p:txBody>
      </p:sp>
      <p:sp>
        <p:nvSpPr>
          <p:cNvPr id="339" name="Google Shape;339;p48"/>
          <p:cNvSpPr txBox="1"/>
          <p:nvPr/>
        </p:nvSpPr>
        <p:spPr>
          <a:xfrm>
            <a:off x="4878188" y="9225700"/>
            <a:ext cx="73521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solidFill>
                  <a:srgbClr val="666666"/>
                </a:solidFill>
                <a:latin typeface="Calibri"/>
                <a:ea typeface="Calibri"/>
                <a:cs typeface="Calibri"/>
                <a:sym typeface="Calibri"/>
              </a:rPr>
              <a:t>    misionleccionesbiblicas.org    </a:t>
            </a:r>
            <a:r>
              <a:rPr lang="en-GB">
                <a:solidFill>
                  <a:srgbClr val="666666"/>
                </a:solidFill>
                <a:latin typeface="Calibri"/>
                <a:ea typeface="Calibri"/>
                <a:cs typeface="Calibri"/>
                <a:sym typeface="Calibri"/>
              </a:rPr>
              <a:t>El sermón en Pentecostés</a:t>
            </a:r>
            <a:endParaRPr sz="1400">
              <a:solidFill>
                <a:srgbClr val="666666"/>
              </a:solidFill>
              <a:latin typeface="Calibri"/>
              <a:ea typeface="Calibri"/>
              <a:cs typeface="Calibri"/>
              <a:sym typeface="Calibri"/>
            </a:endParaRPr>
          </a:p>
        </p:txBody>
      </p:sp>
      <p:sp>
        <p:nvSpPr>
          <p:cNvPr id="340" name="Google Shape;340;p48"/>
          <p:cNvSpPr txBox="1"/>
          <p:nvPr/>
        </p:nvSpPr>
        <p:spPr>
          <a:xfrm>
            <a:off x="12230343" y="923433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rgbClr val="666666"/>
                </a:solidFill>
                <a:latin typeface="Calibri"/>
                <a:ea typeface="Calibri"/>
                <a:cs typeface="Calibri"/>
                <a:sym typeface="Calibri"/>
              </a:rPr>
              <a:t>‹#›</a:t>
            </a:fld>
            <a:endParaRPr sz="1400">
              <a:solidFill>
                <a:srgbClr val="666666"/>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49"/>
          <p:cNvSpPr txBox="1"/>
          <p:nvPr/>
        </p:nvSpPr>
        <p:spPr>
          <a:xfrm>
            <a:off x="894080" y="7845902"/>
            <a:ext cx="6673067" cy="1194240"/>
          </a:xfrm>
          <a:prstGeom prst="rect">
            <a:avLst/>
          </a:prstGeom>
          <a:noFill/>
          <a:ln>
            <a:noFill/>
          </a:ln>
        </p:spPr>
        <p:txBody>
          <a:bodyPr anchorCtr="0" anchor="t" bIns="130025" lIns="130025" spcFirstLastPara="1" rIns="130025" wrap="square" tIns="130025">
            <a:noAutofit/>
          </a:bodyPr>
          <a:lstStyle/>
          <a:p>
            <a:pPr indent="0" lvl="0" marL="0" marR="0" rtl="0" algn="l">
              <a:lnSpc>
                <a:spcPct val="115000"/>
              </a:lnSpc>
              <a:spcBef>
                <a:spcPts val="0"/>
              </a:spcBef>
              <a:spcAft>
                <a:spcPts val="0"/>
              </a:spcAft>
              <a:buClr>
                <a:schemeClr val="dk1"/>
              </a:buClr>
              <a:buSzPts val="4300"/>
              <a:buFont typeface="Calibri"/>
              <a:buNone/>
            </a:pPr>
            <a:r>
              <a:rPr b="0" i="0" lang="en-GB" sz="1800" u="none" cap="none" strike="noStrike">
                <a:solidFill>
                  <a:schemeClr val="dk1"/>
                </a:solidFill>
                <a:latin typeface="Calibri"/>
                <a:ea typeface="Calibri"/>
                <a:cs typeface="Calibri"/>
                <a:sym typeface="Calibri"/>
              </a:rPr>
              <a:t>Recursos gratuitos para compartir la Palabra de Dios con los niños:</a:t>
            </a:r>
            <a:endParaRPr b="0" i="0" sz="18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4300"/>
              <a:buFont typeface="Calibri"/>
              <a:buNone/>
            </a:pPr>
            <a:r>
              <a:rPr b="0" i="0" lang="en-GB" sz="1800" u="sng" cap="none" strike="noStrike">
                <a:solidFill>
                  <a:schemeClr val="hlink"/>
                </a:solidFill>
                <a:latin typeface="Calibri"/>
                <a:ea typeface="Calibri"/>
                <a:cs typeface="Calibri"/>
                <a:sym typeface="Calibri"/>
                <a:hlinkClick r:id="rId3"/>
              </a:rPr>
              <a:t>misionleccionesbiblicas.org</a:t>
            </a:r>
            <a:r>
              <a:rPr b="0" i="0" lang="en-GB" sz="1800" u="none" cap="none" strike="noStrike">
                <a:solidFill>
                  <a:schemeClr val="dk1"/>
                </a:solidFill>
                <a:latin typeface="Calibri"/>
                <a:ea typeface="Calibri"/>
                <a:cs typeface="Calibri"/>
                <a:sym typeface="Calibri"/>
              </a:rPr>
              <a:t> (en español)</a:t>
            </a:r>
            <a:endParaRPr b="0" i="0" sz="18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4300"/>
              <a:buFont typeface="Calibri"/>
              <a:buNone/>
            </a:pPr>
            <a:r>
              <a:rPr b="0" i="0" lang="en-GB" sz="1800" u="sng" cap="none" strike="noStrike">
                <a:solidFill>
                  <a:schemeClr val="hlink"/>
                </a:solidFill>
                <a:latin typeface="Calibri"/>
                <a:ea typeface="Calibri"/>
                <a:cs typeface="Calibri"/>
                <a:sym typeface="Calibri"/>
                <a:hlinkClick r:id="rId4"/>
              </a:rPr>
              <a:t>www.missionbibleclass.org</a:t>
            </a:r>
            <a:r>
              <a:rPr b="0" i="0" lang="en-GB" sz="1800" u="none" cap="none" strike="noStrike">
                <a:solidFill>
                  <a:schemeClr val="dk1"/>
                </a:solidFill>
                <a:latin typeface="Calibri"/>
                <a:ea typeface="Calibri"/>
                <a:cs typeface="Calibri"/>
                <a:sym typeface="Calibri"/>
              </a:rPr>
              <a:t> (in English)</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4300"/>
              <a:buFont typeface="Calibri"/>
              <a:buNone/>
            </a:pPr>
            <a:r>
              <a:t/>
            </a:r>
            <a:endParaRPr b="0" i="0" sz="2800" u="none" cap="none" strike="noStrike">
              <a:solidFill>
                <a:schemeClr val="dk1"/>
              </a:solidFill>
              <a:latin typeface="Calibri"/>
              <a:ea typeface="Calibri"/>
              <a:cs typeface="Calibri"/>
              <a:sym typeface="Calibri"/>
            </a:endParaRPr>
          </a:p>
        </p:txBody>
      </p:sp>
      <p:pic>
        <p:nvPicPr>
          <p:cNvPr id="347" name="Google Shape;347;p49"/>
          <p:cNvPicPr preferRelativeResize="0"/>
          <p:nvPr/>
        </p:nvPicPr>
        <p:blipFill rotWithShape="1">
          <a:blip r:embed="rId5">
            <a:alphaModFix/>
          </a:blip>
          <a:srcRect b="0" l="0" r="0" t="0"/>
          <a:stretch/>
        </p:blipFill>
        <p:spPr>
          <a:xfrm>
            <a:off x="894080" y="6278720"/>
            <a:ext cx="3902080" cy="1567182"/>
          </a:xfrm>
          <a:prstGeom prst="rect">
            <a:avLst/>
          </a:prstGeom>
          <a:noFill/>
          <a:ln>
            <a:noFill/>
          </a:ln>
        </p:spPr>
      </p:pic>
      <p:sp>
        <p:nvSpPr>
          <p:cNvPr id="348" name="Google Shape;348;p49"/>
          <p:cNvSpPr txBox="1"/>
          <p:nvPr>
            <p:ph type="title"/>
          </p:nvPr>
        </p:nvSpPr>
        <p:spPr>
          <a:xfrm>
            <a:off x="894080" y="3560252"/>
            <a:ext cx="11847680" cy="2542507"/>
          </a:xfrm>
          <a:prstGeom prst="rect">
            <a:avLst/>
          </a:prstGeom>
          <a:noFill/>
          <a:ln>
            <a:noFill/>
          </a:ln>
        </p:spPr>
        <p:txBody>
          <a:bodyPr anchorCtr="0" anchor="ctr" bIns="130025" lIns="130025" spcFirstLastPara="1" rIns="130025" wrap="square" tIns="130025">
            <a:normAutofit fontScale="90000"/>
          </a:bodyPr>
          <a:lstStyle/>
          <a:p>
            <a:pPr indent="0" lvl="0" marL="0" rtl="0" algn="l">
              <a:lnSpc>
                <a:spcPct val="90000"/>
              </a:lnSpc>
              <a:spcBef>
                <a:spcPts val="0"/>
              </a:spcBef>
              <a:spcAft>
                <a:spcPts val="0"/>
              </a:spcAft>
              <a:buClr>
                <a:schemeClr val="dk1"/>
              </a:buClr>
              <a:buSzPct val="113043"/>
              <a:buFont typeface="Calibri"/>
              <a:buNone/>
            </a:pPr>
            <a:r>
              <a:rPr b="1" lang="en-GB" sz="2300"/>
              <a:t>Atribución: </a:t>
            </a:r>
            <a:r>
              <a:rPr lang="en-GB" sz="2300"/>
              <a:t>Esta ayuda visual fue construida por Mary Nelson </a:t>
            </a:r>
            <a:r>
              <a:rPr lang="en-GB" sz="2300" u="sng">
                <a:solidFill>
                  <a:schemeClr val="hlink"/>
                </a:solidFill>
                <a:hlinkClick r:id="rId6"/>
              </a:rPr>
              <a:t>www.missionbibleclass.org</a:t>
            </a:r>
            <a:r>
              <a:rPr lang="en-GB" sz="2300"/>
              <a:t>  utilizando:</a:t>
            </a:r>
            <a:endParaRPr sz="2300"/>
          </a:p>
          <a:p>
            <a:pPr indent="-431800" lvl="0" marL="647700" rtl="0" algn="l">
              <a:lnSpc>
                <a:spcPct val="100000"/>
              </a:lnSpc>
              <a:spcBef>
                <a:spcPts val="1400"/>
              </a:spcBef>
              <a:spcAft>
                <a:spcPts val="0"/>
              </a:spcAft>
              <a:buSzPct val="86956"/>
              <a:buChar char="●"/>
            </a:pPr>
            <a:r>
              <a:rPr lang="en-GB" sz="2300"/>
              <a:t>Recopilación de textos y diapositivas de Mary Nelson</a:t>
            </a:r>
            <a:endParaRPr sz="2300"/>
          </a:p>
          <a:p>
            <a:pPr indent="-448944" lvl="0" marL="647700" rtl="0" algn="l">
              <a:lnSpc>
                <a:spcPct val="100000"/>
              </a:lnSpc>
              <a:spcBef>
                <a:spcPts val="0"/>
              </a:spcBef>
              <a:spcAft>
                <a:spcPts val="0"/>
              </a:spcAft>
              <a:buSzPct val="100000"/>
              <a:buChar char="●"/>
            </a:pPr>
            <a:r>
              <a:rPr lang="en-GB" sz="2300"/>
              <a:t>Texto y diapositivas de Mary Nelson</a:t>
            </a:r>
            <a:endParaRPr sz="2300"/>
          </a:p>
          <a:p>
            <a:pPr indent="-431800" lvl="0" marL="647700" rtl="0" algn="l">
              <a:lnSpc>
                <a:spcPct val="100000"/>
              </a:lnSpc>
              <a:spcBef>
                <a:spcPts val="0"/>
              </a:spcBef>
              <a:spcAft>
                <a:spcPts val="0"/>
              </a:spcAft>
              <a:buSzPct val="86956"/>
              <a:buChar char="●"/>
            </a:pPr>
            <a:r>
              <a:rPr lang="en-GB" sz="2300"/>
              <a:t>Ilustraciones de Sweet Publishing </a:t>
            </a:r>
            <a:r>
              <a:rPr lang="en-GB" sz="2300" u="sng">
                <a:solidFill>
                  <a:schemeClr val="hlink"/>
                </a:solidFill>
                <a:hlinkClick r:id="rId7"/>
              </a:rPr>
              <a:t>http://sweetpublishing.com/</a:t>
            </a:r>
            <a:r>
              <a:rPr lang="en-GB" sz="2300"/>
              <a:t> </a:t>
            </a:r>
            <a:br>
              <a:rPr lang="en-GB" sz="2300"/>
            </a:br>
            <a:r>
              <a:rPr lang="en-GB" sz="2300"/>
              <a:t>Acceso a través de </a:t>
            </a:r>
            <a:r>
              <a:rPr lang="en-GB" sz="2300" u="sng">
                <a:solidFill>
                  <a:schemeClr val="hlink"/>
                </a:solidFill>
                <a:hlinkClick r:id="rId8"/>
              </a:rPr>
              <a:t>www.freebibleimages.org</a:t>
            </a:r>
            <a:r>
              <a:rPr lang="en-GB" sz="2300"/>
              <a:t>  y </a:t>
            </a:r>
            <a:r>
              <a:rPr lang="en-GB" sz="2300" u="sng">
                <a:solidFill>
                  <a:schemeClr val="hlink"/>
                </a:solidFill>
                <a:hlinkClick r:id="rId9"/>
              </a:rPr>
              <a:t>https://www.unfoldingword.org/sweet-publishing/</a:t>
            </a:r>
            <a:r>
              <a:rPr lang="en-GB" sz="2300"/>
              <a:t> </a:t>
            </a:r>
            <a:endParaRPr sz="2300"/>
          </a:p>
          <a:p>
            <a:pPr indent="0" lvl="0" marL="0" rtl="0" algn="l">
              <a:lnSpc>
                <a:spcPct val="100000"/>
              </a:lnSpc>
              <a:spcBef>
                <a:spcPts val="0"/>
              </a:spcBef>
              <a:spcAft>
                <a:spcPts val="0"/>
              </a:spcAft>
              <a:buNone/>
            </a:pPr>
            <a:r>
              <a:rPr b="1" lang="en-GB" sz="2300">
                <a:solidFill>
                  <a:srgbClr val="000000"/>
                </a:solidFill>
              </a:rPr>
              <a:t>A</a:t>
            </a:r>
            <a:r>
              <a:rPr b="1" lang="en-GB" sz="2300">
                <a:solidFill>
                  <a:srgbClr val="000000"/>
                </a:solidFill>
              </a:rPr>
              <a:t>lteración: </a:t>
            </a:r>
            <a:r>
              <a:rPr lang="en-GB" sz="2300">
                <a:solidFill>
                  <a:srgbClr val="000000"/>
                </a:solidFill>
              </a:rPr>
              <a:t>Texto añadido a la portada.  </a:t>
            </a:r>
            <a:endParaRPr sz="2300">
              <a:solidFill>
                <a:srgbClr val="000000"/>
              </a:solidFill>
            </a:endParaRPr>
          </a:p>
        </p:txBody>
      </p:sp>
      <p:pic>
        <p:nvPicPr>
          <p:cNvPr id="349" name="Google Shape;349;p49"/>
          <p:cNvPicPr preferRelativeResize="0"/>
          <p:nvPr/>
        </p:nvPicPr>
        <p:blipFill rotWithShape="1">
          <a:blip r:embed="rId10">
            <a:alphaModFix/>
          </a:blip>
          <a:srcRect b="0" l="0" r="0" t="0"/>
          <a:stretch/>
        </p:blipFill>
        <p:spPr>
          <a:xfrm>
            <a:off x="1002844" y="887360"/>
            <a:ext cx="3413760" cy="1194394"/>
          </a:xfrm>
          <a:prstGeom prst="rect">
            <a:avLst/>
          </a:prstGeom>
          <a:noFill/>
          <a:ln>
            <a:noFill/>
          </a:ln>
        </p:spPr>
      </p:pic>
      <p:sp>
        <p:nvSpPr>
          <p:cNvPr id="350" name="Google Shape;350;p49"/>
          <p:cNvSpPr txBox="1"/>
          <p:nvPr/>
        </p:nvSpPr>
        <p:spPr>
          <a:xfrm>
            <a:off x="894080" y="2292147"/>
            <a:ext cx="11030187" cy="1149440"/>
          </a:xfrm>
          <a:prstGeom prst="rect">
            <a:avLst/>
          </a:prstGeom>
          <a:noFill/>
          <a:ln>
            <a:noFill/>
          </a:ln>
        </p:spPr>
        <p:txBody>
          <a:bodyPr anchorCtr="0" anchor="t" bIns="130025" lIns="130025" spcFirstLastPara="1" rIns="130025" wrap="square" tIns="130025">
            <a:spAutoFit/>
          </a:bodyPr>
          <a:lstStyle/>
          <a:p>
            <a:pPr indent="0" lvl="0" marL="0" marR="0" rtl="0" algn="l">
              <a:lnSpc>
                <a:spcPct val="90000"/>
              </a:lnSpc>
              <a:spcBef>
                <a:spcPts val="0"/>
              </a:spcBef>
              <a:spcAft>
                <a:spcPts val="0"/>
              </a:spcAft>
              <a:buClr>
                <a:srgbClr val="000000"/>
              </a:buClr>
              <a:buSzPts val="2300"/>
              <a:buFont typeface="Arial"/>
              <a:buNone/>
            </a:pPr>
            <a:r>
              <a:rPr b="0" i="0" lang="en-GB" sz="2300" u="none" cap="none" strike="noStrike">
                <a:solidFill>
                  <a:srgbClr val="000000"/>
                </a:solidFill>
                <a:latin typeface="Calibri"/>
                <a:ea typeface="Calibri"/>
                <a:cs typeface="Calibri"/>
                <a:sym typeface="Calibri"/>
              </a:rPr>
              <a:t>Atribución/Reconocimiento-CompartirIgual 4.0 Internacional Deed, CC BY-SA 4.0</a:t>
            </a:r>
            <a:endParaRPr b="0" i="0" sz="23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2300"/>
              <a:buFont typeface="Arial"/>
              <a:buNone/>
            </a:pPr>
            <a:r>
              <a:t/>
            </a:r>
            <a:endParaRPr b="0" i="0" sz="21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2300"/>
              <a:buFont typeface="Arial"/>
              <a:buNone/>
            </a:pPr>
            <a:r>
              <a:rPr b="0" i="0" lang="en-GB" sz="2000" u="sng" cap="none" strike="noStrike">
                <a:solidFill>
                  <a:schemeClr val="hlink"/>
                </a:solidFill>
                <a:latin typeface="Calibri"/>
                <a:ea typeface="Calibri"/>
                <a:cs typeface="Calibri"/>
                <a:sym typeface="Calibri"/>
                <a:hlinkClick r:id="rId11"/>
              </a:rPr>
              <a:t>https://creativecommons.org/licenses/by-sa/4.0/deed.es</a:t>
            </a:r>
            <a:r>
              <a:rPr b="0" i="0" lang="en-GB" sz="2000" u="none" cap="none" strike="noStrike">
                <a:solidFill>
                  <a:srgbClr val="000000"/>
                </a:solidFill>
                <a:latin typeface="Calibri"/>
                <a:ea typeface="Calibri"/>
                <a:cs typeface="Calibri"/>
                <a:sym typeface="Calibri"/>
              </a:rPr>
              <a:t> </a:t>
            </a:r>
            <a:endParaRPr b="1" i="0" sz="2000" u="none" cap="none" strike="noStrike">
              <a:solidFill>
                <a:srgbClr val="000000"/>
              </a:solidFill>
              <a:latin typeface="Calibri"/>
              <a:ea typeface="Calibri"/>
              <a:cs typeface="Calibri"/>
              <a:sym typeface="Calibri"/>
            </a:endParaRPr>
          </a:p>
        </p:txBody>
      </p:sp>
      <p:sp>
        <p:nvSpPr>
          <p:cNvPr id="351" name="Google Shape;351;p49"/>
          <p:cNvSpPr txBox="1"/>
          <p:nvPr/>
        </p:nvSpPr>
        <p:spPr>
          <a:xfrm>
            <a:off x="5570300" y="1205103"/>
            <a:ext cx="6673200" cy="484200"/>
          </a:xfrm>
          <a:prstGeom prst="rect">
            <a:avLst/>
          </a:prstGeom>
          <a:solidFill>
            <a:schemeClr val="accent4"/>
          </a:solidFill>
          <a:ln>
            <a:noFill/>
          </a:ln>
        </p:spPr>
        <p:txBody>
          <a:bodyPr anchorCtr="0" anchor="t" bIns="130025" lIns="130025" spcFirstLastPara="1" rIns="130025" wrap="square" tIns="130025">
            <a:spAutoFit/>
          </a:bodyPr>
          <a:lstStyle/>
          <a:p>
            <a:pPr indent="0" lvl="0" marL="0" marR="0" rtl="0" algn="ctr">
              <a:lnSpc>
                <a:spcPct val="90000"/>
              </a:lnSpc>
              <a:spcBef>
                <a:spcPts val="0"/>
              </a:spcBef>
              <a:spcAft>
                <a:spcPts val="0"/>
              </a:spcAft>
              <a:buClr>
                <a:srgbClr val="000000"/>
              </a:buClr>
              <a:buSzPts val="2300"/>
              <a:buFont typeface="Arial"/>
              <a:buNone/>
            </a:pPr>
            <a:r>
              <a:rPr b="0" i="0" lang="en-GB" sz="1600" u="none" cap="none" strike="noStrike">
                <a:solidFill>
                  <a:srgbClr val="000000"/>
                </a:solidFill>
                <a:latin typeface="Calibri"/>
                <a:ea typeface="Calibri"/>
                <a:cs typeface="Calibri"/>
                <a:sym typeface="Calibri"/>
              </a:rPr>
              <a:t>Puede descargar este pase de diapositivas de</a:t>
            </a:r>
            <a:r>
              <a:rPr b="1" i="0" lang="en-GB" sz="1600" u="none" cap="none" strike="noStrike">
                <a:solidFill>
                  <a:srgbClr val="000000"/>
                </a:solidFill>
                <a:latin typeface="Calibri"/>
                <a:ea typeface="Calibri"/>
                <a:cs typeface="Calibri"/>
                <a:sym typeface="Calibri"/>
              </a:rPr>
              <a:t> </a:t>
            </a:r>
            <a:r>
              <a:rPr b="1" i="0" lang="en-GB" sz="1600" u="sng" cap="none" strike="noStrike">
                <a:solidFill>
                  <a:schemeClr val="hlink"/>
                </a:solidFill>
                <a:latin typeface="Calibri"/>
                <a:ea typeface="Calibri"/>
                <a:cs typeface="Calibri"/>
                <a:sym typeface="Calibri"/>
                <a:hlinkClick r:id="rId12"/>
              </a:rPr>
              <a:t>misionleccionesbiblicas.org</a:t>
            </a:r>
            <a:r>
              <a:rPr b="1" i="0" lang="en-GB" sz="1600" u="none" cap="none" strike="noStrike">
                <a:solidFill>
                  <a:srgbClr val="000000"/>
                </a:solidFill>
                <a:latin typeface="Calibri"/>
                <a:ea typeface="Calibri"/>
                <a:cs typeface="Calibri"/>
                <a:sym typeface="Calibri"/>
              </a:rPr>
              <a:t>.</a:t>
            </a:r>
            <a:endParaRPr b="1" i="0" sz="1600" u="none" cap="none" strike="noStrike">
              <a:solidFill>
                <a:srgbClr val="000000"/>
              </a:solidFill>
              <a:latin typeface="Calibri"/>
              <a:ea typeface="Calibri"/>
              <a:cs typeface="Calibri"/>
              <a:sym typeface="Calibri"/>
            </a:endParaRPr>
          </a:p>
        </p:txBody>
      </p:sp>
      <p:sp>
        <p:nvSpPr>
          <p:cNvPr id="352" name="Google Shape;352;p49"/>
          <p:cNvSpPr txBox="1"/>
          <p:nvPr/>
        </p:nvSpPr>
        <p:spPr>
          <a:xfrm>
            <a:off x="4878188" y="9225700"/>
            <a:ext cx="73521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latin typeface="Calibri"/>
                <a:ea typeface="Calibri"/>
                <a:cs typeface="Calibri"/>
                <a:sym typeface="Calibri"/>
              </a:rPr>
              <a:t>    misionleccionesbiblicas.org</a:t>
            </a:r>
            <a:r>
              <a:rPr lang="en-GB" sz="1400">
                <a:latin typeface="Calibri"/>
                <a:ea typeface="Calibri"/>
                <a:cs typeface="Calibri"/>
                <a:sym typeface="Calibri"/>
              </a:rPr>
              <a:t>    </a:t>
            </a:r>
            <a:r>
              <a:rPr lang="en-GB">
                <a:latin typeface="Calibri"/>
                <a:ea typeface="Calibri"/>
                <a:cs typeface="Calibri"/>
                <a:sym typeface="Calibri"/>
              </a:rPr>
              <a:t>El sermón en Pentecostés</a:t>
            </a:r>
            <a:endParaRPr sz="1400">
              <a:latin typeface="Calibri"/>
              <a:ea typeface="Calibri"/>
              <a:cs typeface="Calibri"/>
              <a:sym typeface="Calibri"/>
            </a:endParaRPr>
          </a:p>
        </p:txBody>
      </p:sp>
      <p:sp>
        <p:nvSpPr>
          <p:cNvPr id="353" name="Google Shape;353;p49"/>
          <p:cNvSpPr txBox="1"/>
          <p:nvPr/>
        </p:nvSpPr>
        <p:spPr>
          <a:xfrm>
            <a:off x="12230343" y="923433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36"/>
          <p:cNvSpPr txBox="1"/>
          <p:nvPr>
            <p:ph type="title"/>
          </p:nvPr>
        </p:nvSpPr>
        <p:spPr>
          <a:xfrm>
            <a:off x="650240" y="390595"/>
            <a:ext cx="11704320" cy="1625600"/>
          </a:xfrm>
          <a:prstGeom prst="rect">
            <a:avLst/>
          </a:prstGeom>
          <a:noFill/>
          <a:ln>
            <a:noFill/>
          </a:ln>
        </p:spPr>
        <p:txBody>
          <a:bodyPr anchorCtr="0" anchor="ctr" bIns="130025" lIns="130025" spcFirstLastPara="1" rIns="130025" wrap="square" tIns="130025">
            <a:noAutofit/>
          </a:bodyPr>
          <a:lstStyle/>
          <a:p>
            <a:pPr indent="0" lvl="0" marL="0" rtl="0" algn="ctr">
              <a:lnSpc>
                <a:spcPct val="100000"/>
              </a:lnSpc>
              <a:spcBef>
                <a:spcPts val="0"/>
              </a:spcBef>
              <a:spcAft>
                <a:spcPts val="0"/>
              </a:spcAft>
              <a:buSzPts val="2000"/>
              <a:buNone/>
            </a:pPr>
            <a:r>
              <a:t/>
            </a:r>
            <a:endParaRPr/>
          </a:p>
        </p:txBody>
      </p:sp>
      <p:sp>
        <p:nvSpPr>
          <p:cNvPr id="241" name="Google Shape;241;p36"/>
          <p:cNvSpPr txBox="1"/>
          <p:nvPr>
            <p:ph idx="1" type="body"/>
          </p:nvPr>
        </p:nvSpPr>
        <p:spPr>
          <a:xfrm>
            <a:off x="650240" y="2275840"/>
            <a:ext cx="11704320" cy="6437120"/>
          </a:xfrm>
          <a:prstGeom prst="rect">
            <a:avLst/>
          </a:prstGeom>
          <a:noFill/>
          <a:ln>
            <a:noFill/>
          </a:ln>
        </p:spPr>
        <p:txBody>
          <a:bodyPr anchorCtr="0" anchor="t" bIns="130025" lIns="130025" spcFirstLastPara="1" rIns="130025" wrap="square" tIns="130025">
            <a:noAutofit/>
          </a:bodyPr>
          <a:lstStyle/>
          <a:p>
            <a:pPr indent="0" lvl="0" marL="0" rtl="0" algn="l">
              <a:lnSpc>
                <a:spcPct val="100000"/>
              </a:lnSpc>
              <a:spcBef>
                <a:spcPts val="900"/>
              </a:spcBef>
              <a:spcAft>
                <a:spcPts val="0"/>
              </a:spcAft>
              <a:buSzPts val="4600"/>
              <a:buNone/>
            </a:pPr>
            <a:r>
              <a:t/>
            </a:r>
            <a:endParaRPr/>
          </a:p>
        </p:txBody>
      </p:sp>
      <p:pic>
        <p:nvPicPr>
          <p:cNvPr id="242" name="Google Shape;242;p36"/>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243" name="Google Shape;243;p36"/>
          <p:cNvSpPr txBox="1"/>
          <p:nvPr/>
        </p:nvSpPr>
        <p:spPr>
          <a:xfrm>
            <a:off x="4878188" y="9225700"/>
            <a:ext cx="73521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solidFill>
                  <a:schemeClr val="lt1"/>
                </a:solidFill>
                <a:latin typeface="Calibri"/>
                <a:ea typeface="Calibri"/>
                <a:cs typeface="Calibri"/>
                <a:sym typeface="Calibri"/>
              </a:rPr>
              <a:t>    misionleccionesbiblicas.org    </a:t>
            </a:r>
            <a:r>
              <a:rPr lang="en-GB">
                <a:solidFill>
                  <a:schemeClr val="lt1"/>
                </a:solidFill>
                <a:latin typeface="Calibri"/>
                <a:ea typeface="Calibri"/>
                <a:cs typeface="Calibri"/>
                <a:sym typeface="Calibri"/>
              </a:rPr>
              <a:t>El sermón en Pentecostés</a:t>
            </a:r>
            <a:endParaRPr sz="1400">
              <a:solidFill>
                <a:schemeClr val="lt1"/>
              </a:solidFill>
              <a:latin typeface="Calibri"/>
              <a:ea typeface="Calibri"/>
              <a:cs typeface="Calibri"/>
              <a:sym typeface="Calibri"/>
            </a:endParaRPr>
          </a:p>
        </p:txBody>
      </p:sp>
      <p:sp>
        <p:nvSpPr>
          <p:cNvPr id="244" name="Google Shape;244;p36"/>
          <p:cNvSpPr txBox="1"/>
          <p:nvPr/>
        </p:nvSpPr>
        <p:spPr>
          <a:xfrm>
            <a:off x="12230343" y="923433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lt1"/>
                </a:solidFill>
                <a:latin typeface="Calibri"/>
                <a:ea typeface="Calibri"/>
                <a:cs typeface="Calibri"/>
                <a:sym typeface="Calibri"/>
              </a:rPr>
              <a:t>‹#›</a:t>
            </a:fld>
            <a:endParaRPr sz="1400">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pic>
        <p:nvPicPr>
          <p:cNvPr descr="01_Pentecost_JPEG_1024.jpg" id="249" name="Google Shape;249;p37"/>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250" name="Google Shape;250;p37"/>
          <p:cNvSpPr txBox="1"/>
          <p:nvPr/>
        </p:nvSpPr>
        <p:spPr>
          <a:xfrm>
            <a:off x="4878188" y="9225700"/>
            <a:ext cx="73521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solidFill>
                  <a:schemeClr val="dk1"/>
                </a:solidFill>
                <a:latin typeface="Calibri"/>
                <a:ea typeface="Calibri"/>
                <a:cs typeface="Calibri"/>
                <a:sym typeface="Calibri"/>
              </a:rPr>
              <a:t>    misionleccionesbiblicas.org    </a:t>
            </a:r>
            <a:r>
              <a:rPr lang="en-GB">
                <a:solidFill>
                  <a:schemeClr val="dk1"/>
                </a:solidFill>
                <a:latin typeface="Calibri"/>
                <a:ea typeface="Calibri"/>
                <a:cs typeface="Calibri"/>
                <a:sym typeface="Calibri"/>
              </a:rPr>
              <a:t>El sermón en Pentecostés</a:t>
            </a:r>
            <a:endParaRPr sz="1400">
              <a:solidFill>
                <a:schemeClr val="dk1"/>
              </a:solidFill>
              <a:latin typeface="Calibri"/>
              <a:ea typeface="Calibri"/>
              <a:cs typeface="Calibri"/>
              <a:sym typeface="Calibri"/>
            </a:endParaRPr>
          </a:p>
        </p:txBody>
      </p:sp>
      <p:sp>
        <p:nvSpPr>
          <p:cNvPr id="251" name="Google Shape;251;p37"/>
          <p:cNvSpPr txBox="1"/>
          <p:nvPr/>
        </p:nvSpPr>
        <p:spPr>
          <a:xfrm>
            <a:off x="12230343" y="923433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38"/>
          <p:cNvSpPr txBox="1"/>
          <p:nvPr>
            <p:ph type="ctrTitle"/>
          </p:nvPr>
        </p:nvSpPr>
        <p:spPr>
          <a:xfrm>
            <a:off x="975360" y="3029938"/>
            <a:ext cx="11054080" cy="2090667"/>
          </a:xfrm>
          <a:prstGeom prst="rect">
            <a:avLst/>
          </a:prstGeom>
          <a:noFill/>
          <a:ln>
            <a:noFill/>
          </a:ln>
        </p:spPr>
        <p:txBody>
          <a:bodyPr anchorCtr="0" anchor="ctr" bIns="130025" lIns="130025" spcFirstLastPara="1" rIns="130025" wrap="square" tIns="130025">
            <a:noAutofit/>
          </a:bodyPr>
          <a:lstStyle/>
          <a:p>
            <a:pPr indent="0" lvl="0" marL="0" rtl="0" algn="ctr">
              <a:lnSpc>
                <a:spcPct val="100000"/>
              </a:lnSpc>
              <a:spcBef>
                <a:spcPts val="0"/>
              </a:spcBef>
              <a:spcAft>
                <a:spcPts val="0"/>
              </a:spcAft>
              <a:buSzPts val="2000"/>
              <a:buNone/>
            </a:pPr>
            <a:r>
              <a:t/>
            </a:r>
            <a:endParaRPr/>
          </a:p>
        </p:txBody>
      </p:sp>
      <p:sp>
        <p:nvSpPr>
          <p:cNvPr id="257" name="Google Shape;257;p38"/>
          <p:cNvSpPr txBox="1"/>
          <p:nvPr>
            <p:ph idx="1" type="subTitle"/>
          </p:nvPr>
        </p:nvSpPr>
        <p:spPr>
          <a:xfrm>
            <a:off x="1950720" y="5527040"/>
            <a:ext cx="9103360" cy="2492587"/>
          </a:xfrm>
          <a:prstGeom prst="rect">
            <a:avLst/>
          </a:prstGeom>
          <a:noFill/>
          <a:ln>
            <a:noFill/>
          </a:ln>
        </p:spPr>
        <p:txBody>
          <a:bodyPr anchorCtr="0" anchor="t" bIns="130025" lIns="130025" spcFirstLastPara="1" rIns="130025" wrap="square" tIns="130025">
            <a:noAutofit/>
          </a:bodyPr>
          <a:lstStyle/>
          <a:p>
            <a:pPr indent="0" lvl="0" marL="0" rtl="0" algn="ctr">
              <a:lnSpc>
                <a:spcPct val="100000"/>
              </a:lnSpc>
              <a:spcBef>
                <a:spcPts val="900"/>
              </a:spcBef>
              <a:spcAft>
                <a:spcPts val="0"/>
              </a:spcAft>
              <a:buSzPts val="4600"/>
              <a:buNone/>
            </a:pPr>
            <a:r>
              <a:t/>
            </a:r>
            <a:endParaRPr/>
          </a:p>
        </p:txBody>
      </p:sp>
      <p:pic>
        <p:nvPicPr>
          <p:cNvPr id="258" name="Google Shape;258;p38"/>
          <p:cNvPicPr preferRelativeResize="0"/>
          <p:nvPr/>
        </p:nvPicPr>
        <p:blipFill rotWithShape="1">
          <a:blip r:embed="rId3">
            <a:alphaModFix/>
          </a:blip>
          <a:srcRect b="0" l="0" r="0" t="0"/>
          <a:stretch/>
        </p:blipFill>
        <p:spPr>
          <a:xfrm>
            <a:off x="0" y="81316"/>
            <a:ext cx="13004847" cy="9753600"/>
          </a:xfrm>
          <a:prstGeom prst="rect">
            <a:avLst/>
          </a:prstGeom>
          <a:noFill/>
          <a:ln>
            <a:noFill/>
          </a:ln>
        </p:spPr>
      </p:pic>
      <p:sp>
        <p:nvSpPr>
          <p:cNvPr id="259" name="Google Shape;259;p38"/>
          <p:cNvSpPr txBox="1"/>
          <p:nvPr/>
        </p:nvSpPr>
        <p:spPr>
          <a:xfrm>
            <a:off x="4878188" y="9225700"/>
            <a:ext cx="73521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latin typeface="Calibri"/>
                <a:ea typeface="Calibri"/>
                <a:cs typeface="Calibri"/>
                <a:sym typeface="Calibri"/>
              </a:rPr>
              <a:t>    misionleccionesbiblicas.org   </a:t>
            </a:r>
            <a:r>
              <a:rPr lang="en-GB" sz="1400">
                <a:solidFill>
                  <a:schemeClr val="lt1"/>
                </a:solidFill>
                <a:latin typeface="Calibri"/>
                <a:ea typeface="Calibri"/>
                <a:cs typeface="Calibri"/>
                <a:sym typeface="Calibri"/>
              </a:rPr>
              <a:t> </a:t>
            </a:r>
            <a:r>
              <a:rPr lang="en-GB">
                <a:solidFill>
                  <a:schemeClr val="lt1"/>
                </a:solidFill>
                <a:latin typeface="Calibri"/>
                <a:ea typeface="Calibri"/>
                <a:cs typeface="Calibri"/>
                <a:sym typeface="Calibri"/>
              </a:rPr>
              <a:t>El sermón en Pentecostés</a:t>
            </a:r>
            <a:endParaRPr sz="1400">
              <a:solidFill>
                <a:schemeClr val="lt1"/>
              </a:solidFill>
              <a:latin typeface="Calibri"/>
              <a:ea typeface="Calibri"/>
              <a:cs typeface="Calibri"/>
              <a:sym typeface="Calibri"/>
            </a:endParaRPr>
          </a:p>
        </p:txBody>
      </p:sp>
      <p:sp>
        <p:nvSpPr>
          <p:cNvPr id="260" name="Google Shape;260;p38"/>
          <p:cNvSpPr txBox="1"/>
          <p:nvPr/>
        </p:nvSpPr>
        <p:spPr>
          <a:xfrm>
            <a:off x="12230343" y="923433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39"/>
          <p:cNvSpPr txBox="1"/>
          <p:nvPr>
            <p:ph type="ctrTitle"/>
          </p:nvPr>
        </p:nvSpPr>
        <p:spPr>
          <a:xfrm>
            <a:off x="975360" y="3029938"/>
            <a:ext cx="11054080" cy="2090667"/>
          </a:xfrm>
          <a:prstGeom prst="rect">
            <a:avLst/>
          </a:prstGeom>
          <a:noFill/>
          <a:ln>
            <a:noFill/>
          </a:ln>
        </p:spPr>
        <p:txBody>
          <a:bodyPr anchorCtr="0" anchor="ctr" bIns="130025" lIns="130025" spcFirstLastPara="1" rIns="130025" wrap="square" tIns="130025">
            <a:noAutofit/>
          </a:bodyPr>
          <a:lstStyle/>
          <a:p>
            <a:pPr indent="0" lvl="0" marL="0" rtl="0" algn="ctr">
              <a:lnSpc>
                <a:spcPct val="100000"/>
              </a:lnSpc>
              <a:spcBef>
                <a:spcPts val="0"/>
              </a:spcBef>
              <a:spcAft>
                <a:spcPts val="0"/>
              </a:spcAft>
              <a:buSzPts val="2000"/>
              <a:buNone/>
            </a:pPr>
            <a:r>
              <a:t/>
            </a:r>
            <a:endParaRPr/>
          </a:p>
        </p:txBody>
      </p:sp>
      <p:sp>
        <p:nvSpPr>
          <p:cNvPr id="266" name="Google Shape;266;p39"/>
          <p:cNvSpPr txBox="1"/>
          <p:nvPr>
            <p:ph idx="1" type="subTitle"/>
          </p:nvPr>
        </p:nvSpPr>
        <p:spPr>
          <a:xfrm>
            <a:off x="1950720" y="5527040"/>
            <a:ext cx="9103360" cy="2492587"/>
          </a:xfrm>
          <a:prstGeom prst="rect">
            <a:avLst/>
          </a:prstGeom>
          <a:noFill/>
          <a:ln>
            <a:noFill/>
          </a:ln>
        </p:spPr>
        <p:txBody>
          <a:bodyPr anchorCtr="0" anchor="t" bIns="130025" lIns="130025" spcFirstLastPara="1" rIns="130025" wrap="square" tIns="130025">
            <a:noAutofit/>
          </a:bodyPr>
          <a:lstStyle/>
          <a:p>
            <a:pPr indent="0" lvl="0" marL="0" rtl="0" algn="ctr">
              <a:lnSpc>
                <a:spcPct val="100000"/>
              </a:lnSpc>
              <a:spcBef>
                <a:spcPts val="900"/>
              </a:spcBef>
              <a:spcAft>
                <a:spcPts val="0"/>
              </a:spcAft>
              <a:buSzPts val="4600"/>
              <a:buNone/>
            </a:pPr>
            <a:r>
              <a:t/>
            </a:r>
            <a:endParaRPr/>
          </a:p>
        </p:txBody>
      </p:sp>
      <p:pic>
        <p:nvPicPr>
          <p:cNvPr id="267" name="Google Shape;267;p39"/>
          <p:cNvPicPr preferRelativeResize="0"/>
          <p:nvPr/>
        </p:nvPicPr>
        <p:blipFill rotWithShape="1">
          <a:blip r:embed="rId3">
            <a:alphaModFix/>
          </a:blip>
          <a:srcRect b="0" l="0" r="0" t="0"/>
          <a:stretch/>
        </p:blipFill>
        <p:spPr>
          <a:xfrm>
            <a:off x="0" y="27058"/>
            <a:ext cx="13004844" cy="9753600"/>
          </a:xfrm>
          <a:prstGeom prst="rect">
            <a:avLst/>
          </a:prstGeom>
          <a:noFill/>
          <a:ln>
            <a:noFill/>
          </a:ln>
        </p:spPr>
      </p:pic>
      <p:sp>
        <p:nvSpPr>
          <p:cNvPr id="268" name="Google Shape;268;p39"/>
          <p:cNvSpPr txBox="1"/>
          <p:nvPr/>
        </p:nvSpPr>
        <p:spPr>
          <a:xfrm>
            <a:off x="4878188" y="9225700"/>
            <a:ext cx="73521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solidFill>
                  <a:schemeClr val="lt1"/>
                </a:solidFill>
                <a:latin typeface="Calibri"/>
                <a:ea typeface="Calibri"/>
                <a:cs typeface="Calibri"/>
                <a:sym typeface="Calibri"/>
              </a:rPr>
              <a:t>    misionleccionesbiblicas.org    </a:t>
            </a:r>
            <a:r>
              <a:rPr lang="en-GB">
                <a:solidFill>
                  <a:schemeClr val="lt1"/>
                </a:solidFill>
                <a:latin typeface="Calibri"/>
                <a:ea typeface="Calibri"/>
                <a:cs typeface="Calibri"/>
                <a:sym typeface="Calibri"/>
              </a:rPr>
              <a:t>El sermón en Pentecostés</a:t>
            </a:r>
            <a:endParaRPr sz="1400">
              <a:solidFill>
                <a:schemeClr val="lt1"/>
              </a:solidFill>
              <a:latin typeface="Calibri"/>
              <a:ea typeface="Calibri"/>
              <a:cs typeface="Calibri"/>
              <a:sym typeface="Calibri"/>
            </a:endParaRPr>
          </a:p>
        </p:txBody>
      </p:sp>
      <p:sp>
        <p:nvSpPr>
          <p:cNvPr id="269" name="Google Shape;269;p39"/>
          <p:cNvSpPr txBox="1"/>
          <p:nvPr/>
        </p:nvSpPr>
        <p:spPr>
          <a:xfrm>
            <a:off x="12230343" y="923433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lt1"/>
                </a:solidFill>
                <a:latin typeface="Calibri"/>
                <a:ea typeface="Calibri"/>
                <a:cs typeface="Calibri"/>
                <a:sym typeface="Calibri"/>
              </a:rPr>
              <a:t>‹#›</a:t>
            </a:fld>
            <a:endParaRPr sz="1400">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40"/>
          <p:cNvSpPr txBox="1"/>
          <p:nvPr>
            <p:ph type="ctrTitle"/>
          </p:nvPr>
        </p:nvSpPr>
        <p:spPr>
          <a:xfrm>
            <a:off x="975360" y="3029938"/>
            <a:ext cx="11054080" cy="2090667"/>
          </a:xfrm>
          <a:prstGeom prst="rect">
            <a:avLst/>
          </a:prstGeom>
          <a:noFill/>
          <a:ln>
            <a:noFill/>
          </a:ln>
        </p:spPr>
        <p:txBody>
          <a:bodyPr anchorCtr="0" anchor="ctr" bIns="130025" lIns="130025" spcFirstLastPara="1" rIns="130025" wrap="square" tIns="130025">
            <a:noAutofit/>
          </a:bodyPr>
          <a:lstStyle/>
          <a:p>
            <a:pPr indent="0" lvl="0" marL="0" rtl="0" algn="ctr">
              <a:lnSpc>
                <a:spcPct val="100000"/>
              </a:lnSpc>
              <a:spcBef>
                <a:spcPts val="0"/>
              </a:spcBef>
              <a:spcAft>
                <a:spcPts val="0"/>
              </a:spcAft>
              <a:buSzPts val="2000"/>
              <a:buNone/>
            </a:pPr>
            <a:r>
              <a:t/>
            </a:r>
            <a:endParaRPr/>
          </a:p>
        </p:txBody>
      </p:sp>
      <p:sp>
        <p:nvSpPr>
          <p:cNvPr id="275" name="Google Shape;275;p40"/>
          <p:cNvSpPr txBox="1"/>
          <p:nvPr>
            <p:ph idx="1" type="subTitle"/>
          </p:nvPr>
        </p:nvSpPr>
        <p:spPr>
          <a:xfrm>
            <a:off x="1950720" y="5527040"/>
            <a:ext cx="9103360" cy="2492587"/>
          </a:xfrm>
          <a:prstGeom prst="rect">
            <a:avLst/>
          </a:prstGeom>
          <a:noFill/>
          <a:ln>
            <a:noFill/>
          </a:ln>
        </p:spPr>
        <p:txBody>
          <a:bodyPr anchorCtr="0" anchor="t" bIns="130025" lIns="130025" spcFirstLastPara="1" rIns="130025" wrap="square" tIns="130025">
            <a:noAutofit/>
          </a:bodyPr>
          <a:lstStyle/>
          <a:p>
            <a:pPr indent="0" lvl="0" marL="0" rtl="0" algn="ctr">
              <a:lnSpc>
                <a:spcPct val="100000"/>
              </a:lnSpc>
              <a:spcBef>
                <a:spcPts val="900"/>
              </a:spcBef>
              <a:spcAft>
                <a:spcPts val="0"/>
              </a:spcAft>
              <a:buSzPts val="4600"/>
              <a:buNone/>
            </a:pPr>
            <a:r>
              <a:t/>
            </a:r>
            <a:endParaRPr/>
          </a:p>
        </p:txBody>
      </p:sp>
      <p:pic>
        <p:nvPicPr>
          <p:cNvPr id="276" name="Google Shape;276;p40"/>
          <p:cNvPicPr preferRelativeResize="0"/>
          <p:nvPr/>
        </p:nvPicPr>
        <p:blipFill rotWithShape="1">
          <a:blip r:embed="rId3">
            <a:alphaModFix/>
          </a:blip>
          <a:srcRect b="0" l="0" r="0" t="0"/>
          <a:stretch/>
        </p:blipFill>
        <p:spPr>
          <a:xfrm>
            <a:off x="0" y="27058"/>
            <a:ext cx="13004800" cy="9753567"/>
          </a:xfrm>
          <a:prstGeom prst="rect">
            <a:avLst/>
          </a:prstGeom>
          <a:noFill/>
          <a:ln>
            <a:noFill/>
          </a:ln>
        </p:spPr>
      </p:pic>
      <p:sp>
        <p:nvSpPr>
          <p:cNvPr id="277" name="Google Shape;277;p40"/>
          <p:cNvSpPr txBox="1"/>
          <p:nvPr/>
        </p:nvSpPr>
        <p:spPr>
          <a:xfrm>
            <a:off x="4878188" y="9225700"/>
            <a:ext cx="73521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latin typeface="Calibri"/>
                <a:ea typeface="Calibri"/>
                <a:cs typeface="Calibri"/>
                <a:sym typeface="Calibri"/>
              </a:rPr>
              <a:t>    misionleccionesbiblicas.org    </a:t>
            </a:r>
            <a:r>
              <a:rPr lang="en-GB">
                <a:latin typeface="Calibri"/>
                <a:ea typeface="Calibri"/>
                <a:cs typeface="Calibri"/>
                <a:sym typeface="Calibri"/>
              </a:rPr>
              <a:t>El sermón en Pentecostés</a:t>
            </a:r>
            <a:endParaRPr sz="1400">
              <a:latin typeface="Calibri"/>
              <a:ea typeface="Calibri"/>
              <a:cs typeface="Calibri"/>
              <a:sym typeface="Calibri"/>
            </a:endParaRPr>
          </a:p>
        </p:txBody>
      </p:sp>
      <p:sp>
        <p:nvSpPr>
          <p:cNvPr id="278" name="Google Shape;278;p40"/>
          <p:cNvSpPr txBox="1"/>
          <p:nvPr/>
        </p:nvSpPr>
        <p:spPr>
          <a:xfrm>
            <a:off x="12230343" y="923433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pic>
        <p:nvPicPr>
          <p:cNvPr descr="02_Pentecost_JPEG_1024.jpg" id="283" name="Google Shape;283;p41"/>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284" name="Google Shape;284;p41"/>
          <p:cNvSpPr txBox="1"/>
          <p:nvPr/>
        </p:nvSpPr>
        <p:spPr>
          <a:xfrm>
            <a:off x="4878188" y="9225700"/>
            <a:ext cx="73521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latin typeface="Calibri"/>
                <a:ea typeface="Calibri"/>
                <a:cs typeface="Calibri"/>
                <a:sym typeface="Calibri"/>
              </a:rPr>
              <a:t>    misionleccionesbiblicas.org    </a:t>
            </a:r>
            <a:r>
              <a:rPr lang="en-GB">
                <a:latin typeface="Calibri"/>
                <a:ea typeface="Calibri"/>
                <a:cs typeface="Calibri"/>
                <a:sym typeface="Calibri"/>
              </a:rPr>
              <a:t>El sermón en Pentecostés</a:t>
            </a:r>
            <a:endParaRPr sz="1400">
              <a:latin typeface="Calibri"/>
              <a:ea typeface="Calibri"/>
              <a:cs typeface="Calibri"/>
              <a:sym typeface="Calibri"/>
            </a:endParaRPr>
          </a:p>
        </p:txBody>
      </p:sp>
      <p:sp>
        <p:nvSpPr>
          <p:cNvPr id="285" name="Google Shape;285;p41"/>
          <p:cNvSpPr txBox="1"/>
          <p:nvPr/>
        </p:nvSpPr>
        <p:spPr>
          <a:xfrm>
            <a:off x="12230343" y="923433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pic>
        <p:nvPicPr>
          <p:cNvPr descr="03_Pentecost_JPEG_1024.jpg" id="290" name="Google Shape;290;p42"/>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291" name="Google Shape;291;p42"/>
          <p:cNvSpPr txBox="1"/>
          <p:nvPr/>
        </p:nvSpPr>
        <p:spPr>
          <a:xfrm>
            <a:off x="5129588" y="9234350"/>
            <a:ext cx="73521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solidFill>
                  <a:schemeClr val="lt1"/>
                </a:solidFill>
                <a:latin typeface="Calibri"/>
                <a:ea typeface="Calibri"/>
                <a:cs typeface="Calibri"/>
                <a:sym typeface="Calibri"/>
              </a:rPr>
              <a:t>    misionleccionesbiblicas.org    </a:t>
            </a:r>
            <a:r>
              <a:rPr lang="en-GB">
                <a:solidFill>
                  <a:schemeClr val="lt1"/>
                </a:solidFill>
                <a:latin typeface="Calibri"/>
                <a:ea typeface="Calibri"/>
                <a:cs typeface="Calibri"/>
                <a:sym typeface="Calibri"/>
              </a:rPr>
              <a:t>El sermón en Pentecostés</a:t>
            </a:r>
            <a:endParaRPr sz="1400">
              <a:solidFill>
                <a:schemeClr val="lt1"/>
              </a:solidFill>
              <a:latin typeface="Calibri"/>
              <a:ea typeface="Calibri"/>
              <a:cs typeface="Calibri"/>
              <a:sym typeface="Calibri"/>
            </a:endParaRPr>
          </a:p>
        </p:txBody>
      </p:sp>
      <p:sp>
        <p:nvSpPr>
          <p:cNvPr id="292" name="Google Shape;292;p42"/>
          <p:cNvSpPr txBox="1"/>
          <p:nvPr/>
        </p:nvSpPr>
        <p:spPr>
          <a:xfrm>
            <a:off x="12230343" y="923433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lt1"/>
                </a:solidFill>
                <a:latin typeface="Calibri"/>
                <a:ea typeface="Calibri"/>
                <a:cs typeface="Calibri"/>
                <a:sym typeface="Calibri"/>
              </a:rPr>
              <a:t>‹#›</a:t>
            </a:fld>
            <a:endParaRPr sz="1400">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pic>
        <p:nvPicPr>
          <p:cNvPr descr="05_Pentecost_JPEG_1024.jpg" id="297" name="Google Shape;297;p43"/>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298" name="Google Shape;298;p43"/>
          <p:cNvSpPr txBox="1"/>
          <p:nvPr/>
        </p:nvSpPr>
        <p:spPr>
          <a:xfrm>
            <a:off x="4601663" y="9225650"/>
            <a:ext cx="73521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solidFill>
                  <a:schemeClr val="lt1"/>
                </a:solidFill>
                <a:latin typeface="Calibri"/>
                <a:ea typeface="Calibri"/>
                <a:cs typeface="Calibri"/>
                <a:sym typeface="Calibri"/>
              </a:rPr>
              <a:t>    misionleccionesbiblicas.org    </a:t>
            </a:r>
            <a:r>
              <a:rPr lang="en-GB">
                <a:solidFill>
                  <a:schemeClr val="lt1"/>
                </a:solidFill>
                <a:latin typeface="Calibri"/>
                <a:ea typeface="Calibri"/>
                <a:cs typeface="Calibri"/>
                <a:sym typeface="Calibri"/>
              </a:rPr>
              <a:t>El sermón en Pentecostés</a:t>
            </a:r>
            <a:endParaRPr sz="1400">
              <a:solidFill>
                <a:schemeClr val="lt1"/>
              </a:solidFill>
              <a:latin typeface="Calibri"/>
              <a:ea typeface="Calibri"/>
              <a:cs typeface="Calibri"/>
              <a:sym typeface="Calibri"/>
            </a:endParaRPr>
          </a:p>
        </p:txBody>
      </p:sp>
      <p:sp>
        <p:nvSpPr>
          <p:cNvPr id="299" name="Google Shape;299;p43"/>
          <p:cNvSpPr txBox="1"/>
          <p:nvPr/>
        </p:nvSpPr>
        <p:spPr>
          <a:xfrm>
            <a:off x="11953818" y="92342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