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88" r:id="rId3"/>
    <p:sldMasterId id="2147483689" r:id="rId4"/>
    <p:sldMasterId id="2147483690" r:id="rId5"/>
    <p:sldMasterId id="214748369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 Type="http://schemas.openxmlformats.org/officeDocument/2006/relationships/theme" Target="theme/theme5.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2.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5" Type="http://schemas.openxmlformats.org/officeDocument/2006/relationships/slideMaster" Target="slideMasters/slideMaster3.xml"/><Relationship Id="rId6" Type="http://schemas.openxmlformats.org/officeDocument/2006/relationships/slideMaster" Target="slideMasters/slideMaster4.xml"/><Relationship Id="rId18" Type="http://schemas.openxmlformats.org/officeDocument/2006/relationships/slide" Target="slides/slide1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3887fe383b1_3_7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sz="1300">
                <a:solidFill>
                  <a:schemeClr val="dk1"/>
                </a:solidFill>
                <a:latin typeface="Calibri"/>
                <a:ea typeface="Calibri"/>
                <a:cs typeface="Calibri"/>
                <a:sym typeface="Calibri"/>
              </a:rPr>
              <a:t>1. Portada: Parábola del fariseo y el recaudador de impuestos (Lucas 18:9-14)</a:t>
            </a:r>
            <a:endParaRPr sz="1300">
              <a:solidFill>
                <a:schemeClr val="dk1"/>
              </a:solidFill>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t/>
            </a:r>
            <a:endParaRPr sz="1300">
              <a:solidFill>
                <a:schemeClr val="dk1"/>
              </a:solidFill>
              <a:latin typeface="Calibri"/>
              <a:ea typeface="Calibri"/>
              <a:cs typeface="Calibri"/>
              <a:sym typeface="Calibri"/>
            </a:endParaRPr>
          </a:p>
          <a:p>
            <a:pPr indent="0" lvl="0" marL="0" rtl="0" algn="l">
              <a:lnSpc>
                <a:spcPct val="115000"/>
              </a:lnSpc>
              <a:spcBef>
                <a:spcPts val="1200"/>
              </a:spcBef>
              <a:spcAft>
                <a:spcPts val="1200"/>
              </a:spcAft>
              <a:buClr>
                <a:schemeClr val="dk1"/>
              </a:buClr>
              <a:buSzPts val="1100"/>
              <a:buFont typeface="Arial"/>
              <a:buNone/>
            </a:pPr>
            <a:r>
              <a:t/>
            </a:r>
            <a:endParaRPr>
              <a:solidFill>
                <a:schemeClr val="dk1"/>
              </a:solidFill>
            </a:endParaRPr>
          </a:p>
        </p:txBody>
      </p:sp>
      <p:sp>
        <p:nvSpPr>
          <p:cNvPr id="257" name="Google Shape;257;g3887fe383b1_3_7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3887fe383b1_3_134:notes"/>
          <p:cNvSpPr/>
          <p:nvPr>
            <p:ph idx="2" type="sldImg"/>
          </p:nvPr>
        </p:nvSpPr>
        <p:spPr>
          <a:xfrm>
            <a:off x="-14226833" y="-11796713"/>
            <a:ext cx="16655400" cy="12492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24" name="Google Shape;324;g3887fe383b1_3_134:notes"/>
          <p:cNvSpPr txBox="1"/>
          <p:nvPr>
            <p:ph idx="1" type="body"/>
          </p:nvPr>
        </p:nvSpPr>
        <p:spPr>
          <a:xfrm>
            <a:off x="685800" y="4343400"/>
            <a:ext cx="5484900" cy="4113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400"/>
              <a:buFont typeface="Arial"/>
              <a:buNone/>
            </a:pPr>
            <a:r>
              <a:t/>
            </a:r>
            <a:endParaRPr sz="11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3887fe383b1_5_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333" name="Google Shape;333;g3887fe383b1_5_58:notes"/>
          <p:cNvSpPr txBox="1"/>
          <p:nvPr>
            <p:ph idx="1" type="body"/>
          </p:nvPr>
        </p:nvSpPr>
        <p:spPr>
          <a:xfrm>
            <a:off x="685800" y="4343400"/>
            <a:ext cx="5486400" cy="4114800"/>
          </a:xfrm>
          <a:prstGeom prst="rect">
            <a:avLst/>
          </a:prstGeom>
          <a:noFill/>
          <a:ln>
            <a:noFill/>
          </a:ln>
        </p:spPr>
        <p:txBody>
          <a:bodyPr anchorCtr="0" anchor="t" bIns="91675" lIns="91675" spcFirstLastPara="1" rIns="91675" wrap="square" tIns="91675">
            <a:noAutofit/>
          </a:bodyPr>
          <a:lstStyle/>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chemeClr val="dk1"/>
              </a:solidFill>
              <a:latin typeface="Arial"/>
              <a:ea typeface="Arial"/>
              <a:cs typeface="Arial"/>
              <a:sym typeface="Arial"/>
            </a:endParaRPr>
          </a:p>
        </p:txBody>
      </p:sp>
      <p:sp>
        <p:nvSpPr>
          <p:cNvPr id="334" name="Google Shape;334;g3887fe383b1_5_58:notes"/>
          <p:cNvSpPr txBox="1"/>
          <p:nvPr>
            <p:ph idx="12" type="sldNum"/>
          </p:nvPr>
        </p:nvSpPr>
        <p:spPr>
          <a:xfrm>
            <a:off x="0" y="0"/>
            <a:ext cx="3000000" cy="3000000"/>
          </a:xfrm>
          <a:prstGeom prst="rect">
            <a:avLst/>
          </a:prstGeom>
          <a:noFill/>
          <a:ln>
            <a:noFill/>
          </a:ln>
        </p:spPr>
        <p:txBody>
          <a:bodyPr anchorCtr="0" anchor="t" bIns="45850" lIns="91675" spcFirstLastPara="1" rIns="91675" wrap="square" tIns="45850">
            <a:noAutofit/>
          </a:bodyPr>
          <a:lstStyle/>
          <a:p>
            <a:pPr indent="0" lvl="0" marL="0" marR="0" rtl="0" algn="l">
              <a:lnSpc>
                <a:spcPct val="100000"/>
              </a:lnSpc>
              <a:spcBef>
                <a:spcPts val="0"/>
              </a:spcBef>
              <a:spcAft>
                <a:spcPts val="0"/>
              </a:spcAft>
              <a:buClr>
                <a:schemeClr val="dk1"/>
              </a:buClr>
              <a:buSzPts val="1400"/>
              <a:buFont typeface="Calibri"/>
              <a:buNone/>
            </a:pPr>
            <a:fld id="{00000000-1234-1234-1234-123412341234}" type="slidenum">
              <a:rPr b="0" i="0" lang="en" sz="1400" u="none" cap="none" strike="noStrike">
                <a:solidFill>
                  <a:schemeClr val="dk1"/>
                </a:solidFill>
                <a:latin typeface="Calibri"/>
                <a:ea typeface="Calibri"/>
                <a:cs typeface="Calibri"/>
                <a:sym typeface="Calibri"/>
              </a:rPr>
              <a:t>‹#›</a:t>
            </a:fld>
            <a:endParaRPr b="0" i="0" sz="14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3887fe383b1_3_8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0"/>
              </a:spcAft>
              <a:buSzPts val="1400"/>
              <a:buNone/>
            </a:pPr>
            <a:r>
              <a:rPr lang="en" sz="1300">
                <a:latin typeface="Calibri"/>
                <a:ea typeface="Calibri"/>
                <a:cs typeface="Calibri"/>
                <a:sym typeface="Calibri"/>
              </a:rPr>
              <a:t>2. ¿Alguna vez has conocido a alguien que piensa que es mejor que todos los demás? Les gusta presumir de sí mismos. Piensan que son más guapos que otras personas. Piensan que son más inteligentes que otros. Piensan que son más rápidos, más fuertes o populares que los demás.</a:t>
            </a:r>
            <a:endParaRPr sz="1300">
              <a:latin typeface="Calibri"/>
              <a:ea typeface="Calibri"/>
              <a:cs typeface="Calibri"/>
              <a:sym typeface="Calibri"/>
            </a:endParaRPr>
          </a:p>
          <a:p>
            <a:pPr indent="0" lvl="0" marL="0" rtl="0" algn="l">
              <a:lnSpc>
                <a:spcPct val="115000"/>
              </a:lnSpc>
              <a:spcBef>
                <a:spcPts val="1200"/>
              </a:spcBef>
              <a:spcAft>
                <a:spcPts val="0"/>
              </a:spcAft>
              <a:buSzPts val="1400"/>
              <a:buNone/>
            </a:pPr>
            <a:r>
              <a:t/>
            </a:r>
            <a:endParaRPr sz="1300">
              <a:latin typeface="Calibri"/>
              <a:ea typeface="Calibri"/>
              <a:cs typeface="Calibri"/>
              <a:sym typeface="Calibri"/>
            </a:endParaRPr>
          </a:p>
          <a:p>
            <a:pPr indent="0" lvl="0" marL="0" rtl="0" algn="l">
              <a:lnSpc>
                <a:spcPct val="115000"/>
              </a:lnSpc>
              <a:spcBef>
                <a:spcPts val="1200"/>
              </a:spcBef>
              <a:spcAft>
                <a:spcPts val="0"/>
              </a:spcAft>
              <a:buSzPts val="1400"/>
              <a:buNone/>
            </a:pPr>
            <a:r>
              <a:rPr lang="en" sz="1300">
                <a:latin typeface="Calibri"/>
                <a:ea typeface="Calibri"/>
                <a:cs typeface="Calibri"/>
                <a:sym typeface="Calibri"/>
              </a:rPr>
              <a:t>En el tiempo de Jesús también había personas así. A veces pensaban que Dios debía tratarlos mejor porque eran muy buenos.</a:t>
            </a:r>
            <a:endParaRPr sz="1300">
              <a:latin typeface="Calibri"/>
              <a:ea typeface="Calibri"/>
              <a:cs typeface="Calibri"/>
              <a:sym typeface="Calibri"/>
            </a:endParaRPr>
          </a:p>
          <a:p>
            <a:pPr indent="0" lvl="0" marL="0" rtl="0" algn="l">
              <a:lnSpc>
                <a:spcPct val="115000"/>
              </a:lnSpc>
              <a:spcBef>
                <a:spcPts val="1200"/>
              </a:spcBef>
              <a:spcAft>
                <a:spcPts val="0"/>
              </a:spcAft>
              <a:buSzPts val="1400"/>
              <a:buNone/>
            </a:pPr>
            <a:r>
              <a:t/>
            </a:r>
            <a:endParaRPr sz="1300">
              <a:latin typeface="Calibri"/>
              <a:ea typeface="Calibri"/>
              <a:cs typeface="Calibri"/>
              <a:sym typeface="Calibri"/>
            </a:endParaRPr>
          </a:p>
          <a:p>
            <a:pPr indent="0" lvl="0" marL="0" rtl="0" algn="l">
              <a:lnSpc>
                <a:spcPct val="115000"/>
              </a:lnSpc>
              <a:spcBef>
                <a:spcPts val="1200"/>
              </a:spcBef>
              <a:spcAft>
                <a:spcPts val="0"/>
              </a:spcAft>
              <a:buSzPts val="1400"/>
              <a:buNone/>
            </a:pPr>
            <a:r>
              <a:t/>
            </a:r>
            <a:endParaRPr/>
          </a:p>
          <a:p>
            <a:pPr indent="0" lvl="0" marL="0" rtl="0" algn="l">
              <a:lnSpc>
                <a:spcPct val="115000"/>
              </a:lnSpc>
              <a:spcBef>
                <a:spcPts val="1200"/>
              </a:spcBef>
              <a:spcAft>
                <a:spcPts val="0"/>
              </a:spcAft>
              <a:buSzPts val="1400"/>
              <a:buNone/>
            </a:pPr>
            <a:r>
              <a:t/>
            </a:r>
            <a:endParaRPr/>
          </a:p>
          <a:p>
            <a:pPr indent="0" lvl="0" marL="0" rtl="0" algn="l">
              <a:lnSpc>
                <a:spcPct val="115000"/>
              </a:lnSpc>
              <a:spcBef>
                <a:spcPts val="1200"/>
              </a:spcBef>
              <a:spcAft>
                <a:spcPts val="1200"/>
              </a:spcAft>
              <a:buSzPts val="1400"/>
              <a:buNone/>
            </a:pPr>
            <a:r>
              <a:t/>
            </a:r>
            <a:endParaRPr/>
          </a:p>
        </p:txBody>
      </p:sp>
      <p:sp>
        <p:nvSpPr>
          <p:cNvPr id="266" name="Google Shape;266;g3887fe383b1_3_8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3887fe383b1_7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 A Jesús no le gustaba cuando las personas pensaban que eran mejores que todos los demás. Jesús dijo que esas personas tenían mucho orgullo. Jesús enseñó que no debemos ser jactanciosos. En cambio, debemos ser humildes.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Ser humilde significa no presumir de uno mismo. Si eres humilde, no esperas que todos te den la preferencia siempre.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Jesús quería que las personas jactanciosas aprendieran lo que significaba ser humilde, así que les contó una parábola.</a:t>
            </a:r>
            <a:endParaRPr/>
          </a:p>
          <a:p>
            <a:pPr indent="0" lvl="0" marL="0" rtl="0" algn="l">
              <a:spcBef>
                <a:spcPts val="0"/>
              </a:spcBef>
              <a:spcAft>
                <a:spcPts val="0"/>
              </a:spcAft>
              <a:buNone/>
            </a:pPr>
            <a:r>
              <a:rPr lang="en"/>
              <a:t> ¿Recuerdan qué es una parábola?</a:t>
            </a:r>
            <a:endParaRPr/>
          </a:p>
          <a:p>
            <a:pPr indent="0" lvl="0" marL="0" rtl="0" algn="l">
              <a:spcBef>
                <a:spcPts val="0"/>
              </a:spcBef>
              <a:spcAft>
                <a:spcPts val="0"/>
              </a:spcAft>
              <a:buNone/>
            </a:pPr>
            <a:r>
              <a:rPr lang="en"/>
              <a:t> Una parábola es una historia sencilla que nos ayuda a entender algo muy importante.</a:t>
            </a:r>
            <a:endParaRPr/>
          </a:p>
          <a:p>
            <a:pPr indent="0" lvl="0" marL="0" rtl="0" algn="l">
              <a:spcBef>
                <a:spcPts val="0"/>
              </a:spcBef>
              <a:spcAft>
                <a:spcPts val="0"/>
              </a:spcAft>
              <a:buNone/>
            </a:pPr>
            <a:r>
              <a:t/>
            </a:r>
            <a:endParaRPr/>
          </a:p>
        </p:txBody>
      </p:sp>
      <p:sp>
        <p:nvSpPr>
          <p:cNvPr id="273" name="Google Shape;273;g3887fe383b1_7_75:notes"/>
          <p:cNvSpPr/>
          <p:nvPr>
            <p:ph idx="2" type="sldImg"/>
          </p:nvPr>
        </p:nvSpPr>
        <p:spPr>
          <a:xfrm>
            <a:off x="1714753" y="685800"/>
            <a:ext cx="342916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3887fe383b1_3_9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sz="1300">
                <a:solidFill>
                  <a:schemeClr val="dk1"/>
                </a:solidFill>
                <a:latin typeface="Calibri"/>
                <a:ea typeface="Calibri"/>
                <a:cs typeface="Calibri"/>
                <a:sym typeface="Calibri"/>
              </a:rPr>
              <a:t>4. Aquí está la parábola que Jesús les contó a las personas que se jactaban de lo bueno que eran:</a:t>
            </a:r>
            <a:endParaRPr sz="1300">
              <a:solidFill>
                <a:schemeClr val="dk1"/>
              </a:solidFill>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rPr lang="en" sz="1300">
                <a:solidFill>
                  <a:schemeClr val="dk1"/>
                </a:solidFill>
                <a:latin typeface="Calibri"/>
                <a:ea typeface="Calibri"/>
                <a:cs typeface="Calibri"/>
                <a:sym typeface="Calibri"/>
              </a:rPr>
              <a:t>Dos hombres fueron al templo a orar. Uno era un fariseo, y el otro era un cobrador de impuestos.</a:t>
            </a:r>
            <a:endParaRPr sz="1300">
              <a:solidFill>
                <a:schemeClr val="dk1"/>
              </a:solidFill>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t/>
            </a:r>
            <a:endParaRPr sz="1300">
              <a:solidFill>
                <a:schemeClr val="dk1"/>
              </a:solidFill>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t/>
            </a:r>
            <a:endParaRPr sz="1300">
              <a:solidFill>
                <a:schemeClr val="dk1"/>
              </a:solidFill>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t/>
            </a:r>
            <a:endParaRPr sz="1300">
              <a:solidFill>
                <a:schemeClr val="dk1"/>
              </a:solidFill>
              <a:latin typeface="Calibri"/>
              <a:ea typeface="Calibri"/>
              <a:cs typeface="Calibri"/>
              <a:sym typeface="Calibri"/>
            </a:endParaRPr>
          </a:p>
          <a:p>
            <a:pPr indent="0" lvl="0" marL="0" rtl="0" algn="l">
              <a:lnSpc>
                <a:spcPct val="115000"/>
              </a:lnSpc>
              <a:spcBef>
                <a:spcPts val="1200"/>
              </a:spcBef>
              <a:spcAft>
                <a:spcPts val="1200"/>
              </a:spcAft>
              <a:buClr>
                <a:schemeClr val="dk1"/>
              </a:buClr>
              <a:buSzPts val="1100"/>
              <a:buFont typeface="Arial"/>
              <a:buNone/>
            </a:pPr>
            <a:r>
              <a:t/>
            </a:r>
            <a:endParaRPr sz="1300">
              <a:solidFill>
                <a:schemeClr val="dk1"/>
              </a:solidFill>
              <a:latin typeface="Calibri"/>
              <a:ea typeface="Calibri"/>
              <a:cs typeface="Calibri"/>
              <a:sym typeface="Calibri"/>
            </a:endParaRPr>
          </a:p>
        </p:txBody>
      </p:sp>
      <p:sp>
        <p:nvSpPr>
          <p:cNvPr id="280" name="Google Shape;280;g3887fe383b1_3_9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3887fe383b1_3_10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0"/>
              </a:spcAft>
              <a:buSzPts val="1400"/>
              <a:buNone/>
            </a:pPr>
            <a:r>
              <a:rPr lang="en">
                <a:solidFill>
                  <a:schemeClr val="dk1"/>
                </a:solidFill>
              </a:rPr>
              <a:t>5. Los fariseos eran maestros de las Escrituras y sabían mucho sobre la Palabra de Dios. Pero cuando este fariseo oró, solo pensó en lo bueno que él era. Se paró y oró así:</a:t>
            </a:r>
            <a:endParaRPr>
              <a:solidFill>
                <a:schemeClr val="dk1"/>
              </a:solidFill>
            </a:endParaRPr>
          </a:p>
          <a:p>
            <a:pPr indent="0" lvl="0" marL="0" rtl="0" algn="l">
              <a:lnSpc>
                <a:spcPct val="115000"/>
              </a:lnSpc>
              <a:spcBef>
                <a:spcPts val="1200"/>
              </a:spcBef>
              <a:spcAft>
                <a:spcPts val="0"/>
              </a:spcAft>
              <a:buSzPts val="1400"/>
              <a:buNone/>
            </a:pPr>
            <a:r>
              <a:rPr lang="en">
                <a:solidFill>
                  <a:schemeClr val="dk1"/>
                </a:solidFill>
              </a:rPr>
              <a:t>“Dios, te doy gracias porque no soy malo como los demás. Me alegra no ser como los ladrones y tramposos. Me alegra no ser como ese cobrador de impuestos que está allá.”</a:t>
            </a:r>
            <a:endParaRPr>
              <a:solidFill>
                <a:schemeClr val="dk1"/>
              </a:solidFill>
            </a:endParaRPr>
          </a:p>
          <a:p>
            <a:pPr indent="0" lvl="0" marL="0" rtl="0" algn="l">
              <a:lnSpc>
                <a:spcPct val="115000"/>
              </a:lnSpc>
              <a:spcBef>
                <a:spcPts val="1200"/>
              </a:spcBef>
              <a:spcAft>
                <a:spcPts val="1200"/>
              </a:spcAft>
              <a:buSzPts val="1400"/>
              <a:buNone/>
            </a:pPr>
            <a:r>
              <a:t/>
            </a:r>
            <a:endParaRPr>
              <a:solidFill>
                <a:schemeClr val="dk1"/>
              </a:solidFill>
            </a:endParaRPr>
          </a:p>
        </p:txBody>
      </p:sp>
      <p:sp>
        <p:nvSpPr>
          <p:cNvPr id="287" name="Google Shape;287;g3887fe383b1_3_10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3887fe383b1_3_10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6. Luego siguió orando: “Señor, soy muy bueno. Doy mucho dinero y oro mucho. Soy realmente bueno.”</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¿Qué piensan ustedes que Dios pensó sobre la oración del fariseo? (Deja que los niños respondan)</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 El fariseo no fue humilde al orar. Tenía mucho orgullo. Jesús dijo que el fariseo no estaba bien con Dios.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1200"/>
              </a:spcAft>
              <a:buClr>
                <a:schemeClr val="dk1"/>
              </a:buClr>
              <a:buSzPts val="1100"/>
              <a:buFont typeface="Arial"/>
              <a:buNone/>
            </a:pPr>
            <a:r>
              <a:t/>
            </a:r>
            <a:endParaRPr>
              <a:solidFill>
                <a:schemeClr val="dk1"/>
              </a:solidFill>
            </a:endParaRPr>
          </a:p>
        </p:txBody>
      </p:sp>
      <p:sp>
        <p:nvSpPr>
          <p:cNvPr id="294" name="Google Shape;294;g3887fe383b1_3_10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3887fe383b1_3_11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0"/>
              </a:spcAft>
              <a:buSzPts val="1400"/>
              <a:buNone/>
            </a:pPr>
            <a:r>
              <a:rPr lang="en">
                <a:solidFill>
                  <a:schemeClr val="dk1"/>
                </a:solidFill>
              </a:rPr>
              <a:t>7. Después, el cobrador de impuestos oró. A veces, los cobradores de impuestos hacían trampa y engañaban a las personas. Era bueno que este cobrador de impuestos quisiera orar a Dios.</a:t>
            </a:r>
            <a:endParaRPr>
              <a:solidFill>
                <a:schemeClr val="dk1"/>
              </a:solidFill>
            </a:endParaRPr>
          </a:p>
          <a:p>
            <a:pPr indent="0" lvl="0" marL="0" rtl="0" algn="l">
              <a:lnSpc>
                <a:spcPct val="115000"/>
              </a:lnSpc>
              <a:spcBef>
                <a:spcPts val="1200"/>
              </a:spcBef>
              <a:spcAft>
                <a:spcPts val="0"/>
              </a:spcAft>
              <a:buSzPts val="1400"/>
              <a:buNone/>
            </a:pPr>
            <a:r>
              <a:rPr lang="en">
                <a:solidFill>
                  <a:schemeClr val="dk1"/>
                </a:solidFill>
              </a:rPr>
              <a:t>Él no se paró frente a todos. Se quedó a un lado y oró así: “Dios, tú eres tan bueno. Lo siento mucho por todo lo malo que he hecho. Por favor, ten misericordia de mí.”</a:t>
            </a:r>
            <a:endParaRPr>
              <a:solidFill>
                <a:schemeClr val="dk1"/>
              </a:solidFill>
            </a:endParaRPr>
          </a:p>
          <a:p>
            <a:pPr indent="0" lvl="0" marL="0" rtl="0" algn="l">
              <a:lnSpc>
                <a:spcPct val="115000"/>
              </a:lnSpc>
              <a:spcBef>
                <a:spcPts val="1200"/>
              </a:spcBef>
              <a:spcAft>
                <a:spcPts val="0"/>
              </a:spcAft>
              <a:buSzPts val="1400"/>
              <a:buNone/>
            </a:pPr>
            <a:r>
              <a:t/>
            </a:r>
            <a:endParaRPr>
              <a:solidFill>
                <a:schemeClr val="dk1"/>
              </a:solidFill>
            </a:endParaRPr>
          </a:p>
          <a:p>
            <a:pPr indent="0" lvl="0" marL="0" rtl="0" algn="l">
              <a:lnSpc>
                <a:spcPct val="115000"/>
              </a:lnSpc>
              <a:spcBef>
                <a:spcPts val="1200"/>
              </a:spcBef>
              <a:spcAft>
                <a:spcPts val="0"/>
              </a:spcAft>
              <a:buSzPts val="1400"/>
              <a:buNone/>
            </a:pPr>
            <a:r>
              <a:rPr lang="en">
                <a:solidFill>
                  <a:schemeClr val="dk1"/>
                </a:solidFill>
              </a:rPr>
              <a:t>¿Qué piensan ustedes que Dios pensó sobre la oración del cobrador de impuestos? (Deja que los niños respondan)</a:t>
            </a:r>
            <a:endParaRPr>
              <a:solidFill>
                <a:schemeClr val="dk1"/>
              </a:solidFill>
            </a:endParaRPr>
          </a:p>
          <a:p>
            <a:pPr indent="0" lvl="0" marL="0" rtl="0" algn="l">
              <a:lnSpc>
                <a:spcPct val="115000"/>
              </a:lnSpc>
              <a:spcBef>
                <a:spcPts val="1200"/>
              </a:spcBef>
              <a:spcAft>
                <a:spcPts val="0"/>
              </a:spcAft>
              <a:buSzPts val="1400"/>
              <a:buNone/>
            </a:pPr>
            <a:r>
              <a:rPr lang="en">
                <a:solidFill>
                  <a:schemeClr val="dk1"/>
                </a:solidFill>
              </a:rPr>
              <a:t> El cobrador de impuestos fue humilde al orar. No pensó en lo bueno que él era. Pensó en lo bueno que Dios es. Jesús dijo que el recaudador de impuestos se iría a su casa estando en paz con Dios.</a:t>
            </a:r>
            <a:endParaRPr>
              <a:solidFill>
                <a:schemeClr val="dk1"/>
              </a:solidFill>
            </a:endParaRPr>
          </a:p>
          <a:p>
            <a:pPr indent="0" lvl="0" marL="0" rtl="0" algn="l">
              <a:lnSpc>
                <a:spcPct val="115000"/>
              </a:lnSpc>
              <a:spcBef>
                <a:spcPts val="1200"/>
              </a:spcBef>
              <a:spcAft>
                <a:spcPts val="0"/>
              </a:spcAft>
              <a:buSzPts val="1400"/>
              <a:buNone/>
            </a:pPr>
            <a:r>
              <a:t/>
            </a:r>
            <a:endParaRPr>
              <a:solidFill>
                <a:schemeClr val="dk1"/>
              </a:solidFill>
            </a:endParaRPr>
          </a:p>
          <a:p>
            <a:pPr indent="0" lvl="0" marL="0" rtl="0" algn="l">
              <a:lnSpc>
                <a:spcPct val="115000"/>
              </a:lnSpc>
              <a:spcBef>
                <a:spcPts val="1200"/>
              </a:spcBef>
              <a:spcAft>
                <a:spcPts val="0"/>
              </a:spcAft>
              <a:buSzPts val="1400"/>
              <a:buNone/>
            </a:pPr>
            <a:r>
              <a:t/>
            </a:r>
            <a:endParaRPr>
              <a:solidFill>
                <a:schemeClr val="dk1"/>
              </a:solidFill>
            </a:endParaRPr>
          </a:p>
          <a:p>
            <a:pPr indent="0" lvl="0" marL="0" rtl="0" algn="l">
              <a:lnSpc>
                <a:spcPct val="115000"/>
              </a:lnSpc>
              <a:spcBef>
                <a:spcPts val="1200"/>
              </a:spcBef>
              <a:spcAft>
                <a:spcPts val="1200"/>
              </a:spcAft>
              <a:buSzPts val="1400"/>
              <a:buNone/>
            </a:pPr>
            <a:r>
              <a:t/>
            </a:r>
            <a:endParaRPr>
              <a:solidFill>
                <a:schemeClr val="dk1"/>
              </a:solidFill>
            </a:endParaRPr>
          </a:p>
        </p:txBody>
      </p:sp>
      <p:sp>
        <p:nvSpPr>
          <p:cNvPr id="301" name="Google Shape;301;g3887fe383b1_3_1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3887fe383b1_3_12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0"/>
              </a:spcAft>
              <a:buSzPts val="1400"/>
              <a:buNone/>
            </a:pPr>
            <a:r>
              <a:rPr lang="en">
                <a:solidFill>
                  <a:schemeClr val="dk1"/>
                </a:solidFill>
              </a:rPr>
              <a:t>8. Después de contar la parábola, Jesús les dijo a todos que deben ser humildes delante de Dios, y que Dios los hará grandes.</a:t>
            </a:r>
            <a:endParaRPr>
              <a:solidFill>
                <a:schemeClr val="dk1"/>
              </a:solidFill>
            </a:endParaRPr>
          </a:p>
          <a:p>
            <a:pPr indent="0" lvl="0" marL="0" rtl="0" algn="l">
              <a:lnSpc>
                <a:spcPct val="115000"/>
              </a:lnSpc>
              <a:spcBef>
                <a:spcPts val="1200"/>
              </a:spcBef>
              <a:spcAft>
                <a:spcPts val="0"/>
              </a:spcAft>
              <a:buSzPts val="1400"/>
              <a:buNone/>
            </a:pPr>
            <a:r>
              <a:rPr lang="en">
                <a:solidFill>
                  <a:schemeClr val="dk1"/>
                </a:solidFill>
              </a:rPr>
              <a:t>No importa cuántas cosas buenas hayamos hecho, todos necesitamos la misericordia de Dios. Él nos ama porque somos Sus hijos, no por cómo nos vemos o actuamos. Cuando comenzamos a compararnos con los demás, podemos elegir ser humildes y, en su lugar, recordar la misericordia y el amor de Dios.</a:t>
            </a:r>
            <a:endParaRPr>
              <a:solidFill>
                <a:schemeClr val="dk1"/>
              </a:solidFill>
            </a:endParaRPr>
          </a:p>
          <a:p>
            <a:pPr indent="0" lvl="0" marL="0" rtl="0" algn="l">
              <a:lnSpc>
                <a:spcPct val="115000"/>
              </a:lnSpc>
              <a:spcBef>
                <a:spcPts val="1200"/>
              </a:spcBef>
              <a:spcAft>
                <a:spcPts val="0"/>
              </a:spcAft>
              <a:buSzPts val="1400"/>
              <a:buNone/>
            </a:pPr>
            <a:r>
              <a:t/>
            </a:r>
            <a:endParaRPr>
              <a:solidFill>
                <a:schemeClr val="dk1"/>
              </a:solidFill>
            </a:endParaRPr>
          </a:p>
          <a:p>
            <a:pPr indent="0" lvl="0" marL="0" rtl="0" algn="l">
              <a:lnSpc>
                <a:spcPct val="115000"/>
              </a:lnSpc>
              <a:spcBef>
                <a:spcPts val="1200"/>
              </a:spcBef>
              <a:spcAft>
                <a:spcPts val="1200"/>
              </a:spcAft>
              <a:buSzPts val="1400"/>
              <a:buNone/>
            </a:pPr>
            <a:r>
              <a:t/>
            </a:r>
            <a:endParaRPr>
              <a:solidFill>
                <a:schemeClr val="dk1"/>
              </a:solidFill>
            </a:endParaRPr>
          </a:p>
        </p:txBody>
      </p:sp>
      <p:sp>
        <p:nvSpPr>
          <p:cNvPr id="308" name="Google Shape;308;g3887fe383b1_3_1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3887fe383b1_3_126:notes"/>
          <p:cNvSpPr/>
          <p:nvPr>
            <p:ph idx="2" type="sldImg"/>
          </p:nvPr>
        </p:nvSpPr>
        <p:spPr>
          <a:xfrm>
            <a:off x="-14226833" y="-11796713"/>
            <a:ext cx="16655400" cy="12492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5" name="Google Shape;315;g3887fe383b1_3_126:notes"/>
          <p:cNvSpPr txBox="1"/>
          <p:nvPr>
            <p:ph idx="1" type="body"/>
          </p:nvPr>
        </p:nvSpPr>
        <p:spPr>
          <a:xfrm>
            <a:off x="685800" y="4343400"/>
            <a:ext cx="5484900" cy="4113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400"/>
              <a:buFont typeface="Arial"/>
              <a:buNone/>
            </a:pPr>
            <a:r>
              <a:t/>
            </a:r>
            <a:endParaRPr sz="11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992766"/>
            <a:ext cx="8520600" cy="27369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Arial"/>
              <a:buNone/>
              <a:defRPr b="0" i="0" sz="5200" u="none" cap="none" strike="noStrike">
                <a:solidFill>
                  <a:schemeClr val="dk1"/>
                </a:solidFill>
                <a:latin typeface="Arial"/>
                <a:ea typeface="Arial"/>
                <a:cs typeface="Arial"/>
                <a:sym typeface="Arial"/>
              </a:defRPr>
            </a:lvl1pPr>
            <a:lvl2pPr lvl="1" algn="ctr">
              <a:lnSpc>
                <a:spcPct val="100000"/>
              </a:lnSpc>
              <a:spcBef>
                <a:spcPts val="0"/>
              </a:spcBef>
              <a:spcAft>
                <a:spcPts val="0"/>
              </a:spcAft>
              <a:buClr>
                <a:schemeClr val="dk1"/>
              </a:buClr>
              <a:buSzPts val="1400"/>
              <a:buFont typeface="Arial"/>
              <a:buNone/>
              <a:defRPr sz="5200">
                <a:solidFill>
                  <a:schemeClr val="dk1"/>
                </a:solidFill>
              </a:defRPr>
            </a:lvl2pPr>
            <a:lvl3pPr lvl="2" algn="ctr">
              <a:lnSpc>
                <a:spcPct val="100000"/>
              </a:lnSpc>
              <a:spcBef>
                <a:spcPts val="0"/>
              </a:spcBef>
              <a:spcAft>
                <a:spcPts val="0"/>
              </a:spcAft>
              <a:buClr>
                <a:schemeClr val="dk1"/>
              </a:buClr>
              <a:buSzPts val="1400"/>
              <a:buFont typeface="Arial"/>
              <a:buNone/>
              <a:defRPr sz="5200">
                <a:solidFill>
                  <a:schemeClr val="dk1"/>
                </a:solidFill>
              </a:defRPr>
            </a:lvl3pPr>
            <a:lvl4pPr lvl="3" algn="ctr">
              <a:lnSpc>
                <a:spcPct val="100000"/>
              </a:lnSpc>
              <a:spcBef>
                <a:spcPts val="0"/>
              </a:spcBef>
              <a:spcAft>
                <a:spcPts val="0"/>
              </a:spcAft>
              <a:buClr>
                <a:schemeClr val="dk1"/>
              </a:buClr>
              <a:buSzPts val="1400"/>
              <a:buFont typeface="Arial"/>
              <a:buNone/>
              <a:defRPr sz="5200">
                <a:solidFill>
                  <a:schemeClr val="dk1"/>
                </a:solidFill>
              </a:defRPr>
            </a:lvl4pPr>
            <a:lvl5pPr lvl="4" algn="ctr">
              <a:lnSpc>
                <a:spcPct val="100000"/>
              </a:lnSpc>
              <a:spcBef>
                <a:spcPts val="0"/>
              </a:spcBef>
              <a:spcAft>
                <a:spcPts val="0"/>
              </a:spcAft>
              <a:buClr>
                <a:schemeClr val="dk1"/>
              </a:buClr>
              <a:buSzPts val="1400"/>
              <a:buFont typeface="Arial"/>
              <a:buNone/>
              <a:defRPr sz="5200">
                <a:solidFill>
                  <a:schemeClr val="dk1"/>
                </a:solidFill>
              </a:defRPr>
            </a:lvl5pPr>
            <a:lvl6pPr lvl="5" algn="ctr">
              <a:lnSpc>
                <a:spcPct val="100000"/>
              </a:lnSpc>
              <a:spcBef>
                <a:spcPts val="0"/>
              </a:spcBef>
              <a:spcAft>
                <a:spcPts val="0"/>
              </a:spcAft>
              <a:buClr>
                <a:schemeClr val="dk1"/>
              </a:buClr>
              <a:buSzPts val="1400"/>
              <a:buFont typeface="Arial"/>
              <a:buNone/>
              <a:defRPr sz="5200">
                <a:solidFill>
                  <a:schemeClr val="dk1"/>
                </a:solidFill>
              </a:defRPr>
            </a:lvl6pPr>
            <a:lvl7pPr lvl="6" algn="ctr">
              <a:lnSpc>
                <a:spcPct val="100000"/>
              </a:lnSpc>
              <a:spcBef>
                <a:spcPts val="0"/>
              </a:spcBef>
              <a:spcAft>
                <a:spcPts val="0"/>
              </a:spcAft>
              <a:buClr>
                <a:schemeClr val="dk1"/>
              </a:buClr>
              <a:buSzPts val="1400"/>
              <a:buFont typeface="Arial"/>
              <a:buNone/>
              <a:defRPr sz="5200">
                <a:solidFill>
                  <a:schemeClr val="dk1"/>
                </a:solidFill>
              </a:defRPr>
            </a:lvl7pPr>
            <a:lvl8pPr lvl="7" algn="ctr">
              <a:lnSpc>
                <a:spcPct val="100000"/>
              </a:lnSpc>
              <a:spcBef>
                <a:spcPts val="0"/>
              </a:spcBef>
              <a:spcAft>
                <a:spcPts val="0"/>
              </a:spcAft>
              <a:buClr>
                <a:schemeClr val="dk1"/>
              </a:buClr>
              <a:buSzPts val="1400"/>
              <a:buFont typeface="Arial"/>
              <a:buNone/>
              <a:defRPr sz="5200">
                <a:solidFill>
                  <a:schemeClr val="dk1"/>
                </a:solidFill>
              </a:defRPr>
            </a:lvl8pPr>
            <a:lvl9pPr lvl="8" algn="ctr">
              <a:lnSpc>
                <a:spcPct val="100000"/>
              </a:lnSpc>
              <a:spcBef>
                <a:spcPts val="0"/>
              </a:spcBef>
              <a:spcAft>
                <a:spcPts val="0"/>
              </a:spcAft>
              <a:buClr>
                <a:schemeClr val="dk1"/>
              </a:buClr>
              <a:buSzPts val="1400"/>
              <a:buFont typeface="Arial"/>
              <a:buNone/>
              <a:defRPr sz="5200">
                <a:solidFill>
                  <a:schemeClr val="dk1"/>
                </a:solidFill>
              </a:defRPr>
            </a:lvl9pPr>
          </a:lstStyle>
          <a:p/>
        </p:txBody>
      </p:sp>
      <p:sp>
        <p:nvSpPr>
          <p:cNvPr id="11" name="Google Shape;11;p2"/>
          <p:cNvSpPr txBox="1"/>
          <p:nvPr>
            <p:ph idx="1" type="subTitle"/>
          </p:nvPr>
        </p:nvSpPr>
        <p:spPr>
          <a:xfrm>
            <a:off x="311700" y="3778833"/>
            <a:ext cx="8520600" cy="10569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chemeClr val="dk2"/>
              </a:buClr>
              <a:buSzPts val="1400"/>
              <a:buFont typeface="Arial"/>
              <a:buNone/>
              <a:defRPr b="0" i="0" sz="2800" u="none" cap="none" strike="noStrike">
                <a:solidFill>
                  <a:schemeClr val="dk2"/>
                </a:solidFill>
                <a:latin typeface="Arial"/>
                <a:ea typeface="Arial"/>
                <a:cs typeface="Arial"/>
                <a:sym typeface="Arial"/>
              </a:defRPr>
            </a:lvl1pPr>
            <a:lvl2pPr lvl="1" marR="0" algn="ctr">
              <a:lnSpc>
                <a:spcPct val="100000"/>
              </a:lnSpc>
              <a:spcBef>
                <a:spcPts val="0"/>
              </a:spcBef>
              <a:spcAft>
                <a:spcPts val="0"/>
              </a:spcAft>
              <a:buClr>
                <a:schemeClr val="dk2"/>
              </a:buClr>
              <a:buSzPts val="1400"/>
              <a:buFont typeface="Arial"/>
              <a:buNone/>
              <a:defRPr b="0" i="0" sz="2800" u="none" cap="none" strike="noStrike">
                <a:solidFill>
                  <a:schemeClr val="dk2"/>
                </a:solidFill>
                <a:latin typeface="Arial"/>
                <a:ea typeface="Arial"/>
                <a:cs typeface="Arial"/>
                <a:sym typeface="Arial"/>
              </a:defRPr>
            </a:lvl2pPr>
            <a:lvl3pPr lvl="2" marR="0" algn="ctr">
              <a:lnSpc>
                <a:spcPct val="100000"/>
              </a:lnSpc>
              <a:spcBef>
                <a:spcPts val="0"/>
              </a:spcBef>
              <a:spcAft>
                <a:spcPts val="0"/>
              </a:spcAft>
              <a:buClr>
                <a:schemeClr val="dk2"/>
              </a:buClr>
              <a:buSzPts val="1400"/>
              <a:buFont typeface="Arial"/>
              <a:buNone/>
              <a:defRPr b="0" i="0" sz="2800" u="none" cap="none" strike="noStrike">
                <a:solidFill>
                  <a:schemeClr val="dk2"/>
                </a:solidFill>
                <a:latin typeface="Arial"/>
                <a:ea typeface="Arial"/>
                <a:cs typeface="Arial"/>
                <a:sym typeface="Arial"/>
              </a:defRPr>
            </a:lvl3pPr>
            <a:lvl4pPr lvl="3" marR="0" algn="ctr">
              <a:lnSpc>
                <a:spcPct val="100000"/>
              </a:lnSpc>
              <a:spcBef>
                <a:spcPts val="0"/>
              </a:spcBef>
              <a:spcAft>
                <a:spcPts val="0"/>
              </a:spcAft>
              <a:buClr>
                <a:schemeClr val="dk2"/>
              </a:buClr>
              <a:buSzPts val="1400"/>
              <a:buFont typeface="Arial"/>
              <a:buNone/>
              <a:defRPr b="0" i="0" sz="2800" u="none" cap="none" strike="noStrike">
                <a:solidFill>
                  <a:schemeClr val="dk2"/>
                </a:solidFill>
                <a:latin typeface="Arial"/>
                <a:ea typeface="Arial"/>
                <a:cs typeface="Arial"/>
                <a:sym typeface="Arial"/>
              </a:defRPr>
            </a:lvl4pPr>
            <a:lvl5pPr lvl="4" marR="0" algn="ctr">
              <a:lnSpc>
                <a:spcPct val="100000"/>
              </a:lnSpc>
              <a:spcBef>
                <a:spcPts val="0"/>
              </a:spcBef>
              <a:spcAft>
                <a:spcPts val="0"/>
              </a:spcAft>
              <a:buClr>
                <a:schemeClr val="dk2"/>
              </a:buClr>
              <a:buSzPts val="1400"/>
              <a:buFont typeface="Arial"/>
              <a:buNone/>
              <a:defRPr b="0" i="0" sz="2800" u="none" cap="none" strike="noStrike">
                <a:solidFill>
                  <a:schemeClr val="dk2"/>
                </a:solidFill>
                <a:latin typeface="Arial"/>
                <a:ea typeface="Arial"/>
                <a:cs typeface="Arial"/>
                <a:sym typeface="Arial"/>
              </a:defRPr>
            </a:lvl5pPr>
            <a:lvl6pPr lvl="5" marR="0" algn="ctr">
              <a:lnSpc>
                <a:spcPct val="100000"/>
              </a:lnSpc>
              <a:spcBef>
                <a:spcPts val="0"/>
              </a:spcBef>
              <a:spcAft>
                <a:spcPts val="0"/>
              </a:spcAft>
              <a:buClr>
                <a:schemeClr val="dk2"/>
              </a:buClr>
              <a:buSzPts val="1400"/>
              <a:buFont typeface="Arial"/>
              <a:buNone/>
              <a:defRPr b="0" i="0" sz="2800" u="none" cap="none" strike="noStrike">
                <a:solidFill>
                  <a:schemeClr val="dk2"/>
                </a:solidFill>
                <a:latin typeface="Arial"/>
                <a:ea typeface="Arial"/>
                <a:cs typeface="Arial"/>
                <a:sym typeface="Arial"/>
              </a:defRPr>
            </a:lvl6pPr>
            <a:lvl7pPr lvl="6" marR="0" algn="ctr">
              <a:lnSpc>
                <a:spcPct val="100000"/>
              </a:lnSpc>
              <a:spcBef>
                <a:spcPts val="0"/>
              </a:spcBef>
              <a:spcAft>
                <a:spcPts val="0"/>
              </a:spcAft>
              <a:buClr>
                <a:schemeClr val="dk2"/>
              </a:buClr>
              <a:buSzPts val="1400"/>
              <a:buFont typeface="Arial"/>
              <a:buNone/>
              <a:defRPr b="0" i="0" sz="2800" u="none" cap="none" strike="noStrike">
                <a:solidFill>
                  <a:schemeClr val="dk2"/>
                </a:solidFill>
                <a:latin typeface="Arial"/>
                <a:ea typeface="Arial"/>
                <a:cs typeface="Arial"/>
                <a:sym typeface="Arial"/>
              </a:defRPr>
            </a:lvl7pPr>
            <a:lvl8pPr lvl="7" marR="0" algn="ctr">
              <a:lnSpc>
                <a:spcPct val="100000"/>
              </a:lnSpc>
              <a:spcBef>
                <a:spcPts val="0"/>
              </a:spcBef>
              <a:spcAft>
                <a:spcPts val="0"/>
              </a:spcAft>
              <a:buClr>
                <a:schemeClr val="dk2"/>
              </a:buClr>
              <a:buSzPts val="1400"/>
              <a:buFont typeface="Arial"/>
              <a:buNone/>
              <a:defRPr b="0" i="0" sz="2800" u="none" cap="none" strike="noStrike">
                <a:solidFill>
                  <a:schemeClr val="dk2"/>
                </a:solidFill>
                <a:latin typeface="Arial"/>
                <a:ea typeface="Arial"/>
                <a:cs typeface="Arial"/>
                <a:sym typeface="Arial"/>
              </a:defRPr>
            </a:lvl8pPr>
            <a:lvl9pPr lvl="8" marR="0" algn="ctr">
              <a:lnSpc>
                <a:spcPct val="100000"/>
              </a:lnSpc>
              <a:spcBef>
                <a:spcPts val="0"/>
              </a:spcBef>
              <a:spcAft>
                <a:spcPts val="0"/>
              </a:spcAft>
              <a:buClr>
                <a:schemeClr val="dk2"/>
              </a:buClr>
              <a:buSzPts val="1400"/>
              <a:buFont typeface="Arial"/>
              <a:buNone/>
              <a:defRPr b="0" i="0" sz="2800" u="none" cap="none" strike="noStrike">
                <a:solidFill>
                  <a:schemeClr val="dk2"/>
                </a:solidFill>
                <a:latin typeface="Arial"/>
                <a:ea typeface="Arial"/>
                <a:cs typeface="Arial"/>
                <a:sym typeface="Arial"/>
              </a:defRPr>
            </a:lvl9pPr>
          </a:lstStyle>
          <a:p/>
        </p:txBody>
      </p:sp>
      <p:sp>
        <p:nvSpPr>
          <p:cNvPr id="12" name="Google Shape;12;p2"/>
          <p:cNvSpPr txBox="1"/>
          <p:nvPr>
            <p:ph idx="12" type="sldNum"/>
          </p:nvPr>
        </p:nvSpPr>
        <p:spPr>
          <a:xfrm>
            <a:off x="8472457" y="6217622"/>
            <a:ext cx="548700" cy="5247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5" name="Shape 45"/>
        <p:cNvGrpSpPr/>
        <p:nvPr/>
      </p:nvGrpSpPr>
      <p:grpSpPr>
        <a:xfrm>
          <a:off x="0" y="0"/>
          <a:ext cx="0" cy="0"/>
          <a:chOff x="0" y="0"/>
          <a:chExt cx="0" cy="0"/>
        </a:xfrm>
      </p:grpSpPr>
      <p:sp>
        <p:nvSpPr>
          <p:cNvPr id="46" name="Google Shape;46;p11"/>
          <p:cNvSpPr txBox="1"/>
          <p:nvPr>
            <p:ph idx="12" type="sldNum"/>
          </p:nvPr>
        </p:nvSpPr>
        <p:spPr>
          <a:xfrm>
            <a:off x="8472457" y="6217622"/>
            <a:ext cx="548700" cy="5247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3" name="Shape 53"/>
        <p:cNvGrpSpPr/>
        <p:nvPr/>
      </p:nvGrpSpPr>
      <p:grpSpPr>
        <a:xfrm>
          <a:off x="0" y="0"/>
          <a:ext cx="0" cy="0"/>
          <a:chOff x="0" y="0"/>
          <a:chExt cx="0" cy="0"/>
        </a:xfrm>
      </p:grpSpPr>
      <p:sp>
        <p:nvSpPr>
          <p:cNvPr id="54" name="Google Shape;54;p13"/>
          <p:cNvSpPr txBox="1"/>
          <p:nvPr>
            <p:ph type="ctrTitle"/>
          </p:nvPr>
        </p:nvSpPr>
        <p:spPr>
          <a:xfrm>
            <a:off x="685800" y="2130425"/>
            <a:ext cx="7772400" cy="14700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55" name="Google Shape;55;p13"/>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lvl="1" marR="0" algn="ctr">
              <a:lnSpc>
                <a:spcPct val="100000"/>
              </a:lnSpc>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algn="ctr">
              <a:lnSpc>
                <a:spcPct val="100000"/>
              </a:lnSpc>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56" name="Google Shape;56;p13"/>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57" name="Google Shape;57;p13"/>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58" name="Google Shape;58;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9" name="Shape 59"/>
        <p:cNvGrpSpPr/>
        <p:nvPr/>
      </p:nvGrpSpPr>
      <p:grpSpPr>
        <a:xfrm>
          <a:off x="0" y="0"/>
          <a:ext cx="0" cy="0"/>
          <a:chOff x="0" y="0"/>
          <a:chExt cx="0" cy="0"/>
        </a:xfrm>
      </p:grpSpPr>
      <p:sp>
        <p:nvSpPr>
          <p:cNvPr id="60" name="Google Shape;60;p14"/>
          <p:cNvSpPr txBox="1"/>
          <p:nvPr>
            <p:ph type="title"/>
          </p:nvPr>
        </p:nvSpPr>
        <p:spPr>
          <a:xfrm>
            <a:off x="457200" y="273050"/>
            <a:ext cx="3008313" cy="116205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SzPts val="1400"/>
              <a:buNone/>
              <a:defRPr b="1" i="0" sz="20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61" name="Google Shape;61;p14"/>
          <p:cNvSpPr txBox="1"/>
          <p:nvPr>
            <p:ph idx="1" type="body"/>
          </p:nvPr>
        </p:nvSpPr>
        <p:spPr>
          <a:xfrm>
            <a:off x="3575050" y="273050"/>
            <a:ext cx="5111750" cy="5853113"/>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2" name="Google Shape;62;p14"/>
          <p:cNvSpPr txBox="1"/>
          <p:nvPr>
            <p:ph idx="2" type="body"/>
          </p:nvPr>
        </p:nvSpPr>
        <p:spPr>
          <a:xfrm>
            <a:off x="457200" y="1435100"/>
            <a:ext cx="3008313" cy="4691063"/>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280"/>
              </a:spcBef>
              <a:spcAft>
                <a:spcPts val="0"/>
              </a:spcAft>
              <a:buClr>
                <a:schemeClr val="dk1"/>
              </a:buClr>
              <a:buSzPts val="3200"/>
              <a:buFont typeface="Arial"/>
              <a:buNone/>
              <a:defRPr b="0" i="0" sz="1400" u="none" cap="none" strike="noStrike">
                <a:solidFill>
                  <a:schemeClr val="dk1"/>
                </a:solidFill>
                <a:latin typeface="Calibri"/>
                <a:ea typeface="Calibri"/>
                <a:cs typeface="Calibri"/>
                <a:sym typeface="Calibri"/>
              </a:defRPr>
            </a:lvl1pPr>
            <a:lvl2pPr indent="-228600" lvl="1" marL="914400" marR="0" algn="l">
              <a:lnSpc>
                <a:spcPct val="100000"/>
              </a:lnSpc>
              <a:spcBef>
                <a:spcPts val="240"/>
              </a:spcBef>
              <a:spcAft>
                <a:spcPts val="0"/>
              </a:spcAft>
              <a:buClr>
                <a:schemeClr val="dk1"/>
              </a:buClr>
              <a:buSzPts val="2800"/>
              <a:buFont typeface="Arial"/>
              <a:buNone/>
              <a:defRPr b="0" i="0" sz="1200" u="none" cap="none" strike="noStrike">
                <a:solidFill>
                  <a:schemeClr val="dk1"/>
                </a:solidFill>
                <a:latin typeface="Calibri"/>
                <a:ea typeface="Calibri"/>
                <a:cs typeface="Calibri"/>
                <a:sym typeface="Calibri"/>
              </a:defRPr>
            </a:lvl2pPr>
            <a:lvl3pPr indent="-228600" lvl="2" marL="1371600" marR="0" algn="l">
              <a:lnSpc>
                <a:spcPct val="100000"/>
              </a:lnSpc>
              <a:spcBef>
                <a:spcPts val="200"/>
              </a:spcBef>
              <a:spcAft>
                <a:spcPts val="0"/>
              </a:spcAft>
              <a:buClr>
                <a:schemeClr val="dk1"/>
              </a:buClr>
              <a:buSzPts val="2400"/>
              <a:buFont typeface="Arial"/>
              <a:buNone/>
              <a:defRPr b="0" i="0" sz="1000" u="none" cap="none" strike="noStrike">
                <a:solidFill>
                  <a:schemeClr val="dk1"/>
                </a:solidFill>
                <a:latin typeface="Calibri"/>
                <a:ea typeface="Calibri"/>
                <a:cs typeface="Calibri"/>
                <a:sym typeface="Calibri"/>
              </a:defRPr>
            </a:lvl3pPr>
            <a:lvl4pPr indent="-228600" lvl="3" marL="18288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4pPr>
            <a:lvl5pPr indent="-228600" lvl="4" marL="22860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5pPr>
            <a:lvl6pPr indent="-228600" lvl="5" marL="27432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6pPr>
            <a:lvl7pPr indent="-228600" lvl="6" marL="32004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7pPr>
            <a:lvl8pPr indent="-228600" lvl="7" marL="36576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8pPr>
            <a:lvl9pPr indent="-228600" lvl="8" marL="41148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9pPr>
          </a:lstStyle>
          <a:p/>
        </p:txBody>
      </p:sp>
      <p:sp>
        <p:nvSpPr>
          <p:cNvPr id="63" name="Google Shape;63;p14"/>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64" name="Google Shape;64;p14"/>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65" name="Google Shape;65;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6" name="Shape 66"/>
        <p:cNvGrpSpPr/>
        <p:nvPr/>
      </p:nvGrpSpPr>
      <p:grpSpPr>
        <a:xfrm>
          <a:off x="0" y="0"/>
          <a:ext cx="0" cy="0"/>
          <a:chOff x="0" y="0"/>
          <a:chExt cx="0" cy="0"/>
        </a:xfrm>
      </p:grpSpPr>
      <p:sp>
        <p:nvSpPr>
          <p:cNvPr id="67" name="Google Shape;67;p15"/>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68" name="Google Shape;68;p15"/>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69" name="Google Shape;69;p15"/>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70" name="Google Shape;70;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1" name="Shape 71"/>
        <p:cNvGrpSpPr/>
        <p:nvPr/>
      </p:nvGrpSpPr>
      <p:grpSpPr>
        <a:xfrm>
          <a:off x="0" y="0"/>
          <a:ext cx="0" cy="0"/>
          <a:chOff x="0" y="0"/>
          <a:chExt cx="0" cy="0"/>
        </a:xfrm>
      </p:grpSpPr>
      <p:sp>
        <p:nvSpPr>
          <p:cNvPr id="72" name="Google Shape;72;p16"/>
          <p:cNvSpPr txBox="1"/>
          <p:nvPr>
            <p:ph type="title"/>
          </p:nvPr>
        </p:nvSpPr>
        <p:spPr>
          <a:xfrm rot="5400000">
            <a:off x="4732337" y="2171700"/>
            <a:ext cx="5851525" cy="20574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73" name="Google Shape;73;p16"/>
          <p:cNvSpPr txBox="1"/>
          <p:nvPr>
            <p:ph idx="1" type="body"/>
          </p:nvPr>
        </p:nvSpPr>
        <p:spPr>
          <a:xfrm rot="5400000">
            <a:off x="541338" y="190501"/>
            <a:ext cx="5851525" cy="6019800"/>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4" name="Google Shape;74;p16"/>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75" name="Google Shape;75;p16"/>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76" name="Google Shape;76;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7" name="Shape 77"/>
        <p:cNvGrpSpPr/>
        <p:nvPr/>
      </p:nvGrpSpPr>
      <p:grpSpPr>
        <a:xfrm>
          <a:off x="0" y="0"/>
          <a:ext cx="0" cy="0"/>
          <a:chOff x="0" y="0"/>
          <a:chExt cx="0" cy="0"/>
        </a:xfrm>
      </p:grpSpPr>
      <p:sp>
        <p:nvSpPr>
          <p:cNvPr id="78" name="Google Shape;78;p17"/>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79" name="Google Shape;79;p17"/>
          <p:cNvSpPr txBox="1"/>
          <p:nvPr>
            <p:ph idx="1" type="body"/>
          </p:nvPr>
        </p:nvSpPr>
        <p:spPr>
          <a:xfrm rot="5400000">
            <a:off x="2309019" y="-251619"/>
            <a:ext cx="4525962" cy="8229600"/>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0" name="Google Shape;80;p17"/>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81" name="Google Shape;81;p17"/>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82" name="Google Shape;82;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3" name="Shape 83"/>
        <p:cNvGrpSpPr/>
        <p:nvPr/>
      </p:nvGrpSpPr>
      <p:grpSpPr>
        <a:xfrm>
          <a:off x="0" y="0"/>
          <a:ext cx="0" cy="0"/>
          <a:chOff x="0" y="0"/>
          <a:chExt cx="0" cy="0"/>
        </a:xfrm>
      </p:grpSpPr>
      <p:sp>
        <p:nvSpPr>
          <p:cNvPr id="84" name="Google Shape;84;p18"/>
          <p:cNvSpPr txBox="1"/>
          <p:nvPr>
            <p:ph type="title"/>
          </p:nvPr>
        </p:nvSpPr>
        <p:spPr>
          <a:xfrm>
            <a:off x="1792288" y="4800600"/>
            <a:ext cx="5486400" cy="566738"/>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SzPts val="1400"/>
              <a:buNone/>
              <a:defRPr b="1" i="0" sz="20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85" name="Google Shape;85;p18"/>
          <p:cNvSpPr/>
          <p:nvPr>
            <p:ph idx="2" type="pic"/>
          </p:nvPr>
        </p:nvSpPr>
        <p:spPr>
          <a:xfrm>
            <a:off x="1792288" y="612775"/>
            <a:ext cx="5486400" cy="4114800"/>
          </a:xfrm>
          <a:prstGeom prst="rect">
            <a:avLst/>
          </a:prstGeom>
          <a:noFill/>
          <a:ln>
            <a:noFill/>
          </a:ln>
        </p:spPr>
      </p:sp>
      <p:sp>
        <p:nvSpPr>
          <p:cNvPr id="86" name="Google Shape;86;p18"/>
          <p:cNvSpPr txBox="1"/>
          <p:nvPr>
            <p:ph idx="1" type="body"/>
          </p:nvPr>
        </p:nvSpPr>
        <p:spPr>
          <a:xfrm>
            <a:off x="1792288" y="5367338"/>
            <a:ext cx="5486400" cy="804862"/>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280"/>
              </a:spcBef>
              <a:spcAft>
                <a:spcPts val="0"/>
              </a:spcAft>
              <a:buClr>
                <a:schemeClr val="dk1"/>
              </a:buClr>
              <a:buSzPts val="3200"/>
              <a:buFont typeface="Arial"/>
              <a:buNone/>
              <a:defRPr b="0" i="0" sz="1400" u="none" cap="none" strike="noStrike">
                <a:solidFill>
                  <a:schemeClr val="dk1"/>
                </a:solidFill>
                <a:latin typeface="Calibri"/>
                <a:ea typeface="Calibri"/>
                <a:cs typeface="Calibri"/>
                <a:sym typeface="Calibri"/>
              </a:defRPr>
            </a:lvl1pPr>
            <a:lvl2pPr indent="-228600" lvl="1" marL="914400" marR="0" algn="l">
              <a:lnSpc>
                <a:spcPct val="100000"/>
              </a:lnSpc>
              <a:spcBef>
                <a:spcPts val="240"/>
              </a:spcBef>
              <a:spcAft>
                <a:spcPts val="0"/>
              </a:spcAft>
              <a:buClr>
                <a:schemeClr val="dk1"/>
              </a:buClr>
              <a:buSzPts val="2800"/>
              <a:buFont typeface="Arial"/>
              <a:buNone/>
              <a:defRPr b="0" i="0" sz="1200" u="none" cap="none" strike="noStrike">
                <a:solidFill>
                  <a:schemeClr val="dk1"/>
                </a:solidFill>
                <a:latin typeface="Calibri"/>
                <a:ea typeface="Calibri"/>
                <a:cs typeface="Calibri"/>
                <a:sym typeface="Calibri"/>
              </a:defRPr>
            </a:lvl2pPr>
            <a:lvl3pPr indent="-228600" lvl="2" marL="1371600" marR="0" algn="l">
              <a:lnSpc>
                <a:spcPct val="100000"/>
              </a:lnSpc>
              <a:spcBef>
                <a:spcPts val="200"/>
              </a:spcBef>
              <a:spcAft>
                <a:spcPts val="0"/>
              </a:spcAft>
              <a:buClr>
                <a:schemeClr val="dk1"/>
              </a:buClr>
              <a:buSzPts val="2400"/>
              <a:buFont typeface="Arial"/>
              <a:buNone/>
              <a:defRPr b="0" i="0" sz="1000" u="none" cap="none" strike="noStrike">
                <a:solidFill>
                  <a:schemeClr val="dk1"/>
                </a:solidFill>
                <a:latin typeface="Calibri"/>
                <a:ea typeface="Calibri"/>
                <a:cs typeface="Calibri"/>
                <a:sym typeface="Calibri"/>
              </a:defRPr>
            </a:lvl3pPr>
            <a:lvl4pPr indent="-228600" lvl="3" marL="18288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4pPr>
            <a:lvl5pPr indent="-228600" lvl="4" marL="22860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5pPr>
            <a:lvl6pPr indent="-228600" lvl="5" marL="27432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6pPr>
            <a:lvl7pPr indent="-228600" lvl="6" marL="32004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7pPr>
            <a:lvl8pPr indent="-228600" lvl="7" marL="36576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8pPr>
            <a:lvl9pPr indent="-228600" lvl="8" marL="41148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9pPr>
          </a:lstStyle>
          <a:p/>
        </p:txBody>
      </p:sp>
      <p:sp>
        <p:nvSpPr>
          <p:cNvPr id="87" name="Google Shape;87;p18"/>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88" name="Google Shape;88;p18"/>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89" name="Google Shape;89;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0" name="Shape 90"/>
        <p:cNvGrpSpPr/>
        <p:nvPr/>
      </p:nvGrpSpPr>
      <p:grpSpPr>
        <a:xfrm>
          <a:off x="0" y="0"/>
          <a:ext cx="0" cy="0"/>
          <a:chOff x="0" y="0"/>
          <a:chExt cx="0" cy="0"/>
        </a:xfrm>
      </p:grpSpPr>
      <p:sp>
        <p:nvSpPr>
          <p:cNvPr id="91" name="Google Shape;91;p19"/>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92" name="Google Shape;92;p19"/>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93" name="Google Shape;93;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94" name="Shape 94"/>
        <p:cNvGrpSpPr/>
        <p:nvPr/>
      </p:nvGrpSpPr>
      <p:grpSpPr>
        <a:xfrm>
          <a:off x="0" y="0"/>
          <a:ext cx="0" cy="0"/>
          <a:chOff x="0" y="0"/>
          <a:chExt cx="0" cy="0"/>
        </a:xfrm>
      </p:grpSpPr>
      <p:sp>
        <p:nvSpPr>
          <p:cNvPr id="95" name="Google Shape;95;p20"/>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96" name="Google Shape;96;p20"/>
          <p:cNvSpPr txBox="1"/>
          <p:nvPr>
            <p:ph idx="1" type="body"/>
          </p:nvPr>
        </p:nvSpPr>
        <p:spPr>
          <a:xfrm>
            <a:off x="457200" y="1535113"/>
            <a:ext cx="4040188" cy="639762"/>
          </a:xfrm>
          <a:prstGeom prst="rect">
            <a:avLst/>
          </a:prstGeom>
          <a:noFill/>
          <a:ln>
            <a:noFill/>
          </a:ln>
        </p:spPr>
        <p:txBody>
          <a:bodyPr anchorCtr="0" anchor="b" bIns="91425" lIns="91425" spcFirstLastPara="1" rIns="91425" wrap="square" tIns="91425">
            <a:noAutofit/>
          </a:bodyPr>
          <a:lstStyle>
            <a:lvl1pPr indent="-228600" lvl="0" marL="457200" marR="0" algn="l">
              <a:lnSpc>
                <a:spcPct val="100000"/>
              </a:lnSpc>
              <a:spcBef>
                <a:spcPts val="480"/>
              </a:spcBef>
              <a:spcAft>
                <a:spcPts val="0"/>
              </a:spcAft>
              <a:buClr>
                <a:schemeClr val="dk1"/>
              </a:buClr>
              <a:buSzPts val="3200"/>
              <a:buFont typeface="Arial"/>
              <a:buNone/>
              <a:defRPr b="1" i="0" sz="2400" u="none" cap="none" strike="noStrike">
                <a:solidFill>
                  <a:schemeClr val="dk1"/>
                </a:solidFill>
                <a:latin typeface="Calibri"/>
                <a:ea typeface="Calibri"/>
                <a:cs typeface="Calibri"/>
                <a:sym typeface="Calibri"/>
              </a:defRPr>
            </a:lvl1pPr>
            <a:lvl2pPr indent="-228600" lvl="1" marL="914400" marR="0" algn="l">
              <a:lnSpc>
                <a:spcPct val="100000"/>
              </a:lnSpc>
              <a:spcBef>
                <a:spcPts val="400"/>
              </a:spcBef>
              <a:spcAft>
                <a:spcPts val="0"/>
              </a:spcAft>
              <a:buClr>
                <a:schemeClr val="dk1"/>
              </a:buClr>
              <a:buSzPts val="2800"/>
              <a:buFont typeface="Arial"/>
              <a:buNone/>
              <a:defRPr b="1" i="0" sz="2000" u="none" cap="none" strike="noStrike">
                <a:solidFill>
                  <a:schemeClr val="dk1"/>
                </a:solidFill>
                <a:latin typeface="Calibri"/>
                <a:ea typeface="Calibri"/>
                <a:cs typeface="Calibri"/>
                <a:sym typeface="Calibri"/>
              </a:defRPr>
            </a:lvl2pPr>
            <a:lvl3pPr indent="-228600" lvl="2" marL="1371600" marR="0" algn="l">
              <a:lnSpc>
                <a:spcPct val="100000"/>
              </a:lnSpc>
              <a:spcBef>
                <a:spcPts val="360"/>
              </a:spcBef>
              <a:spcAft>
                <a:spcPts val="0"/>
              </a:spcAft>
              <a:buClr>
                <a:schemeClr val="dk1"/>
              </a:buClr>
              <a:buSzPts val="2400"/>
              <a:buFont typeface="Arial"/>
              <a:buNone/>
              <a:defRPr b="1" i="0" sz="1800" u="none" cap="none" strike="noStrike">
                <a:solidFill>
                  <a:schemeClr val="dk1"/>
                </a:solidFill>
                <a:latin typeface="Calibri"/>
                <a:ea typeface="Calibri"/>
                <a:cs typeface="Calibri"/>
                <a:sym typeface="Calibri"/>
              </a:defRPr>
            </a:lvl3pPr>
            <a:lvl4pPr indent="-228600" lvl="3" marL="18288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4pPr>
            <a:lvl5pPr indent="-228600" lvl="4" marL="22860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5pPr>
            <a:lvl6pPr indent="-228600" lvl="5" marL="27432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6pPr>
            <a:lvl7pPr indent="-228600" lvl="6" marL="32004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7pPr>
            <a:lvl8pPr indent="-228600" lvl="7" marL="36576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8pPr>
            <a:lvl9pPr indent="-228600" lvl="8" marL="41148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9pPr>
          </a:lstStyle>
          <a:p/>
        </p:txBody>
      </p:sp>
      <p:sp>
        <p:nvSpPr>
          <p:cNvPr id="97" name="Google Shape;97;p20"/>
          <p:cNvSpPr txBox="1"/>
          <p:nvPr>
            <p:ph idx="2" type="body"/>
          </p:nvPr>
        </p:nvSpPr>
        <p:spPr>
          <a:xfrm>
            <a:off x="457200" y="2174875"/>
            <a:ext cx="4040188" cy="3951288"/>
          </a:xfrm>
          <a:prstGeom prst="rect">
            <a:avLst/>
          </a:prstGeom>
          <a:noFill/>
          <a:ln>
            <a:noFill/>
          </a:ln>
        </p:spPr>
        <p:txBody>
          <a:bodyPr anchorCtr="0" anchor="t" bIns="91425" lIns="91425" spcFirstLastPara="1" rIns="91425" wrap="square" tIns="91425">
            <a:noAutofit/>
          </a:bodyPr>
          <a:lstStyle>
            <a:lvl1pPr indent="-381000" lvl="0" marL="4572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98" name="Google Shape;98;p20"/>
          <p:cNvSpPr txBox="1"/>
          <p:nvPr>
            <p:ph idx="3" type="body"/>
          </p:nvPr>
        </p:nvSpPr>
        <p:spPr>
          <a:xfrm>
            <a:off x="4645025" y="1535113"/>
            <a:ext cx="4041775" cy="639762"/>
          </a:xfrm>
          <a:prstGeom prst="rect">
            <a:avLst/>
          </a:prstGeom>
          <a:noFill/>
          <a:ln>
            <a:noFill/>
          </a:ln>
        </p:spPr>
        <p:txBody>
          <a:bodyPr anchorCtr="0" anchor="b" bIns="91425" lIns="91425" spcFirstLastPara="1" rIns="91425" wrap="square" tIns="91425">
            <a:noAutofit/>
          </a:bodyPr>
          <a:lstStyle>
            <a:lvl1pPr indent="-228600" lvl="0" marL="457200" marR="0" algn="l">
              <a:lnSpc>
                <a:spcPct val="100000"/>
              </a:lnSpc>
              <a:spcBef>
                <a:spcPts val="480"/>
              </a:spcBef>
              <a:spcAft>
                <a:spcPts val="0"/>
              </a:spcAft>
              <a:buClr>
                <a:schemeClr val="dk1"/>
              </a:buClr>
              <a:buSzPts val="3200"/>
              <a:buFont typeface="Arial"/>
              <a:buNone/>
              <a:defRPr b="1" i="0" sz="2400" u="none" cap="none" strike="noStrike">
                <a:solidFill>
                  <a:schemeClr val="dk1"/>
                </a:solidFill>
                <a:latin typeface="Calibri"/>
                <a:ea typeface="Calibri"/>
                <a:cs typeface="Calibri"/>
                <a:sym typeface="Calibri"/>
              </a:defRPr>
            </a:lvl1pPr>
            <a:lvl2pPr indent="-228600" lvl="1" marL="914400" marR="0" algn="l">
              <a:lnSpc>
                <a:spcPct val="100000"/>
              </a:lnSpc>
              <a:spcBef>
                <a:spcPts val="400"/>
              </a:spcBef>
              <a:spcAft>
                <a:spcPts val="0"/>
              </a:spcAft>
              <a:buClr>
                <a:schemeClr val="dk1"/>
              </a:buClr>
              <a:buSzPts val="2800"/>
              <a:buFont typeface="Arial"/>
              <a:buNone/>
              <a:defRPr b="1" i="0" sz="2000" u="none" cap="none" strike="noStrike">
                <a:solidFill>
                  <a:schemeClr val="dk1"/>
                </a:solidFill>
                <a:latin typeface="Calibri"/>
                <a:ea typeface="Calibri"/>
                <a:cs typeface="Calibri"/>
                <a:sym typeface="Calibri"/>
              </a:defRPr>
            </a:lvl2pPr>
            <a:lvl3pPr indent="-228600" lvl="2" marL="1371600" marR="0" algn="l">
              <a:lnSpc>
                <a:spcPct val="100000"/>
              </a:lnSpc>
              <a:spcBef>
                <a:spcPts val="360"/>
              </a:spcBef>
              <a:spcAft>
                <a:spcPts val="0"/>
              </a:spcAft>
              <a:buClr>
                <a:schemeClr val="dk1"/>
              </a:buClr>
              <a:buSzPts val="2400"/>
              <a:buFont typeface="Arial"/>
              <a:buNone/>
              <a:defRPr b="1" i="0" sz="1800" u="none" cap="none" strike="noStrike">
                <a:solidFill>
                  <a:schemeClr val="dk1"/>
                </a:solidFill>
                <a:latin typeface="Calibri"/>
                <a:ea typeface="Calibri"/>
                <a:cs typeface="Calibri"/>
                <a:sym typeface="Calibri"/>
              </a:defRPr>
            </a:lvl3pPr>
            <a:lvl4pPr indent="-228600" lvl="3" marL="18288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4pPr>
            <a:lvl5pPr indent="-228600" lvl="4" marL="22860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5pPr>
            <a:lvl6pPr indent="-228600" lvl="5" marL="27432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6pPr>
            <a:lvl7pPr indent="-228600" lvl="6" marL="32004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7pPr>
            <a:lvl8pPr indent="-228600" lvl="7" marL="36576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8pPr>
            <a:lvl9pPr indent="-228600" lvl="8" marL="41148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9pPr>
          </a:lstStyle>
          <a:p/>
        </p:txBody>
      </p:sp>
      <p:sp>
        <p:nvSpPr>
          <p:cNvPr id="99" name="Google Shape;99;p20"/>
          <p:cNvSpPr txBox="1"/>
          <p:nvPr>
            <p:ph idx="4" type="body"/>
          </p:nvPr>
        </p:nvSpPr>
        <p:spPr>
          <a:xfrm>
            <a:off x="4645025" y="2174875"/>
            <a:ext cx="4041775" cy="3951288"/>
          </a:xfrm>
          <a:prstGeom prst="rect">
            <a:avLst/>
          </a:prstGeom>
          <a:noFill/>
          <a:ln>
            <a:noFill/>
          </a:ln>
        </p:spPr>
        <p:txBody>
          <a:bodyPr anchorCtr="0" anchor="t" bIns="91425" lIns="91425" spcFirstLastPara="1" rIns="91425" wrap="square" tIns="91425">
            <a:noAutofit/>
          </a:bodyPr>
          <a:lstStyle>
            <a:lvl1pPr indent="-381000" lvl="0" marL="4572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100" name="Google Shape;100;p20"/>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101" name="Google Shape;101;p20"/>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102" name="Google Shape;102;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3" name="Shape 103"/>
        <p:cNvGrpSpPr/>
        <p:nvPr/>
      </p:nvGrpSpPr>
      <p:grpSpPr>
        <a:xfrm>
          <a:off x="0" y="0"/>
          <a:ext cx="0" cy="0"/>
          <a:chOff x="0" y="0"/>
          <a:chExt cx="0" cy="0"/>
        </a:xfrm>
      </p:grpSpPr>
      <p:sp>
        <p:nvSpPr>
          <p:cNvPr id="104" name="Google Shape;104;p21"/>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05" name="Google Shape;105;p21"/>
          <p:cNvSpPr txBox="1"/>
          <p:nvPr>
            <p:ph idx="1" type="body"/>
          </p:nvPr>
        </p:nvSpPr>
        <p:spPr>
          <a:xfrm>
            <a:off x="457200" y="1600200"/>
            <a:ext cx="4038600" cy="4525963"/>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6" name="Google Shape;106;p21"/>
          <p:cNvSpPr txBox="1"/>
          <p:nvPr>
            <p:ph idx="2" type="body"/>
          </p:nvPr>
        </p:nvSpPr>
        <p:spPr>
          <a:xfrm>
            <a:off x="4648200" y="1600200"/>
            <a:ext cx="4038600" cy="4525963"/>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7" name="Google Shape;107;p21"/>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108" name="Google Shape;108;p21"/>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109" name="Google Shape;109;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3"/>
          <p:cNvSpPr txBox="1"/>
          <p:nvPr>
            <p:ph type="title"/>
          </p:nvPr>
        </p:nvSpPr>
        <p:spPr>
          <a:xfrm>
            <a:off x="311700" y="593366"/>
            <a:ext cx="8520600" cy="7635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1pPr>
            <a:lvl2pPr lvl="1" algn="l">
              <a:lnSpc>
                <a:spcPct val="100000"/>
              </a:lnSpc>
              <a:spcBef>
                <a:spcPts val="0"/>
              </a:spcBef>
              <a:spcAft>
                <a:spcPts val="0"/>
              </a:spcAft>
              <a:buClr>
                <a:schemeClr val="dk1"/>
              </a:buClr>
              <a:buSzPts val="1400"/>
              <a:buFont typeface="Arial"/>
              <a:buNone/>
              <a:defRPr sz="2800">
                <a:solidFill>
                  <a:schemeClr val="dk1"/>
                </a:solidFill>
              </a:defRPr>
            </a:lvl2pPr>
            <a:lvl3pPr lvl="2" algn="l">
              <a:lnSpc>
                <a:spcPct val="100000"/>
              </a:lnSpc>
              <a:spcBef>
                <a:spcPts val="0"/>
              </a:spcBef>
              <a:spcAft>
                <a:spcPts val="0"/>
              </a:spcAft>
              <a:buClr>
                <a:schemeClr val="dk1"/>
              </a:buClr>
              <a:buSzPts val="1400"/>
              <a:buFont typeface="Arial"/>
              <a:buNone/>
              <a:defRPr sz="2800">
                <a:solidFill>
                  <a:schemeClr val="dk1"/>
                </a:solidFill>
              </a:defRPr>
            </a:lvl3pPr>
            <a:lvl4pPr lvl="3" algn="l">
              <a:lnSpc>
                <a:spcPct val="100000"/>
              </a:lnSpc>
              <a:spcBef>
                <a:spcPts val="0"/>
              </a:spcBef>
              <a:spcAft>
                <a:spcPts val="0"/>
              </a:spcAft>
              <a:buClr>
                <a:schemeClr val="dk1"/>
              </a:buClr>
              <a:buSzPts val="1400"/>
              <a:buFont typeface="Arial"/>
              <a:buNone/>
              <a:defRPr sz="2800">
                <a:solidFill>
                  <a:schemeClr val="dk1"/>
                </a:solidFill>
              </a:defRPr>
            </a:lvl4pPr>
            <a:lvl5pPr lvl="4" algn="l">
              <a:lnSpc>
                <a:spcPct val="100000"/>
              </a:lnSpc>
              <a:spcBef>
                <a:spcPts val="0"/>
              </a:spcBef>
              <a:spcAft>
                <a:spcPts val="0"/>
              </a:spcAft>
              <a:buClr>
                <a:schemeClr val="dk1"/>
              </a:buClr>
              <a:buSzPts val="1400"/>
              <a:buFont typeface="Arial"/>
              <a:buNone/>
              <a:defRPr sz="2800">
                <a:solidFill>
                  <a:schemeClr val="dk1"/>
                </a:solidFill>
              </a:defRPr>
            </a:lvl5pPr>
            <a:lvl6pPr lvl="5" algn="l">
              <a:lnSpc>
                <a:spcPct val="100000"/>
              </a:lnSpc>
              <a:spcBef>
                <a:spcPts val="0"/>
              </a:spcBef>
              <a:spcAft>
                <a:spcPts val="0"/>
              </a:spcAft>
              <a:buClr>
                <a:schemeClr val="dk1"/>
              </a:buClr>
              <a:buSzPts val="1400"/>
              <a:buFont typeface="Arial"/>
              <a:buNone/>
              <a:defRPr sz="2800">
                <a:solidFill>
                  <a:schemeClr val="dk1"/>
                </a:solidFill>
              </a:defRPr>
            </a:lvl6pPr>
            <a:lvl7pPr lvl="6" algn="l">
              <a:lnSpc>
                <a:spcPct val="100000"/>
              </a:lnSpc>
              <a:spcBef>
                <a:spcPts val="0"/>
              </a:spcBef>
              <a:spcAft>
                <a:spcPts val="0"/>
              </a:spcAft>
              <a:buClr>
                <a:schemeClr val="dk1"/>
              </a:buClr>
              <a:buSzPts val="1400"/>
              <a:buFont typeface="Arial"/>
              <a:buNone/>
              <a:defRPr sz="2800">
                <a:solidFill>
                  <a:schemeClr val="dk1"/>
                </a:solidFill>
              </a:defRPr>
            </a:lvl7pPr>
            <a:lvl8pPr lvl="7" algn="l">
              <a:lnSpc>
                <a:spcPct val="100000"/>
              </a:lnSpc>
              <a:spcBef>
                <a:spcPts val="0"/>
              </a:spcBef>
              <a:spcAft>
                <a:spcPts val="0"/>
              </a:spcAft>
              <a:buClr>
                <a:schemeClr val="dk1"/>
              </a:buClr>
              <a:buSzPts val="1400"/>
              <a:buFont typeface="Arial"/>
              <a:buNone/>
              <a:defRPr sz="2800">
                <a:solidFill>
                  <a:schemeClr val="dk1"/>
                </a:solidFill>
              </a:defRPr>
            </a:lvl8pPr>
            <a:lvl9pPr lvl="8" algn="l">
              <a:lnSpc>
                <a:spcPct val="100000"/>
              </a:lnSpc>
              <a:spcBef>
                <a:spcPts val="0"/>
              </a:spcBef>
              <a:spcAft>
                <a:spcPts val="0"/>
              </a:spcAft>
              <a:buClr>
                <a:schemeClr val="dk1"/>
              </a:buClr>
              <a:buSzPts val="1400"/>
              <a:buFont typeface="Arial"/>
              <a:buNone/>
              <a:defRPr sz="2800">
                <a:solidFill>
                  <a:schemeClr val="dk1"/>
                </a:solidFill>
              </a:defRPr>
            </a:lvl9pPr>
          </a:lstStyle>
          <a:p/>
        </p:txBody>
      </p:sp>
      <p:sp>
        <p:nvSpPr>
          <p:cNvPr id="15" name="Google Shape;15;p3"/>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228600" lvl="0" marL="457200" marR="0" algn="l">
              <a:lnSpc>
                <a:spcPct val="115000"/>
              </a:lnSpc>
              <a:spcBef>
                <a:spcPts val="0"/>
              </a:spcBef>
              <a:spcAft>
                <a:spcPts val="0"/>
              </a:spcAft>
              <a:buClr>
                <a:schemeClr val="dk2"/>
              </a:buClr>
              <a:buSzPts val="1400"/>
              <a:buFont typeface="Arial"/>
              <a:buNone/>
              <a:defRPr b="0" i="0" sz="1800" u="none" cap="none" strike="noStrike">
                <a:solidFill>
                  <a:schemeClr val="dk2"/>
                </a:solidFill>
                <a:latin typeface="Arial"/>
                <a:ea typeface="Arial"/>
                <a:cs typeface="Arial"/>
                <a:sym typeface="Arial"/>
              </a:defRPr>
            </a:lvl1pPr>
            <a:lvl2pPr indent="-228600" lvl="1" marL="9144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2pPr>
            <a:lvl3pPr indent="-228600" lvl="2" marL="13716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3pPr>
            <a:lvl4pPr indent="-228600" lvl="3" marL="18288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4pPr>
            <a:lvl5pPr indent="-228600" lvl="4" marL="22860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5pPr>
            <a:lvl6pPr indent="-228600" lvl="5" marL="27432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6pPr>
            <a:lvl7pPr indent="-228600" lvl="6" marL="32004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7pPr>
            <a:lvl8pPr indent="-228600" lvl="7" marL="36576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8pPr>
            <a:lvl9pPr indent="-228600" lvl="8" marL="4114800" marR="0" algn="l">
              <a:lnSpc>
                <a:spcPct val="115000"/>
              </a:lnSpc>
              <a:spcBef>
                <a:spcPts val="1600"/>
              </a:spcBef>
              <a:spcAft>
                <a:spcPts val="1600"/>
              </a:spcAft>
              <a:buClr>
                <a:schemeClr val="dk2"/>
              </a:buClr>
              <a:buSzPts val="1400"/>
              <a:buFont typeface="Arial"/>
              <a:buNone/>
              <a:defRPr b="0" i="0" sz="1400" u="none" cap="none" strike="noStrike">
                <a:solidFill>
                  <a:schemeClr val="dk2"/>
                </a:solidFill>
                <a:latin typeface="Arial"/>
                <a:ea typeface="Arial"/>
                <a:cs typeface="Arial"/>
                <a:sym typeface="Arial"/>
              </a:defRPr>
            </a:lvl9pPr>
          </a:lstStyle>
          <a:p/>
        </p:txBody>
      </p:sp>
      <p:sp>
        <p:nvSpPr>
          <p:cNvPr id="16" name="Google Shape;16;p3"/>
          <p:cNvSpPr txBox="1"/>
          <p:nvPr>
            <p:ph idx="12" type="sldNum"/>
          </p:nvPr>
        </p:nvSpPr>
        <p:spPr>
          <a:xfrm>
            <a:off x="8472457" y="6217622"/>
            <a:ext cx="548700" cy="5247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0" name="Shape 110"/>
        <p:cNvGrpSpPr/>
        <p:nvPr/>
      </p:nvGrpSpPr>
      <p:grpSpPr>
        <a:xfrm>
          <a:off x="0" y="0"/>
          <a:ext cx="0" cy="0"/>
          <a:chOff x="0" y="0"/>
          <a:chExt cx="0" cy="0"/>
        </a:xfrm>
      </p:grpSpPr>
      <p:sp>
        <p:nvSpPr>
          <p:cNvPr id="111" name="Google Shape;111;p22"/>
          <p:cNvSpPr txBox="1"/>
          <p:nvPr>
            <p:ph type="title"/>
          </p:nvPr>
        </p:nvSpPr>
        <p:spPr>
          <a:xfrm>
            <a:off x="722313" y="4406900"/>
            <a:ext cx="7772400" cy="1362075"/>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SzPts val="1400"/>
              <a:buNone/>
              <a:defRPr b="1" i="0" sz="40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12" name="Google Shape;112;p22"/>
          <p:cNvSpPr txBox="1"/>
          <p:nvPr>
            <p:ph idx="1" type="body"/>
          </p:nvPr>
        </p:nvSpPr>
        <p:spPr>
          <a:xfrm>
            <a:off x="722313" y="2906713"/>
            <a:ext cx="7772400" cy="1500187"/>
          </a:xfrm>
          <a:prstGeom prst="rect">
            <a:avLst/>
          </a:prstGeom>
          <a:noFill/>
          <a:ln>
            <a:noFill/>
          </a:ln>
        </p:spPr>
        <p:txBody>
          <a:bodyPr anchorCtr="0" anchor="b" bIns="91425" lIns="91425" spcFirstLastPara="1" rIns="91425" wrap="square" tIns="91425">
            <a:noAutofit/>
          </a:bodyPr>
          <a:lstStyle>
            <a:lvl1pPr indent="-228600" lvl="0" marL="457200" marR="0" algn="l">
              <a:lnSpc>
                <a:spcPct val="100000"/>
              </a:lnSpc>
              <a:spcBef>
                <a:spcPts val="400"/>
              </a:spcBef>
              <a:spcAft>
                <a:spcPts val="0"/>
              </a:spcAft>
              <a:buClr>
                <a:srgbClr val="888888"/>
              </a:buClr>
              <a:buSzPts val="3200"/>
              <a:buFont typeface="Arial"/>
              <a:buNone/>
              <a:defRPr b="0" i="0" sz="2000" u="none" cap="none" strike="noStrike">
                <a:solidFill>
                  <a:srgbClr val="888888"/>
                </a:solidFill>
                <a:latin typeface="Calibri"/>
                <a:ea typeface="Calibri"/>
                <a:cs typeface="Calibri"/>
                <a:sym typeface="Calibri"/>
              </a:defRPr>
            </a:lvl1pPr>
            <a:lvl2pPr indent="-228600" lvl="1" marL="914400" marR="0" algn="l">
              <a:lnSpc>
                <a:spcPct val="100000"/>
              </a:lnSpc>
              <a:spcBef>
                <a:spcPts val="360"/>
              </a:spcBef>
              <a:spcAft>
                <a:spcPts val="0"/>
              </a:spcAft>
              <a:buClr>
                <a:srgbClr val="888888"/>
              </a:buClr>
              <a:buSzPts val="2800"/>
              <a:buFont typeface="Arial"/>
              <a:buNone/>
              <a:defRPr b="0" i="0" sz="1800" u="none" cap="none" strike="noStrike">
                <a:solidFill>
                  <a:srgbClr val="888888"/>
                </a:solidFill>
                <a:latin typeface="Calibri"/>
                <a:ea typeface="Calibri"/>
                <a:cs typeface="Calibri"/>
                <a:sym typeface="Calibri"/>
              </a:defRPr>
            </a:lvl2pPr>
            <a:lvl3pPr indent="-228600" lvl="2" marL="1371600" marR="0" algn="l">
              <a:lnSpc>
                <a:spcPct val="100000"/>
              </a:lnSpc>
              <a:spcBef>
                <a:spcPts val="320"/>
              </a:spcBef>
              <a:spcAft>
                <a:spcPts val="0"/>
              </a:spcAft>
              <a:buClr>
                <a:srgbClr val="888888"/>
              </a:buClr>
              <a:buSzPts val="2400"/>
              <a:buFont typeface="Arial"/>
              <a:buNone/>
              <a:defRPr b="0" i="0" sz="1600" u="none" cap="none" strike="noStrike">
                <a:solidFill>
                  <a:srgbClr val="888888"/>
                </a:solidFill>
                <a:latin typeface="Calibri"/>
                <a:ea typeface="Calibri"/>
                <a:cs typeface="Calibri"/>
                <a:sym typeface="Calibri"/>
              </a:defRPr>
            </a:lvl3pPr>
            <a:lvl4pPr indent="-228600" lvl="3" marL="1828800" marR="0" algn="l">
              <a:lnSpc>
                <a:spcPct val="100000"/>
              </a:lnSpc>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4pPr>
            <a:lvl5pPr indent="-228600" lvl="4" marL="2286000" marR="0" algn="l">
              <a:lnSpc>
                <a:spcPct val="100000"/>
              </a:lnSpc>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5pPr>
            <a:lvl6pPr indent="-228600" lvl="5" marL="2743200" marR="0" algn="l">
              <a:lnSpc>
                <a:spcPct val="100000"/>
              </a:lnSpc>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6pPr>
            <a:lvl7pPr indent="-228600" lvl="6" marL="3200400" marR="0" algn="l">
              <a:lnSpc>
                <a:spcPct val="100000"/>
              </a:lnSpc>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7pPr>
            <a:lvl8pPr indent="-228600" lvl="7" marL="3657600" marR="0" algn="l">
              <a:lnSpc>
                <a:spcPct val="100000"/>
              </a:lnSpc>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8pPr>
            <a:lvl9pPr indent="-228600" lvl="8" marL="4114800" marR="0" algn="l">
              <a:lnSpc>
                <a:spcPct val="100000"/>
              </a:lnSpc>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9pPr>
          </a:lstStyle>
          <a:p/>
        </p:txBody>
      </p:sp>
      <p:sp>
        <p:nvSpPr>
          <p:cNvPr id="113" name="Google Shape;113;p22"/>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114" name="Google Shape;114;p22"/>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115" name="Google Shape;115;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6" name="Shape 116"/>
        <p:cNvGrpSpPr/>
        <p:nvPr/>
      </p:nvGrpSpPr>
      <p:grpSpPr>
        <a:xfrm>
          <a:off x="0" y="0"/>
          <a:ext cx="0" cy="0"/>
          <a:chOff x="0" y="0"/>
          <a:chExt cx="0" cy="0"/>
        </a:xfrm>
      </p:grpSpPr>
      <p:sp>
        <p:nvSpPr>
          <p:cNvPr id="117" name="Google Shape;117;p23"/>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18" name="Google Shape;118;p23"/>
          <p:cNvSpPr txBox="1"/>
          <p:nvPr>
            <p:ph idx="1" type="body"/>
          </p:nvPr>
        </p:nvSpPr>
        <p:spPr>
          <a:xfrm>
            <a:off x="457200" y="1600200"/>
            <a:ext cx="8229600" cy="4525962"/>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19" name="Google Shape;119;p23"/>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120" name="Google Shape;120;p23"/>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121" name="Google Shape;121;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8" name="Shape 128"/>
        <p:cNvGrpSpPr/>
        <p:nvPr/>
      </p:nvGrpSpPr>
      <p:grpSpPr>
        <a:xfrm>
          <a:off x="0" y="0"/>
          <a:ext cx="0" cy="0"/>
          <a:chOff x="0" y="0"/>
          <a:chExt cx="0" cy="0"/>
        </a:xfrm>
      </p:grpSpPr>
      <p:sp>
        <p:nvSpPr>
          <p:cNvPr id="129" name="Google Shape;129;p2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p2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p2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2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3" name="Shape 133"/>
        <p:cNvGrpSpPr/>
        <p:nvPr/>
      </p:nvGrpSpPr>
      <p:grpSpPr>
        <a:xfrm>
          <a:off x="0" y="0"/>
          <a:ext cx="0" cy="0"/>
          <a:chOff x="0" y="0"/>
          <a:chExt cx="0" cy="0"/>
        </a:xfrm>
      </p:grpSpPr>
      <p:sp>
        <p:nvSpPr>
          <p:cNvPr id="134" name="Google Shape;134;p26"/>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26"/>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6" name="Google Shape;136;p2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7" name="Google Shape;137;p2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p2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9" name="Shape 139"/>
        <p:cNvGrpSpPr/>
        <p:nvPr/>
      </p:nvGrpSpPr>
      <p:grpSpPr>
        <a:xfrm>
          <a:off x="0" y="0"/>
          <a:ext cx="0" cy="0"/>
          <a:chOff x="0" y="0"/>
          <a:chExt cx="0" cy="0"/>
        </a:xfrm>
      </p:grpSpPr>
      <p:sp>
        <p:nvSpPr>
          <p:cNvPr id="140" name="Google Shape;140;p27"/>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 name="Google Shape;141;p27"/>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42" name="Google Shape;142;p2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p2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4" name="Google Shape;144;p2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45" name="Shape 145"/>
        <p:cNvGrpSpPr/>
        <p:nvPr/>
      </p:nvGrpSpPr>
      <p:grpSpPr>
        <a:xfrm>
          <a:off x="0" y="0"/>
          <a:ext cx="0" cy="0"/>
          <a:chOff x="0" y="0"/>
          <a:chExt cx="0" cy="0"/>
        </a:xfrm>
      </p:grpSpPr>
      <p:sp>
        <p:nvSpPr>
          <p:cNvPr id="146" name="Google Shape;146;p28"/>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7" name="Google Shape;147;p28"/>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8" name="Google Shape;148;p28"/>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9" name="Google Shape;149;p2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0" name="Google Shape;150;p2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1" name="Google Shape;151;p2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52" name="Shape 152"/>
        <p:cNvGrpSpPr/>
        <p:nvPr/>
      </p:nvGrpSpPr>
      <p:grpSpPr>
        <a:xfrm>
          <a:off x="0" y="0"/>
          <a:ext cx="0" cy="0"/>
          <a:chOff x="0" y="0"/>
          <a:chExt cx="0" cy="0"/>
        </a:xfrm>
      </p:grpSpPr>
      <p:sp>
        <p:nvSpPr>
          <p:cNvPr id="153" name="Google Shape;153;p29"/>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4" name="Google Shape;154;p29"/>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55" name="Google Shape;155;p29"/>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6" name="Google Shape;156;p29"/>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57" name="Google Shape;157;p29"/>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8" name="Google Shape;158;p2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9" name="Google Shape;159;p2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0" name="Google Shape;160;p2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61" name="Shape 161"/>
        <p:cNvGrpSpPr/>
        <p:nvPr/>
      </p:nvGrpSpPr>
      <p:grpSpPr>
        <a:xfrm>
          <a:off x="0" y="0"/>
          <a:ext cx="0" cy="0"/>
          <a:chOff x="0" y="0"/>
          <a:chExt cx="0" cy="0"/>
        </a:xfrm>
      </p:grpSpPr>
      <p:sp>
        <p:nvSpPr>
          <p:cNvPr id="162" name="Google Shape;162;p30"/>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3" name="Google Shape;163;p30"/>
          <p:cNvSpPr/>
          <p:nvPr>
            <p:ph idx="2" type="pic"/>
          </p:nvPr>
        </p:nvSpPr>
        <p:spPr>
          <a:xfrm>
            <a:off x="3887391" y="987426"/>
            <a:ext cx="4629150" cy="4873625"/>
          </a:xfrm>
          <a:prstGeom prst="rect">
            <a:avLst/>
          </a:prstGeom>
          <a:noFill/>
          <a:ln>
            <a:noFill/>
          </a:ln>
        </p:spPr>
      </p:sp>
      <p:sp>
        <p:nvSpPr>
          <p:cNvPr id="164" name="Google Shape;164;p30"/>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65" name="Google Shape;165;p3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6" name="Google Shape;166;p3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7" name="Google Shape;167;p3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68" name="Shape 168"/>
        <p:cNvGrpSpPr/>
        <p:nvPr/>
      </p:nvGrpSpPr>
      <p:grpSpPr>
        <a:xfrm>
          <a:off x="0" y="0"/>
          <a:ext cx="0" cy="0"/>
          <a:chOff x="0" y="0"/>
          <a:chExt cx="0" cy="0"/>
        </a:xfrm>
      </p:grpSpPr>
      <p:sp>
        <p:nvSpPr>
          <p:cNvPr id="169" name="Google Shape;169;p3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0" name="Google Shape;170;p31"/>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1" name="Google Shape;171;p3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2" name="Google Shape;172;p3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3" name="Google Shape;173;p3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74" name="Shape 174"/>
        <p:cNvGrpSpPr/>
        <p:nvPr/>
      </p:nvGrpSpPr>
      <p:grpSpPr>
        <a:xfrm>
          <a:off x="0" y="0"/>
          <a:ext cx="0" cy="0"/>
          <a:chOff x="0" y="0"/>
          <a:chExt cx="0" cy="0"/>
        </a:xfrm>
      </p:grpSpPr>
      <p:sp>
        <p:nvSpPr>
          <p:cNvPr id="175" name="Google Shape;175;p32"/>
          <p:cNvSpPr txBox="1"/>
          <p:nvPr>
            <p:ph type="title"/>
          </p:nvPr>
        </p:nvSpPr>
        <p:spPr>
          <a:xfrm rot="5400000">
            <a:off x="4623593" y="2285206"/>
            <a:ext cx="5811838"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6" name="Google Shape;176;p32"/>
          <p:cNvSpPr txBox="1"/>
          <p:nvPr>
            <p:ph idx="1" type="body"/>
          </p:nvPr>
        </p:nvSpPr>
        <p:spPr>
          <a:xfrm rot="5400000">
            <a:off x="623093" y="370681"/>
            <a:ext cx="5811838"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7" name="Google Shape;177;p3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8" name="Google Shape;178;p3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9" name="Google Shape;179;p3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7" name="Shape 17"/>
        <p:cNvGrpSpPr/>
        <p:nvPr/>
      </p:nvGrpSpPr>
      <p:grpSpPr>
        <a:xfrm>
          <a:off x="0" y="0"/>
          <a:ext cx="0" cy="0"/>
          <a:chOff x="0" y="0"/>
          <a:chExt cx="0" cy="0"/>
        </a:xfrm>
      </p:grpSpPr>
      <p:sp>
        <p:nvSpPr>
          <p:cNvPr id="18" name="Google Shape;18;p4"/>
          <p:cNvSpPr txBox="1"/>
          <p:nvPr>
            <p:ph type="title"/>
          </p:nvPr>
        </p:nvSpPr>
        <p:spPr>
          <a:xfrm>
            <a:off x="311700" y="593366"/>
            <a:ext cx="8520600" cy="7635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1pPr>
            <a:lvl2pPr lvl="1" algn="l">
              <a:lnSpc>
                <a:spcPct val="100000"/>
              </a:lnSpc>
              <a:spcBef>
                <a:spcPts val="0"/>
              </a:spcBef>
              <a:spcAft>
                <a:spcPts val="0"/>
              </a:spcAft>
              <a:buClr>
                <a:schemeClr val="dk1"/>
              </a:buClr>
              <a:buSzPts val="1400"/>
              <a:buFont typeface="Arial"/>
              <a:buNone/>
              <a:defRPr sz="2800">
                <a:solidFill>
                  <a:schemeClr val="dk1"/>
                </a:solidFill>
              </a:defRPr>
            </a:lvl2pPr>
            <a:lvl3pPr lvl="2" algn="l">
              <a:lnSpc>
                <a:spcPct val="100000"/>
              </a:lnSpc>
              <a:spcBef>
                <a:spcPts val="0"/>
              </a:spcBef>
              <a:spcAft>
                <a:spcPts val="0"/>
              </a:spcAft>
              <a:buClr>
                <a:schemeClr val="dk1"/>
              </a:buClr>
              <a:buSzPts val="1400"/>
              <a:buFont typeface="Arial"/>
              <a:buNone/>
              <a:defRPr sz="2800">
                <a:solidFill>
                  <a:schemeClr val="dk1"/>
                </a:solidFill>
              </a:defRPr>
            </a:lvl3pPr>
            <a:lvl4pPr lvl="3" algn="l">
              <a:lnSpc>
                <a:spcPct val="100000"/>
              </a:lnSpc>
              <a:spcBef>
                <a:spcPts val="0"/>
              </a:spcBef>
              <a:spcAft>
                <a:spcPts val="0"/>
              </a:spcAft>
              <a:buClr>
                <a:schemeClr val="dk1"/>
              </a:buClr>
              <a:buSzPts val="1400"/>
              <a:buFont typeface="Arial"/>
              <a:buNone/>
              <a:defRPr sz="2800">
                <a:solidFill>
                  <a:schemeClr val="dk1"/>
                </a:solidFill>
              </a:defRPr>
            </a:lvl4pPr>
            <a:lvl5pPr lvl="4" algn="l">
              <a:lnSpc>
                <a:spcPct val="100000"/>
              </a:lnSpc>
              <a:spcBef>
                <a:spcPts val="0"/>
              </a:spcBef>
              <a:spcAft>
                <a:spcPts val="0"/>
              </a:spcAft>
              <a:buClr>
                <a:schemeClr val="dk1"/>
              </a:buClr>
              <a:buSzPts val="1400"/>
              <a:buFont typeface="Arial"/>
              <a:buNone/>
              <a:defRPr sz="2800">
                <a:solidFill>
                  <a:schemeClr val="dk1"/>
                </a:solidFill>
              </a:defRPr>
            </a:lvl5pPr>
            <a:lvl6pPr lvl="5" algn="l">
              <a:lnSpc>
                <a:spcPct val="100000"/>
              </a:lnSpc>
              <a:spcBef>
                <a:spcPts val="0"/>
              </a:spcBef>
              <a:spcAft>
                <a:spcPts val="0"/>
              </a:spcAft>
              <a:buClr>
                <a:schemeClr val="dk1"/>
              </a:buClr>
              <a:buSzPts val="1400"/>
              <a:buFont typeface="Arial"/>
              <a:buNone/>
              <a:defRPr sz="2800">
                <a:solidFill>
                  <a:schemeClr val="dk1"/>
                </a:solidFill>
              </a:defRPr>
            </a:lvl6pPr>
            <a:lvl7pPr lvl="6" algn="l">
              <a:lnSpc>
                <a:spcPct val="100000"/>
              </a:lnSpc>
              <a:spcBef>
                <a:spcPts val="0"/>
              </a:spcBef>
              <a:spcAft>
                <a:spcPts val="0"/>
              </a:spcAft>
              <a:buClr>
                <a:schemeClr val="dk1"/>
              </a:buClr>
              <a:buSzPts val="1400"/>
              <a:buFont typeface="Arial"/>
              <a:buNone/>
              <a:defRPr sz="2800">
                <a:solidFill>
                  <a:schemeClr val="dk1"/>
                </a:solidFill>
              </a:defRPr>
            </a:lvl7pPr>
            <a:lvl8pPr lvl="7" algn="l">
              <a:lnSpc>
                <a:spcPct val="100000"/>
              </a:lnSpc>
              <a:spcBef>
                <a:spcPts val="0"/>
              </a:spcBef>
              <a:spcAft>
                <a:spcPts val="0"/>
              </a:spcAft>
              <a:buClr>
                <a:schemeClr val="dk1"/>
              </a:buClr>
              <a:buSzPts val="1400"/>
              <a:buFont typeface="Arial"/>
              <a:buNone/>
              <a:defRPr sz="2800">
                <a:solidFill>
                  <a:schemeClr val="dk1"/>
                </a:solidFill>
              </a:defRPr>
            </a:lvl8pPr>
            <a:lvl9pPr lvl="8" algn="l">
              <a:lnSpc>
                <a:spcPct val="100000"/>
              </a:lnSpc>
              <a:spcBef>
                <a:spcPts val="0"/>
              </a:spcBef>
              <a:spcAft>
                <a:spcPts val="0"/>
              </a:spcAft>
              <a:buClr>
                <a:schemeClr val="dk1"/>
              </a:buClr>
              <a:buSzPts val="1400"/>
              <a:buFont typeface="Arial"/>
              <a:buNone/>
              <a:defRPr sz="2800">
                <a:solidFill>
                  <a:schemeClr val="dk1"/>
                </a:solidFill>
              </a:defRPr>
            </a:lvl9pPr>
          </a:lstStyle>
          <a:p/>
        </p:txBody>
      </p:sp>
      <p:sp>
        <p:nvSpPr>
          <p:cNvPr id="19" name="Google Shape;19;p4"/>
          <p:cNvSpPr txBox="1"/>
          <p:nvPr>
            <p:ph idx="1" type="body"/>
          </p:nvPr>
        </p:nvSpPr>
        <p:spPr>
          <a:xfrm>
            <a:off x="311700" y="1536633"/>
            <a:ext cx="3999900" cy="4555200"/>
          </a:xfrm>
          <a:prstGeom prst="rect">
            <a:avLst/>
          </a:prstGeom>
          <a:noFill/>
          <a:ln>
            <a:noFill/>
          </a:ln>
        </p:spPr>
        <p:txBody>
          <a:bodyPr anchorCtr="0" anchor="t" bIns="91425" lIns="91425" spcFirstLastPara="1" rIns="91425" wrap="square" tIns="91425">
            <a:noAutofit/>
          </a:bodyPr>
          <a:lstStyle>
            <a:lvl1pPr indent="-228600" lvl="0" marL="457200" marR="0" algn="l">
              <a:lnSpc>
                <a:spcPct val="115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1pPr>
            <a:lvl2pPr indent="-228600" lvl="1" marL="9144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2pPr>
            <a:lvl3pPr indent="-228600" lvl="2" marL="13716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3pPr>
            <a:lvl4pPr indent="-228600" lvl="3" marL="18288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4pPr>
            <a:lvl5pPr indent="-228600" lvl="4" marL="22860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5pPr>
            <a:lvl6pPr indent="-228600" lvl="5" marL="27432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6pPr>
            <a:lvl7pPr indent="-228600" lvl="6" marL="32004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7pPr>
            <a:lvl8pPr indent="-228600" lvl="7" marL="36576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8pPr>
            <a:lvl9pPr indent="-228600" lvl="8" marL="4114800" marR="0" algn="l">
              <a:lnSpc>
                <a:spcPct val="115000"/>
              </a:lnSpc>
              <a:spcBef>
                <a:spcPts val="1600"/>
              </a:spcBef>
              <a:spcAft>
                <a:spcPts val="1600"/>
              </a:spcAft>
              <a:buClr>
                <a:schemeClr val="dk2"/>
              </a:buClr>
              <a:buSzPts val="1400"/>
              <a:buFont typeface="Arial"/>
              <a:buNone/>
              <a:defRPr b="0" i="0" sz="1200" u="none" cap="none" strike="noStrike">
                <a:solidFill>
                  <a:schemeClr val="dk2"/>
                </a:solidFill>
                <a:latin typeface="Arial"/>
                <a:ea typeface="Arial"/>
                <a:cs typeface="Arial"/>
                <a:sym typeface="Arial"/>
              </a:defRPr>
            </a:lvl9pPr>
          </a:lstStyle>
          <a:p/>
        </p:txBody>
      </p:sp>
      <p:sp>
        <p:nvSpPr>
          <p:cNvPr id="20" name="Google Shape;20;p4"/>
          <p:cNvSpPr txBox="1"/>
          <p:nvPr>
            <p:ph idx="2" type="body"/>
          </p:nvPr>
        </p:nvSpPr>
        <p:spPr>
          <a:xfrm>
            <a:off x="4832400" y="1536633"/>
            <a:ext cx="3999900" cy="4555200"/>
          </a:xfrm>
          <a:prstGeom prst="rect">
            <a:avLst/>
          </a:prstGeom>
          <a:noFill/>
          <a:ln>
            <a:noFill/>
          </a:ln>
        </p:spPr>
        <p:txBody>
          <a:bodyPr anchorCtr="0" anchor="t" bIns="91425" lIns="91425" spcFirstLastPara="1" rIns="91425" wrap="square" tIns="91425">
            <a:noAutofit/>
          </a:bodyPr>
          <a:lstStyle>
            <a:lvl1pPr indent="-228600" lvl="0" marL="457200" marR="0" algn="l">
              <a:lnSpc>
                <a:spcPct val="115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1pPr>
            <a:lvl2pPr indent="-228600" lvl="1" marL="9144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2pPr>
            <a:lvl3pPr indent="-228600" lvl="2" marL="13716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3pPr>
            <a:lvl4pPr indent="-228600" lvl="3" marL="18288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4pPr>
            <a:lvl5pPr indent="-228600" lvl="4" marL="22860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5pPr>
            <a:lvl6pPr indent="-228600" lvl="5" marL="27432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6pPr>
            <a:lvl7pPr indent="-228600" lvl="6" marL="32004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7pPr>
            <a:lvl8pPr indent="-228600" lvl="7" marL="36576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8pPr>
            <a:lvl9pPr indent="-228600" lvl="8" marL="4114800" marR="0" algn="l">
              <a:lnSpc>
                <a:spcPct val="115000"/>
              </a:lnSpc>
              <a:spcBef>
                <a:spcPts val="1600"/>
              </a:spcBef>
              <a:spcAft>
                <a:spcPts val="1600"/>
              </a:spcAft>
              <a:buClr>
                <a:schemeClr val="dk2"/>
              </a:buClr>
              <a:buSzPts val="1400"/>
              <a:buFont typeface="Arial"/>
              <a:buNone/>
              <a:defRPr b="0" i="0" sz="1200" u="none" cap="none" strike="noStrike">
                <a:solidFill>
                  <a:schemeClr val="dk2"/>
                </a:solidFill>
                <a:latin typeface="Arial"/>
                <a:ea typeface="Arial"/>
                <a:cs typeface="Arial"/>
                <a:sym typeface="Arial"/>
              </a:defRPr>
            </a:lvl9pPr>
          </a:lstStyle>
          <a:p/>
        </p:txBody>
      </p:sp>
      <p:sp>
        <p:nvSpPr>
          <p:cNvPr id="21" name="Google Shape;21;p4"/>
          <p:cNvSpPr txBox="1"/>
          <p:nvPr>
            <p:ph idx="12" type="sldNum"/>
          </p:nvPr>
        </p:nvSpPr>
        <p:spPr>
          <a:xfrm>
            <a:off x="8472457" y="6217622"/>
            <a:ext cx="548700" cy="5247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6" name="Shape 186"/>
        <p:cNvGrpSpPr/>
        <p:nvPr/>
      </p:nvGrpSpPr>
      <p:grpSpPr>
        <a:xfrm>
          <a:off x="0" y="0"/>
          <a:ext cx="0" cy="0"/>
          <a:chOff x="0" y="0"/>
          <a:chExt cx="0" cy="0"/>
        </a:xfrm>
      </p:grpSpPr>
      <p:sp>
        <p:nvSpPr>
          <p:cNvPr id="187" name="Google Shape;187;p34"/>
          <p:cNvSpPr txBox="1"/>
          <p:nvPr>
            <p:ph idx="10" type="dt"/>
          </p:nvPr>
        </p:nvSpPr>
        <p:spPr>
          <a:xfrm>
            <a:off x="228600" y="4237567"/>
            <a:ext cx="1066800" cy="243417"/>
          </a:xfrm>
          <a:prstGeom prst="rect">
            <a:avLst/>
          </a:prstGeom>
          <a:noFill/>
          <a:ln>
            <a:noFill/>
          </a:ln>
        </p:spPr>
        <p:txBody>
          <a:bodyPr anchorCtr="0" anchor="ctr" bIns="25400" lIns="50800" spcFirstLastPara="1" rIns="50800" wrap="square" tIns="25400">
            <a:noAutofit/>
          </a:bodyPr>
          <a:lstStyle>
            <a:lvl1pPr lvl="0" algn="l">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p:txBody>
      </p:sp>
      <p:sp>
        <p:nvSpPr>
          <p:cNvPr id="188" name="Google Shape;188;p34"/>
          <p:cNvSpPr txBox="1"/>
          <p:nvPr>
            <p:ph idx="11" type="ftr"/>
          </p:nvPr>
        </p:nvSpPr>
        <p:spPr>
          <a:xfrm>
            <a:off x="1562100" y="4237567"/>
            <a:ext cx="1447800" cy="243417"/>
          </a:xfrm>
          <a:prstGeom prst="rect">
            <a:avLst/>
          </a:prstGeom>
          <a:noFill/>
          <a:ln>
            <a:noFill/>
          </a:ln>
        </p:spPr>
        <p:txBody>
          <a:bodyPr anchorCtr="0" anchor="ctr" bIns="25400" lIns="50800" spcFirstLastPara="1" rIns="50800" wrap="square" tIns="25400">
            <a:noAutofit/>
          </a:bodyPr>
          <a:lstStyle>
            <a:lvl1pPr lvl="0" algn="ctr">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p:txBody>
      </p:sp>
      <p:sp>
        <p:nvSpPr>
          <p:cNvPr id="189" name="Google Shape;189;p34"/>
          <p:cNvSpPr txBox="1"/>
          <p:nvPr>
            <p:ph idx="12" type="sldNum"/>
          </p:nvPr>
        </p:nvSpPr>
        <p:spPr>
          <a:xfrm>
            <a:off x="3276600" y="4237567"/>
            <a:ext cx="1066800" cy="243417"/>
          </a:xfrm>
          <a:prstGeom prst="rect">
            <a:avLst/>
          </a:prstGeom>
          <a:noFill/>
          <a:ln>
            <a:noFill/>
          </a:ln>
        </p:spPr>
        <p:txBody>
          <a:bodyPr anchorCtr="0" anchor="ctr" bIns="25400" lIns="50800" spcFirstLastPara="1" rIns="50800" wrap="square" tIns="254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0" name="Shape 190"/>
        <p:cNvGrpSpPr/>
        <p:nvPr/>
      </p:nvGrpSpPr>
      <p:grpSpPr>
        <a:xfrm>
          <a:off x="0" y="0"/>
          <a:ext cx="0" cy="0"/>
          <a:chOff x="0" y="0"/>
          <a:chExt cx="0" cy="0"/>
        </a:xfrm>
      </p:grpSpPr>
      <p:sp>
        <p:nvSpPr>
          <p:cNvPr id="191" name="Google Shape;191;p35"/>
          <p:cNvSpPr txBox="1"/>
          <p:nvPr>
            <p:ph type="ctrTitle"/>
          </p:nvPr>
        </p:nvSpPr>
        <p:spPr>
          <a:xfrm>
            <a:off x="342900" y="1420283"/>
            <a:ext cx="3886200" cy="980017"/>
          </a:xfrm>
          <a:prstGeom prst="rect">
            <a:avLst/>
          </a:prstGeom>
          <a:noFill/>
          <a:ln>
            <a:noFill/>
          </a:ln>
        </p:spPr>
        <p:txBody>
          <a:bodyPr anchorCtr="0" anchor="ctr" bIns="25400" lIns="50800" spcFirstLastPara="1" rIns="50800" wrap="square" tIns="25400">
            <a:normAutofit/>
          </a:bodyPr>
          <a:lstStyle>
            <a:lvl1pPr lvl="0" algn="ctr">
              <a:spcBef>
                <a:spcPts val="0"/>
              </a:spcBef>
              <a:spcAft>
                <a:spcPts val="0"/>
              </a:spcAft>
              <a:buClr>
                <a:schemeClr val="dk1"/>
              </a:buClr>
              <a:buSzPts val="1000"/>
              <a:buNone/>
              <a:defRPr/>
            </a:lvl1pPr>
            <a:lvl2pPr lvl="1">
              <a:spcBef>
                <a:spcPts val="0"/>
              </a:spcBef>
              <a:spcAft>
                <a:spcPts val="0"/>
              </a:spcAft>
              <a:buSzPts val="800"/>
              <a:buNone/>
              <a:defRPr/>
            </a:lvl2pPr>
            <a:lvl3pPr lvl="2">
              <a:spcBef>
                <a:spcPts val="0"/>
              </a:spcBef>
              <a:spcAft>
                <a:spcPts val="0"/>
              </a:spcAft>
              <a:buSzPts val="800"/>
              <a:buNone/>
              <a:defRPr/>
            </a:lvl3pPr>
            <a:lvl4pPr lvl="3">
              <a:spcBef>
                <a:spcPts val="0"/>
              </a:spcBef>
              <a:spcAft>
                <a:spcPts val="0"/>
              </a:spcAft>
              <a:buSzPts val="800"/>
              <a:buNone/>
              <a:defRPr/>
            </a:lvl4pPr>
            <a:lvl5pPr lvl="4">
              <a:spcBef>
                <a:spcPts val="0"/>
              </a:spcBef>
              <a:spcAft>
                <a:spcPts val="0"/>
              </a:spcAft>
              <a:buSzPts val="800"/>
              <a:buNone/>
              <a:defRPr/>
            </a:lvl5pPr>
            <a:lvl6pPr lvl="5">
              <a:spcBef>
                <a:spcPts val="0"/>
              </a:spcBef>
              <a:spcAft>
                <a:spcPts val="0"/>
              </a:spcAft>
              <a:buSzPts val="800"/>
              <a:buNone/>
              <a:defRPr/>
            </a:lvl6pPr>
            <a:lvl7pPr lvl="6">
              <a:spcBef>
                <a:spcPts val="0"/>
              </a:spcBef>
              <a:spcAft>
                <a:spcPts val="0"/>
              </a:spcAft>
              <a:buSzPts val="800"/>
              <a:buNone/>
              <a:defRPr/>
            </a:lvl7pPr>
            <a:lvl8pPr lvl="7">
              <a:spcBef>
                <a:spcPts val="0"/>
              </a:spcBef>
              <a:spcAft>
                <a:spcPts val="0"/>
              </a:spcAft>
              <a:buSzPts val="800"/>
              <a:buNone/>
              <a:defRPr/>
            </a:lvl8pPr>
            <a:lvl9pPr lvl="8">
              <a:spcBef>
                <a:spcPts val="0"/>
              </a:spcBef>
              <a:spcAft>
                <a:spcPts val="0"/>
              </a:spcAft>
              <a:buSzPts val="800"/>
              <a:buNone/>
              <a:defRPr/>
            </a:lvl9pPr>
          </a:lstStyle>
          <a:p/>
        </p:txBody>
      </p:sp>
      <p:sp>
        <p:nvSpPr>
          <p:cNvPr id="192" name="Google Shape;192;p35"/>
          <p:cNvSpPr txBox="1"/>
          <p:nvPr>
            <p:ph idx="1" type="subTitle"/>
          </p:nvPr>
        </p:nvSpPr>
        <p:spPr>
          <a:xfrm>
            <a:off x="685800" y="2590800"/>
            <a:ext cx="3200400" cy="1168400"/>
          </a:xfrm>
          <a:prstGeom prst="rect">
            <a:avLst/>
          </a:prstGeom>
          <a:noFill/>
          <a:ln>
            <a:noFill/>
          </a:ln>
        </p:spPr>
        <p:txBody>
          <a:bodyPr anchorCtr="0" anchor="t" bIns="25400" lIns="50800" spcFirstLastPara="1" rIns="50800" wrap="square" tIns="25400">
            <a:normAutofit/>
          </a:bodyPr>
          <a:lstStyle>
            <a:lvl1pPr lvl="0" algn="ctr">
              <a:spcBef>
                <a:spcPts val="400"/>
              </a:spcBef>
              <a:spcAft>
                <a:spcPts val="0"/>
              </a:spcAft>
              <a:buClr>
                <a:srgbClr val="888888"/>
              </a:buClr>
              <a:buSzPts val="1800"/>
              <a:buNone/>
              <a:defRPr>
                <a:solidFill>
                  <a:srgbClr val="888888"/>
                </a:solidFill>
              </a:defRPr>
            </a:lvl1pPr>
            <a:lvl2pPr lvl="1" algn="ctr">
              <a:spcBef>
                <a:spcPts val="300"/>
              </a:spcBef>
              <a:spcAft>
                <a:spcPts val="0"/>
              </a:spcAft>
              <a:buClr>
                <a:srgbClr val="888888"/>
              </a:buClr>
              <a:buSzPts val="1600"/>
              <a:buNone/>
              <a:defRPr>
                <a:solidFill>
                  <a:srgbClr val="888888"/>
                </a:solidFill>
              </a:defRPr>
            </a:lvl2pPr>
            <a:lvl3pPr lvl="2" algn="ctr">
              <a:spcBef>
                <a:spcPts val="300"/>
              </a:spcBef>
              <a:spcAft>
                <a:spcPts val="0"/>
              </a:spcAft>
              <a:buClr>
                <a:srgbClr val="888888"/>
              </a:buClr>
              <a:buSzPts val="1300"/>
              <a:buNone/>
              <a:defRPr>
                <a:solidFill>
                  <a:srgbClr val="888888"/>
                </a:solidFill>
              </a:defRPr>
            </a:lvl3pPr>
            <a:lvl4pPr lvl="3" algn="ctr">
              <a:spcBef>
                <a:spcPts val="200"/>
              </a:spcBef>
              <a:spcAft>
                <a:spcPts val="0"/>
              </a:spcAft>
              <a:buClr>
                <a:srgbClr val="888888"/>
              </a:buClr>
              <a:buSzPts val="1100"/>
              <a:buNone/>
              <a:defRPr>
                <a:solidFill>
                  <a:srgbClr val="888888"/>
                </a:solidFill>
              </a:defRPr>
            </a:lvl4pPr>
            <a:lvl5pPr lvl="4" algn="ctr">
              <a:spcBef>
                <a:spcPts val="200"/>
              </a:spcBef>
              <a:spcAft>
                <a:spcPts val="0"/>
              </a:spcAft>
              <a:buClr>
                <a:srgbClr val="888888"/>
              </a:buClr>
              <a:buSzPts val="1100"/>
              <a:buNone/>
              <a:defRPr>
                <a:solidFill>
                  <a:srgbClr val="888888"/>
                </a:solidFill>
              </a:defRPr>
            </a:lvl5pPr>
            <a:lvl6pPr lvl="5" algn="ctr">
              <a:spcBef>
                <a:spcPts val="200"/>
              </a:spcBef>
              <a:spcAft>
                <a:spcPts val="0"/>
              </a:spcAft>
              <a:buClr>
                <a:srgbClr val="888888"/>
              </a:buClr>
              <a:buSzPts val="1100"/>
              <a:buNone/>
              <a:defRPr>
                <a:solidFill>
                  <a:srgbClr val="888888"/>
                </a:solidFill>
              </a:defRPr>
            </a:lvl6pPr>
            <a:lvl7pPr lvl="6" algn="ctr">
              <a:spcBef>
                <a:spcPts val="200"/>
              </a:spcBef>
              <a:spcAft>
                <a:spcPts val="0"/>
              </a:spcAft>
              <a:buClr>
                <a:srgbClr val="888888"/>
              </a:buClr>
              <a:buSzPts val="1100"/>
              <a:buNone/>
              <a:defRPr>
                <a:solidFill>
                  <a:srgbClr val="888888"/>
                </a:solidFill>
              </a:defRPr>
            </a:lvl7pPr>
            <a:lvl8pPr lvl="7" algn="ctr">
              <a:spcBef>
                <a:spcPts val="200"/>
              </a:spcBef>
              <a:spcAft>
                <a:spcPts val="0"/>
              </a:spcAft>
              <a:buClr>
                <a:srgbClr val="888888"/>
              </a:buClr>
              <a:buSzPts val="1100"/>
              <a:buNone/>
              <a:defRPr>
                <a:solidFill>
                  <a:srgbClr val="888888"/>
                </a:solidFill>
              </a:defRPr>
            </a:lvl8pPr>
            <a:lvl9pPr lvl="8" algn="ctr">
              <a:spcBef>
                <a:spcPts val="200"/>
              </a:spcBef>
              <a:spcAft>
                <a:spcPts val="0"/>
              </a:spcAft>
              <a:buClr>
                <a:srgbClr val="888888"/>
              </a:buClr>
              <a:buSzPts val="1100"/>
              <a:buNone/>
              <a:defRPr>
                <a:solidFill>
                  <a:srgbClr val="888888"/>
                </a:solidFill>
              </a:defRPr>
            </a:lvl9pPr>
          </a:lstStyle>
          <a:p/>
        </p:txBody>
      </p:sp>
      <p:sp>
        <p:nvSpPr>
          <p:cNvPr id="193" name="Google Shape;193;p35"/>
          <p:cNvSpPr txBox="1"/>
          <p:nvPr>
            <p:ph idx="10" type="dt"/>
          </p:nvPr>
        </p:nvSpPr>
        <p:spPr>
          <a:xfrm>
            <a:off x="228600" y="4237567"/>
            <a:ext cx="1066800" cy="243417"/>
          </a:xfrm>
          <a:prstGeom prst="rect">
            <a:avLst/>
          </a:prstGeom>
          <a:noFill/>
          <a:ln>
            <a:noFill/>
          </a:ln>
        </p:spPr>
        <p:txBody>
          <a:bodyPr anchorCtr="0" anchor="ctr" bIns="25400" lIns="50800" spcFirstLastPara="1" rIns="50800" wrap="square" tIns="25400">
            <a:noAutofit/>
          </a:bodyPr>
          <a:lstStyle>
            <a:lvl1pPr lvl="0" algn="l">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p:txBody>
      </p:sp>
      <p:sp>
        <p:nvSpPr>
          <p:cNvPr id="194" name="Google Shape;194;p35"/>
          <p:cNvSpPr txBox="1"/>
          <p:nvPr>
            <p:ph idx="11" type="ftr"/>
          </p:nvPr>
        </p:nvSpPr>
        <p:spPr>
          <a:xfrm>
            <a:off x="1562100" y="4237567"/>
            <a:ext cx="1447800" cy="243417"/>
          </a:xfrm>
          <a:prstGeom prst="rect">
            <a:avLst/>
          </a:prstGeom>
          <a:noFill/>
          <a:ln>
            <a:noFill/>
          </a:ln>
        </p:spPr>
        <p:txBody>
          <a:bodyPr anchorCtr="0" anchor="ctr" bIns="25400" lIns="50800" spcFirstLastPara="1" rIns="50800" wrap="square" tIns="25400">
            <a:noAutofit/>
          </a:bodyPr>
          <a:lstStyle>
            <a:lvl1pPr lvl="0" algn="ctr">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p:txBody>
      </p:sp>
      <p:sp>
        <p:nvSpPr>
          <p:cNvPr id="195" name="Google Shape;195;p35"/>
          <p:cNvSpPr txBox="1"/>
          <p:nvPr>
            <p:ph idx="12" type="sldNum"/>
          </p:nvPr>
        </p:nvSpPr>
        <p:spPr>
          <a:xfrm>
            <a:off x="3276600" y="4237567"/>
            <a:ext cx="1066800" cy="243417"/>
          </a:xfrm>
          <a:prstGeom prst="rect">
            <a:avLst/>
          </a:prstGeom>
          <a:noFill/>
          <a:ln>
            <a:noFill/>
          </a:ln>
        </p:spPr>
        <p:txBody>
          <a:bodyPr anchorCtr="0" anchor="ctr" bIns="25400" lIns="50800" spcFirstLastPara="1" rIns="50800" wrap="square" tIns="254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6" name="Shape 196"/>
        <p:cNvGrpSpPr/>
        <p:nvPr/>
      </p:nvGrpSpPr>
      <p:grpSpPr>
        <a:xfrm>
          <a:off x="0" y="0"/>
          <a:ext cx="0" cy="0"/>
          <a:chOff x="0" y="0"/>
          <a:chExt cx="0" cy="0"/>
        </a:xfrm>
      </p:grpSpPr>
      <p:sp>
        <p:nvSpPr>
          <p:cNvPr id="197" name="Google Shape;197;p36"/>
          <p:cNvSpPr txBox="1"/>
          <p:nvPr>
            <p:ph type="title"/>
          </p:nvPr>
        </p:nvSpPr>
        <p:spPr>
          <a:xfrm>
            <a:off x="228600" y="183092"/>
            <a:ext cx="4114800" cy="762000"/>
          </a:xfrm>
          <a:prstGeom prst="rect">
            <a:avLst/>
          </a:prstGeom>
          <a:noFill/>
          <a:ln>
            <a:noFill/>
          </a:ln>
        </p:spPr>
        <p:txBody>
          <a:bodyPr anchorCtr="0" anchor="ctr" bIns="25400" lIns="50800" spcFirstLastPara="1" rIns="50800" wrap="square" tIns="25400">
            <a:normAutofit/>
          </a:bodyPr>
          <a:lstStyle>
            <a:lvl1pPr lvl="0" algn="ctr">
              <a:spcBef>
                <a:spcPts val="0"/>
              </a:spcBef>
              <a:spcAft>
                <a:spcPts val="0"/>
              </a:spcAft>
              <a:buClr>
                <a:schemeClr val="dk1"/>
              </a:buClr>
              <a:buSzPts val="1000"/>
              <a:buNone/>
              <a:defRPr/>
            </a:lvl1pPr>
            <a:lvl2pPr lvl="1">
              <a:spcBef>
                <a:spcPts val="0"/>
              </a:spcBef>
              <a:spcAft>
                <a:spcPts val="0"/>
              </a:spcAft>
              <a:buSzPts val="800"/>
              <a:buNone/>
              <a:defRPr/>
            </a:lvl2pPr>
            <a:lvl3pPr lvl="2">
              <a:spcBef>
                <a:spcPts val="0"/>
              </a:spcBef>
              <a:spcAft>
                <a:spcPts val="0"/>
              </a:spcAft>
              <a:buSzPts val="800"/>
              <a:buNone/>
              <a:defRPr/>
            </a:lvl3pPr>
            <a:lvl4pPr lvl="3">
              <a:spcBef>
                <a:spcPts val="0"/>
              </a:spcBef>
              <a:spcAft>
                <a:spcPts val="0"/>
              </a:spcAft>
              <a:buSzPts val="800"/>
              <a:buNone/>
              <a:defRPr/>
            </a:lvl4pPr>
            <a:lvl5pPr lvl="4">
              <a:spcBef>
                <a:spcPts val="0"/>
              </a:spcBef>
              <a:spcAft>
                <a:spcPts val="0"/>
              </a:spcAft>
              <a:buSzPts val="800"/>
              <a:buNone/>
              <a:defRPr/>
            </a:lvl5pPr>
            <a:lvl6pPr lvl="5">
              <a:spcBef>
                <a:spcPts val="0"/>
              </a:spcBef>
              <a:spcAft>
                <a:spcPts val="0"/>
              </a:spcAft>
              <a:buSzPts val="800"/>
              <a:buNone/>
              <a:defRPr/>
            </a:lvl6pPr>
            <a:lvl7pPr lvl="6">
              <a:spcBef>
                <a:spcPts val="0"/>
              </a:spcBef>
              <a:spcAft>
                <a:spcPts val="0"/>
              </a:spcAft>
              <a:buSzPts val="800"/>
              <a:buNone/>
              <a:defRPr/>
            </a:lvl7pPr>
            <a:lvl8pPr lvl="7">
              <a:spcBef>
                <a:spcPts val="0"/>
              </a:spcBef>
              <a:spcAft>
                <a:spcPts val="0"/>
              </a:spcAft>
              <a:buSzPts val="800"/>
              <a:buNone/>
              <a:defRPr/>
            </a:lvl8pPr>
            <a:lvl9pPr lvl="8">
              <a:spcBef>
                <a:spcPts val="0"/>
              </a:spcBef>
              <a:spcAft>
                <a:spcPts val="0"/>
              </a:spcAft>
              <a:buSzPts val="800"/>
              <a:buNone/>
              <a:defRPr/>
            </a:lvl9pPr>
          </a:lstStyle>
          <a:p/>
        </p:txBody>
      </p:sp>
      <p:sp>
        <p:nvSpPr>
          <p:cNvPr id="198" name="Google Shape;198;p36"/>
          <p:cNvSpPr txBox="1"/>
          <p:nvPr>
            <p:ph idx="1" type="body"/>
          </p:nvPr>
        </p:nvSpPr>
        <p:spPr>
          <a:xfrm>
            <a:off x="228600" y="1066800"/>
            <a:ext cx="4114800" cy="3017309"/>
          </a:xfrm>
          <a:prstGeom prst="rect">
            <a:avLst/>
          </a:prstGeom>
          <a:noFill/>
          <a:ln>
            <a:noFill/>
          </a:ln>
        </p:spPr>
        <p:txBody>
          <a:bodyPr anchorCtr="0" anchor="t" bIns="25400" lIns="50800" spcFirstLastPara="1" rIns="50800" wrap="square" tIns="25400">
            <a:normAutofit/>
          </a:bodyPr>
          <a:lstStyle>
            <a:lvl1pPr indent="-292100" lvl="0" marL="457200" algn="l">
              <a:spcBef>
                <a:spcPts val="200"/>
              </a:spcBef>
              <a:spcAft>
                <a:spcPts val="0"/>
              </a:spcAft>
              <a:buClr>
                <a:schemeClr val="dk1"/>
              </a:buClr>
              <a:buSzPts val="1000"/>
              <a:buChar char="•"/>
              <a:defRPr/>
            </a:lvl1pPr>
            <a:lvl2pPr indent="-292100" lvl="1" marL="914400" algn="l">
              <a:spcBef>
                <a:spcPts val="200"/>
              </a:spcBef>
              <a:spcAft>
                <a:spcPts val="0"/>
              </a:spcAft>
              <a:buClr>
                <a:schemeClr val="dk1"/>
              </a:buClr>
              <a:buSzPts val="1000"/>
              <a:buChar char="–"/>
              <a:defRPr/>
            </a:lvl2pPr>
            <a:lvl3pPr indent="-292100" lvl="2" marL="1371600" algn="l">
              <a:spcBef>
                <a:spcPts val="200"/>
              </a:spcBef>
              <a:spcAft>
                <a:spcPts val="0"/>
              </a:spcAft>
              <a:buClr>
                <a:schemeClr val="dk1"/>
              </a:buClr>
              <a:buSzPts val="1000"/>
              <a:buChar char="•"/>
              <a:defRPr/>
            </a:lvl3pPr>
            <a:lvl4pPr indent="-292100" lvl="3" marL="1828800" algn="l">
              <a:spcBef>
                <a:spcPts val="200"/>
              </a:spcBef>
              <a:spcAft>
                <a:spcPts val="0"/>
              </a:spcAft>
              <a:buClr>
                <a:schemeClr val="dk1"/>
              </a:buClr>
              <a:buSzPts val="1000"/>
              <a:buChar char="–"/>
              <a:defRPr/>
            </a:lvl4pPr>
            <a:lvl5pPr indent="-292100" lvl="4" marL="2286000" algn="l">
              <a:spcBef>
                <a:spcPts val="200"/>
              </a:spcBef>
              <a:spcAft>
                <a:spcPts val="0"/>
              </a:spcAft>
              <a:buClr>
                <a:schemeClr val="dk1"/>
              </a:buClr>
              <a:buSzPts val="1000"/>
              <a:buChar char="»"/>
              <a:defRPr/>
            </a:lvl5pPr>
            <a:lvl6pPr indent="-292100" lvl="5" marL="2743200" algn="l">
              <a:spcBef>
                <a:spcPts val="200"/>
              </a:spcBef>
              <a:spcAft>
                <a:spcPts val="0"/>
              </a:spcAft>
              <a:buClr>
                <a:schemeClr val="dk1"/>
              </a:buClr>
              <a:buSzPts val="1000"/>
              <a:buChar char="•"/>
              <a:defRPr/>
            </a:lvl6pPr>
            <a:lvl7pPr indent="-292100" lvl="6" marL="3200400" algn="l">
              <a:spcBef>
                <a:spcPts val="200"/>
              </a:spcBef>
              <a:spcAft>
                <a:spcPts val="0"/>
              </a:spcAft>
              <a:buClr>
                <a:schemeClr val="dk1"/>
              </a:buClr>
              <a:buSzPts val="1000"/>
              <a:buChar char="•"/>
              <a:defRPr/>
            </a:lvl7pPr>
            <a:lvl8pPr indent="-292100" lvl="7" marL="3657600" algn="l">
              <a:spcBef>
                <a:spcPts val="200"/>
              </a:spcBef>
              <a:spcAft>
                <a:spcPts val="0"/>
              </a:spcAft>
              <a:buClr>
                <a:schemeClr val="dk1"/>
              </a:buClr>
              <a:buSzPts val="1000"/>
              <a:buChar char="•"/>
              <a:defRPr/>
            </a:lvl8pPr>
            <a:lvl9pPr indent="-292100" lvl="8" marL="4114800" algn="l">
              <a:spcBef>
                <a:spcPts val="200"/>
              </a:spcBef>
              <a:spcAft>
                <a:spcPts val="0"/>
              </a:spcAft>
              <a:buClr>
                <a:schemeClr val="dk1"/>
              </a:buClr>
              <a:buSzPts val="1000"/>
              <a:buChar char="•"/>
              <a:defRPr/>
            </a:lvl9pPr>
          </a:lstStyle>
          <a:p/>
        </p:txBody>
      </p:sp>
      <p:sp>
        <p:nvSpPr>
          <p:cNvPr id="199" name="Google Shape;199;p36"/>
          <p:cNvSpPr txBox="1"/>
          <p:nvPr>
            <p:ph idx="10" type="dt"/>
          </p:nvPr>
        </p:nvSpPr>
        <p:spPr>
          <a:xfrm>
            <a:off x="228600" y="4237567"/>
            <a:ext cx="1066800" cy="243417"/>
          </a:xfrm>
          <a:prstGeom prst="rect">
            <a:avLst/>
          </a:prstGeom>
          <a:noFill/>
          <a:ln>
            <a:noFill/>
          </a:ln>
        </p:spPr>
        <p:txBody>
          <a:bodyPr anchorCtr="0" anchor="ctr" bIns="25400" lIns="50800" spcFirstLastPara="1" rIns="50800" wrap="square" tIns="25400">
            <a:noAutofit/>
          </a:bodyPr>
          <a:lstStyle>
            <a:lvl1pPr lvl="0" algn="l">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p:txBody>
      </p:sp>
      <p:sp>
        <p:nvSpPr>
          <p:cNvPr id="200" name="Google Shape;200;p36"/>
          <p:cNvSpPr txBox="1"/>
          <p:nvPr>
            <p:ph idx="11" type="ftr"/>
          </p:nvPr>
        </p:nvSpPr>
        <p:spPr>
          <a:xfrm>
            <a:off x="1562100" y="4237567"/>
            <a:ext cx="1447800" cy="243417"/>
          </a:xfrm>
          <a:prstGeom prst="rect">
            <a:avLst/>
          </a:prstGeom>
          <a:noFill/>
          <a:ln>
            <a:noFill/>
          </a:ln>
        </p:spPr>
        <p:txBody>
          <a:bodyPr anchorCtr="0" anchor="ctr" bIns="25400" lIns="50800" spcFirstLastPara="1" rIns="50800" wrap="square" tIns="25400">
            <a:noAutofit/>
          </a:bodyPr>
          <a:lstStyle>
            <a:lvl1pPr lvl="0" algn="ctr">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p:txBody>
      </p:sp>
      <p:sp>
        <p:nvSpPr>
          <p:cNvPr id="201" name="Google Shape;201;p36"/>
          <p:cNvSpPr txBox="1"/>
          <p:nvPr>
            <p:ph idx="12" type="sldNum"/>
          </p:nvPr>
        </p:nvSpPr>
        <p:spPr>
          <a:xfrm>
            <a:off x="3276600" y="4237567"/>
            <a:ext cx="1066800" cy="243417"/>
          </a:xfrm>
          <a:prstGeom prst="rect">
            <a:avLst/>
          </a:prstGeom>
          <a:noFill/>
          <a:ln>
            <a:noFill/>
          </a:ln>
        </p:spPr>
        <p:txBody>
          <a:bodyPr anchorCtr="0" anchor="ctr" bIns="25400" lIns="50800" spcFirstLastPara="1" rIns="50800" wrap="square" tIns="254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02" name="Shape 202"/>
        <p:cNvGrpSpPr/>
        <p:nvPr/>
      </p:nvGrpSpPr>
      <p:grpSpPr>
        <a:xfrm>
          <a:off x="0" y="0"/>
          <a:ext cx="0" cy="0"/>
          <a:chOff x="0" y="0"/>
          <a:chExt cx="0" cy="0"/>
        </a:xfrm>
      </p:grpSpPr>
      <p:sp>
        <p:nvSpPr>
          <p:cNvPr id="203" name="Google Shape;203;p37"/>
          <p:cNvSpPr txBox="1"/>
          <p:nvPr>
            <p:ph type="title"/>
          </p:nvPr>
        </p:nvSpPr>
        <p:spPr>
          <a:xfrm>
            <a:off x="361156" y="2937933"/>
            <a:ext cx="3886200" cy="908050"/>
          </a:xfrm>
          <a:prstGeom prst="rect">
            <a:avLst/>
          </a:prstGeom>
          <a:noFill/>
          <a:ln>
            <a:noFill/>
          </a:ln>
        </p:spPr>
        <p:txBody>
          <a:bodyPr anchorCtr="0" anchor="t" bIns="25400" lIns="50800" spcFirstLastPara="1" rIns="50800" wrap="square" tIns="25400">
            <a:normAutofit/>
          </a:bodyPr>
          <a:lstStyle>
            <a:lvl1pPr lvl="0" algn="l">
              <a:spcBef>
                <a:spcPts val="0"/>
              </a:spcBef>
              <a:spcAft>
                <a:spcPts val="0"/>
              </a:spcAft>
              <a:buClr>
                <a:schemeClr val="dk1"/>
              </a:buClr>
              <a:buSzPts val="2200"/>
              <a:buFont typeface="Calibri"/>
              <a:buNone/>
              <a:defRPr b="1" sz="2200" cap="none"/>
            </a:lvl1pPr>
            <a:lvl2pPr lvl="1">
              <a:spcBef>
                <a:spcPts val="0"/>
              </a:spcBef>
              <a:spcAft>
                <a:spcPts val="0"/>
              </a:spcAft>
              <a:buSzPts val="800"/>
              <a:buNone/>
              <a:defRPr/>
            </a:lvl2pPr>
            <a:lvl3pPr lvl="2">
              <a:spcBef>
                <a:spcPts val="0"/>
              </a:spcBef>
              <a:spcAft>
                <a:spcPts val="0"/>
              </a:spcAft>
              <a:buSzPts val="800"/>
              <a:buNone/>
              <a:defRPr/>
            </a:lvl3pPr>
            <a:lvl4pPr lvl="3">
              <a:spcBef>
                <a:spcPts val="0"/>
              </a:spcBef>
              <a:spcAft>
                <a:spcPts val="0"/>
              </a:spcAft>
              <a:buSzPts val="800"/>
              <a:buNone/>
              <a:defRPr/>
            </a:lvl4pPr>
            <a:lvl5pPr lvl="4">
              <a:spcBef>
                <a:spcPts val="0"/>
              </a:spcBef>
              <a:spcAft>
                <a:spcPts val="0"/>
              </a:spcAft>
              <a:buSzPts val="800"/>
              <a:buNone/>
              <a:defRPr/>
            </a:lvl5pPr>
            <a:lvl6pPr lvl="5">
              <a:spcBef>
                <a:spcPts val="0"/>
              </a:spcBef>
              <a:spcAft>
                <a:spcPts val="0"/>
              </a:spcAft>
              <a:buSzPts val="800"/>
              <a:buNone/>
              <a:defRPr/>
            </a:lvl6pPr>
            <a:lvl7pPr lvl="6">
              <a:spcBef>
                <a:spcPts val="0"/>
              </a:spcBef>
              <a:spcAft>
                <a:spcPts val="0"/>
              </a:spcAft>
              <a:buSzPts val="800"/>
              <a:buNone/>
              <a:defRPr/>
            </a:lvl7pPr>
            <a:lvl8pPr lvl="7">
              <a:spcBef>
                <a:spcPts val="0"/>
              </a:spcBef>
              <a:spcAft>
                <a:spcPts val="0"/>
              </a:spcAft>
              <a:buSzPts val="800"/>
              <a:buNone/>
              <a:defRPr/>
            </a:lvl8pPr>
            <a:lvl9pPr lvl="8">
              <a:spcBef>
                <a:spcPts val="0"/>
              </a:spcBef>
              <a:spcAft>
                <a:spcPts val="0"/>
              </a:spcAft>
              <a:buSzPts val="800"/>
              <a:buNone/>
              <a:defRPr/>
            </a:lvl9pPr>
          </a:lstStyle>
          <a:p/>
        </p:txBody>
      </p:sp>
      <p:sp>
        <p:nvSpPr>
          <p:cNvPr id="204" name="Google Shape;204;p37"/>
          <p:cNvSpPr txBox="1"/>
          <p:nvPr>
            <p:ph idx="1" type="body"/>
          </p:nvPr>
        </p:nvSpPr>
        <p:spPr>
          <a:xfrm>
            <a:off x="361156" y="1937809"/>
            <a:ext cx="3886200" cy="1000125"/>
          </a:xfrm>
          <a:prstGeom prst="rect">
            <a:avLst/>
          </a:prstGeom>
          <a:noFill/>
          <a:ln>
            <a:noFill/>
          </a:ln>
        </p:spPr>
        <p:txBody>
          <a:bodyPr anchorCtr="0" anchor="b" bIns="25400" lIns="50800" spcFirstLastPara="1" rIns="50800" wrap="square" tIns="25400">
            <a:normAutofit/>
          </a:bodyPr>
          <a:lstStyle>
            <a:lvl1pPr indent="-228600" lvl="0" marL="457200" algn="l">
              <a:spcBef>
                <a:spcPts val="200"/>
              </a:spcBef>
              <a:spcAft>
                <a:spcPts val="0"/>
              </a:spcAft>
              <a:buClr>
                <a:srgbClr val="888888"/>
              </a:buClr>
              <a:buSzPts val="1100"/>
              <a:buNone/>
              <a:defRPr sz="1100">
                <a:solidFill>
                  <a:srgbClr val="888888"/>
                </a:solidFill>
              </a:defRPr>
            </a:lvl1pPr>
            <a:lvl2pPr indent="-228600" lvl="1" marL="914400" algn="l">
              <a:spcBef>
                <a:spcPts val="200"/>
              </a:spcBef>
              <a:spcAft>
                <a:spcPts val="0"/>
              </a:spcAft>
              <a:buClr>
                <a:srgbClr val="888888"/>
              </a:buClr>
              <a:buSzPts val="1000"/>
              <a:buNone/>
              <a:defRPr sz="1000">
                <a:solidFill>
                  <a:srgbClr val="888888"/>
                </a:solidFill>
              </a:defRPr>
            </a:lvl2pPr>
            <a:lvl3pPr indent="-228600" lvl="2" marL="1371600" algn="l">
              <a:spcBef>
                <a:spcPts val="200"/>
              </a:spcBef>
              <a:spcAft>
                <a:spcPts val="0"/>
              </a:spcAft>
              <a:buClr>
                <a:srgbClr val="888888"/>
              </a:buClr>
              <a:buSzPts val="900"/>
              <a:buNone/>
              <a:defRPr sz="900">
                <a:solidFill>
                  <a:srgbClr val="888888"/>
                </a:solidFill>
              </a:defRPr>
            </a:lvl3pPr>
            <a:lvl4pPr indent="-228600" lvl="3" marL="1828800" algn="l">
              <a:spcBef>
                <a:spcPts val="200"/>
              </a:spcBef>
              <a:spcAft>
                <a:spcPts val="0"/>
              </a:spcAft>
              <a:buClr>
                <a:srgbClr val="888888"/>
              </a:buClr>
              <a:buSzPts val="800"/>
              <a:buNone/>
              <a:defRPr sz="800">
                <a:solidFill>
                  <a:srgbClr val="888888"/>
                </a:solidFill>
              </a:defRPr>
            </a:lvl4pPr>
            <a:lvl5pPr indent="-228600" lvl="4" marL="2286000" algn="l">
              <a:spcBef>
                <a:spcPts val="200"/>
              </a:spcBef>
              <a:spcAft>
                <a:spcPts val="0"/>
              </a:spcAft>
              <a:buClr>
                <a:srgbClr val="888888"/>
              </a:buClr>
              <a:buSzPts val="800"/>
              <a:buNone/>
              <a:defRPr sz="800">
                <a:solidFill>
                  <a:srgbClr val="888888"/>
                </a:solidFill>
              </a:defRPr>
            </a:lvl5pPr>
            <a:lvl6pPr indent="-228600" lvl="5" marL="2743200" algn="l">
              <a:spcBef>
                <a:spcPts val="200"/>
              </a:spcBef>
              <a:spcAft>
                <a:spcPts val="0"/>
              </a:spcAft>
              <a:buClr>
                <a:srgbClr val="888888"/>
              </a:buClr>
              <a:buSzPts val="800"/>
              <a:buNone/>
              <a:defRPr sz="800">
                <a:solidFill>
                  <a:srgbClr val="888888"/>
                </a:solidFill>
              </a:defRPr>
            </a:lvl6pPr>
            <a:lvl7pPr indent="-228600" lvl="6" marL="3200400" algn="l">
              <a:spcBef>
                <a:spcPts val="200"/>
              </a:spcBef>
              <a:spcAft>
                <a:spcPts val="0"/>
              </a:spcAft>
              <a:buClr>
                <a:srgbClr val="888888"/>
              </a:buClr>
              <a:buSzPts val="800"/>
              <a:buNone/>
              <a:defRPr sz="800">
                <a:solidFill>
                  <a:srgbClr val="888888"/>
                </a:solidFill>
              </a:defRPr>
            </a:lvl7pPr>
            <a:lvl8pPr indent="-228600" lvl="7" marL="3657600" algn="l">
              <a:spcBef>
                <a:spcPts val="200"/>
              </a:spcBef>
              <a:spcAft>
                <a:spcPts val="0"/>
              </a:spcAft>
              <a:buClr>
                <a:srgbClr val="888888"/>
              </a:buClr>
              <a:buSzPts val="800"/>
              <a:buNone/>
              <a:defRPr sz="800">
                <a:solidFill>
                  <a:srgbClr val="888888"/>
                </a:solidFill>
              </a:defRPr>
            </a:lvl8pPr>
            <a:lvl9pPr indent="-228600" lvl="8" marL="4114800" algn="l">
              <a:spcBef>
                <a:spcPts val="200"/>
              </a:spcBef>
              <a:spcAft>
                <a:spcPts val="0"/>
              </a:spcAft>
              <a:buClr>
                <a:srgbClr val="888888"/>
              </a:buClr>
              <a:buSzPts val="800"/>
              <a:buNone/>
              <a:defRPr sz="800">
                <a:solidFill>
                  <a:srgbClr val="888888"/>
                </a:solidFill>
              </a:defRPr>
            </a:lvl9pPr>
          </a:lstStyle>
          <a:p/>
        </p:txBody>
      </p:sp>
      <p:sp>
        <p:nvSpPr>
          <p:cNvPr id="205" name="Google Shape;205;p37"/>
          <p:cNvSpPr txBox="1"/>
          <p:nvPr>
            <p:ph idx="10" type="dt"/>
          </p:nvPr>
        </p:nvSpPr>
        <p:spPr>
          <a:xfrm>
            <a:off x="228600" y="4237567"/>
            <a:ext cx="1066800" cy="243417"/>
          </a:xfrm>
          <a:prstGeom prst="rect">
            <a:avLst/>
          </a:prstGeom>
          <a:noFill/>
          <a:ln>
            <a:noFill/>
          </a:ln>
        </p:spPr>
        <p:txBody>
          <a:bodyPr anchorCtr="0" anchor="ctr" bIns="25400" lIns="50800" spcFirstLastPara="1" rIns="50800" wrap="square" tIns="25400">
            <a:noAutofit/>
          </a:bodyPr>
          <a:lstStyle>
            <a:lvl1pPr lvl="0" algn="l">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p:txBody>
      </p:sp>
      <p:sp>
        <p:nvSpPr>
          <p:cNvPr id="206" name="Google Shape;206;p37"/>
          <p:cNvSpPr txBox="1"/>
          <p:nvPr>
            <p:ph idx="11" type="ftr"/>
          </p:nvPr>
        </p:nvSpPr>
        <p:spPr>
          <a:xfrm>
            <a:off x="1562100" y="4237567"/>
            <a:ext cx="1447800" cy="243417"/>
          </a:xfrm>
          <a:prstGeom prst="rect">
            <a:avLst/>
          </a:prstGeom>
          <a:noFill/>
          <a:ln>
            <a:noFill/>
          </a:ln>
        </p:spPr>
        <p:txBody>
          <a:bodyPr anchorCtr="0" anchor="ctr" bIns="25400" lIns="50800" spcFirstLastPara="1" rIns="50800" wrap="square" tIns="25400">
            <a:noAutofit/>
          </a:bodyPr>
          <a:lstStyle>
            <a:lvl1pPr lvl="0" algn="ctr">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p:txBody>
      </p:sp>
      <p:sp>
        <p:nvSpPr>
          <p:cNvPr id="207" name="Google Shape;207;p37"/>
          <p:cNvSpPr txBox="1"/>
          <p:nvPr>
            <p:ph idx="12" type="sldNum"/>
          </p:nvPr>
        </p:nvSpPr>
        <p:spPr>
          <a:xfrm>
            <a:off x="3276600" y="4237567"/>
            <a:ext cx="1066800" cy="243417"/>
          </a:xfrm>
          <a:prstGeom prst="rect">
            <a:avLst/>
          </a:prstGeom>
          <a:noFill/>
          <a:ln>
            <a:noFill/>
          </a:ln>
        </p:spPr>
        <p:txBody>
          <a:bodyPr anchorCtr="0" anchor="ctr" bIns="25400" lIns="50800" spcFirstLastPara="1" rIns="50800" wrap="square" tIns="254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08" name="Shape 208"/>
        <p:cNvGrpSpPr/>
        <p:nvPr/>
      </p:nvGrpSpPr>
      <p:grpSpPr>
        <a:xfrm>
          <a:off x="0" y="0"/>
          <a:ext cx="0" cy="0"/>
          <a:chOff x="0" y="0"/>
          <a:chExt cx="0" cy="0"/>
        </a:xfrm>
      </p:grpSpPr>
      <p:sp>
        <p:nvSpPr>
          <p:cNvPr id="209" name="Google Shape;209;p38"/>
          <p:cNvSpPr txBox="1"/>
          <p:nvPr>
            <p:ph type="title"/>
          </p:nvPr>
        </p:nvSpPr>
        <p:spPr>
          <a:xfrm>
            <a:off x="228600" y="183092"/>
            <a:ext cx="4114800" cy="762000"/>
          </a:xfrm>
          <a:prstGeom prst="rect">
            <a:avLst/>
          </a:prstGeom>
          <a:noFill/>
          <a:ln>
            <a:noFill/>
          </a:ln>
        </p:spPr>
        <p:txBody>
          <a:bodyPr anchorCtr="0" anchor="ctr" bIns="25400" lIns="50800" spcFirstLastPara="1" rIns="50800" wrap="square" tIns="25400">
            <a:normAutofit/>
          </a:bodyPr>
          <a:lstStyle>
            <a:lvl1pPr lvl="0" algn="ctr">
              <a:spcBef>
                <a:spcPts val="0"/>
              </a:spcBef>
              <a:spcAft>
                <a:spcPts val="0"/>
              </a:spcAft>
              <a:buClr>
                <a:schemeClr val="dk1"/>
              </a:buClr>
              <a:buSzPts val="1000"/>
              <a:buNone/>
              <a:defRPr/>
            </a:lvl1pPr>
            <a:lvl2pPr lvl="1">
              <a:spcBef>
                <a:spcPts val="0"/>
              </a:spcBef>
              <a:spcAft>
                <a:spcPts val="0"/>
              </a:spcAft>
              <a:buSzPts val="800"/>
              <a:buNone/>
              <a:defRPr/>
            </a:lvl2pPr>
            <a:lvl3pPr lvl="2">
              <a:spcBef>
                <a:spcPts val="0"/>
              </a:spcBef>
              <a:spcAft>
                <a:spcPts val="0"/>
              </a:spcAft>
              <a:buSzPts val="800"/>
              <a:buNone/>
              <a:defRPr/>
            </a:lvl3pPr>
            <a:lvl4pPr lvl="3">
              <a:spcBef>
                <a:spcPts val="0"/>
              </a:spcBef>
              <a:spcAft>
                <a:spcPts val="0"/>
              </a:spcAft>
              <a:buSzPts val="800"/>
              <a:buNone/>
              <a:defRPr/>
            </a:lvl4pPr>
            <a:lvl5pPr lvl="4">
              <a:spcBef>
                <a:spcPts val="0"/>
              </a:spcBef>
              <a:spcAft>
                <a:spcPts val="0"/>
              </a:spcAft>
              <a:buSzPts val="800"/>
              <a:buNone/>
              <a:defRPr/>
            </a:lvl5pPr>
            <a:lvl6pPr lvl="5">
              <a:spcBef>
                <a:spcPts val="0"/>
              </a:spcBef>
              <a:spcAft>
                <a:spcPts val="0"/>
              </a:spcAft>
              <a:buSzPts val="800"/>
              <a:buNone/>
              <a:defRPr/>
            </a:lvl6pPr>
            <a:lvl7pPr lvl="6">
              <a:spcBef>
                <a:spcPts val="0"/>
              </a:spcBef>
              <a:spcAft>
                <a:spcPts val="0"/>
              </a:spcAft>
              <a:buSzPts val="800"/>
              <a:buNone/>
              <a:defRPr/>
            </a:lvl7pPr>
            <a:lvl8pPr lvl="7">
              <a:spcBef>
                <a:spcPts val="0"/>
              </a:spcBef>
              <a:spcAft>
                <a:spcPts val="0"/>
              </a:spcAft>
              <a:buSzPts val="800"/>
              <a:buNone/>
              <a:defRPr/>
            </a:lvl8pPr>
            <a:lvl9pPr lvl="8">
              <a:spcBef>
                <a:spcPts val="0"/>
              </a:spcBef>
              <a:spcAft>
                <a:spcPts val="0"/>
              </a:spcAft>
              <a:buSzPts val="800"/>
              <a:buNone/>
              <a:defRPr/>
            </a:lvl9pPr>
          </a:lstStyle>
          <a:p/>
        </p:txBody>
      </p:sp>
      <p:sp>
        <p:nvSpPr>
          <p:cNvPr id="210" name="Google Shape;210;p38"/>
          <p:cNvSpPr txBox="1"/>
          <p:nvPr>
            <p:ph idx="1" type="body"/>
          </p:nvPr>
        </p:nvSpPr>
        <p:spPr>
          <a:xfrm>
            <a:off x="228600" y="1066800"/>
            <a:ext cx="2019300" cy="3017309"/>
          </a:xfrm>
          <a:prstGeom prst="rect">
            <a:avLst/>
          </a:prstGeom>
          <a:noFill/>
          <a:ln>
            <a:noFill/>
          </a:ln>
        </p:spPr>
        <p:txBody>
          <a:bodyPr anchorCtr="0" anchor="t" bIns="25400" lIns="50800" spcFirstLastPara="1" rIns="50800" wrap="square" tIns="25400">
            <a:normAutofit/>
          </a:bodyPr>
          <a:lstStyle>
            <a:lvl1pPr indent="-330200" lvl="0" marL="457200" algn="l">
              <a:spcBef>
                <a:spcPts val="300"/>
              </a:spcBef>
              <a:spcAft>
                <a:spcPts val="0"/>
              </a:spcAft>
              <a:buClr>
                <a:schemeClr val="dk1"/>
              </a:buClr>
              <a:buSzPts val="1600"/>
              <a:buChar char="•"/>
              <a:defRPr sz="1600"/>
            </a:lvl1pPr>
            <a:lvl2pPr indent="-311150" lvl="1" marL="914400" algn="l">
              <a:spcBef>
                <a:spcPts val="300"/>
              </a:spcBef>
              <a:spcAft>
                <a:spcPts val="0"/>
              </a:spcAft>
              <a:buClr>
                <a:schemeClr val="dk1"/>
              </a:buClr>
              <a:buSzPts val="1300"/>
              <a:buChar char="–"/>
              <a:defRPr sz="1300"/>
            </a:lvl2pPr>
            <a:lvl3pPr indent="-298450" lvl="2" marL="1371600" algn="l">
              <a:spcBef>
                <a:spcPts val="200"/>
              </a:spcBef>
              <a:spcAft>
                <a:spcPts val="0"/>
              </a:spcAft>
              <a:buClr>
                <a:schemeClr val="dk1"/>
              </a:buClr>
              <a:buSzPts val="1100"/>
              <a:buChar char="•"/>
              <a:defRPr sz="1100"/>
            </a:lvl3pPr>
            <a:lvl4pPr indent="-292100" lvl="3" marL="1828800" algn="l">
              <a:spcBef>
                <a:spcPts val="200"/>
              </a:spcBef>
              <a:spcAft>
                <a:spcPts val="0"/>
              </a:spcAft>
              <a:buClr>
                <a:schemeClr val="dk1"/>
              </a:buClr>
              <a:buSzPts val="1000"/>
              <a:buChar char="–"/>
              <a:defRPr sz="1000"/>
            </a:lvl4pPr>
            <a:lvl5pPr indent="-292100" lvl="4" marL="2286000" algn="l">
              <a:spcBef>
                <a:spcPts val="200"/>
              </a:spcBef>
              <a:spcAft>
                <a:spcPts val="0"/>
              </a:spcAft>
              <a:buClr>
                <a:schemeClr val="dk1"/>
              </a:buClr>
              <a:buSzPts val="1000"/>
              <a:buChar char="»"/>
              <a:defRPr sz="1000"/>
            </a:lvl5pPr>
            <a:lvl6pPr indent="-292100" lvl="5" marL="2743200" algn="l">
              <a:spcBef>
                <a:spcPts val="200"/>
              </a:spcBef>
              <a:spcAft>
                <a:spcPts val="0"/>
              </a:spcAft>
              <a:buClr>
                <a:schemeClr val="dk1"/>
              </a:buClr>
              <a:buSzPts val="1000"/>
              <a:buChar char="•"/>
              <a:defRPr sz="1000"/>
            </a:lvl6pPr>
            <a:lvl7pPr indent="-292100" lvl="6" marL="3200400" algn="l">
              <a:spcBef>
                <a:spcPts val="200"/>
              </a:spcBef>
              <a:spcAft>
                <a:spcPts val="0"/>
              </a:spcAft>
              <a:buClr>
                <a:schemeClr val="dk1"/>
              </a:buClr>
              <a:buSzPts val="1000"/>
              <a:buChar char="•"/>
              <a:defRPr sz="1000"/>
            </a:lvl7pPr>
            <a:lvl8pPr indent="-292100" lvl="7" marL="3657600" algn="l">
              <a:spcBef>
                <a:spcPts val="200"/>
              </a:spcBef>
              <a:spcAft>
                <a:spcPts val="0"/>
              </a:spcAft>
              <a:buClr>
                <a:schemeClr val="dk1"/>
              </a:buClr>
              <a:buSzPts val="1000"/>
              <a:buChar char="•"/>
              <a:defRPr sz="1000"/>
            </a:lvl8pPr>
            <a:lvl9pPr indent="-292100" lvl="8" marL="4114800" algn="l">
              <a:spcBef>
                <a:spcPts val="200"/>
              </a:spcBef>
              <a:spcAft>
                <a:spcPts val="0"/>
              </a:spcAft>
              <a:buClr>
                <a:schemeClr val="dk1"/>
              </a:buClr>
              <a:buSzPts val="1000"/>
              <a:buChar char="•"/>
              <a:defRPr sz="1000"/>
            </a:lvl9pPr>
          </a:lstStyle>
          <a:p/>
        </p:txBody>
      </p:sp>
      <p:sp>
        <p:nvSpPr>
          <p:cNvPr id="211" name="Google Shape;211;p38"/>
          <p:cNvSpPr txBox="1"/>
          <p:nvPr>
            <p:ph idx="2" type="body"/>
          </p:nvPr>
        </p:nvSpPr>
        <p:spPr>
          <a:xfrm>
            <a:off x="2324100" y="1066800"/>
            <a:ext cx="2019300" cy="3017309"/>
          </a:xfrm>
          <a:prstGeom prst="rect">
            <a:avLst/>
          </a:prstGeom>
          <a:noFill/>
          <a:ln>
            <a:noFill/>
          </a:ln>
        </p:spPr>
        <p:txBody>
          <a:bodyPr anchorCtr="0" anchor="t" bIns="25400" lIns="50800" spcFirstLastPara="1" rIns="50800" wrap="square" tIns="25400">
            <a:normAutofit/>
          </a:bodyPr>
          <a:lstStyle>
            <a:lvl1pPr indent="-330200" lvl="0" marL="457200" algn="l">
              <a:spcBef>
                <a:spcPts val="300"/>
              </a:spcBef>
              <a:spcAft>
                <a:spcPts val="0"/>
              </a:spcAft>
              <a:buClr>
                <a:schemeClr val="dk1"/>
              </a:buClr>
              <a:buSzPts val="1600"/>
              <a:buChar char="•"/>
              <a:defRPr sz="1600"/>
            </a:lvl1pPr>
            <a:lvl2pPr indent="-311150" lvl="1" marL="914400" algn="l">
              <a:spcBef>
                <a:spcPts val="300"/>
              </a:spcBef>
              <a:spcAft>
                <a:spcPts val="0"/>
              </a:spcAft>
              <a:buClr>
                <a:schemeClr val="dk1"/>
              </a:buClr>
              <a:buSzPts val="1300"/>
              <a:buChar char="–"/>
              <a:defRPr sz="1300"/>
            </a:lvl2pPr>
            <a:lvl3pPr indent="-298450" lvl="2" marL="1371600" algn="l">
              <a:spcBef>
                <a:spcPts val="200"/>
              </a:spcBef>
              <a:spcAft>
                <a:spcPts val="0"/>
              </a:spcAft>
              <a:buClr>
                <a:schemeClr val="dk1"/>
              </a:buClr>
              <a:buSzPts val="1100"/>
              <a:buChar char="•"/>
              <a:defRPr sz="1100"/>
            </a:lvl3pPr>
            <a:lvl4pPr indent="-292100" lvl="3" marL="1828800" algn="l">
              <a:spcBef>
                <a:spcPts val="200"/>
              </a:spcBef>
              <a:spcAft>
                <a:spcPts val="0"/>
              </a:spcAft>
              <a:buClr>
                <a:schemeClr val="dk1"/>
              </a:buClr>
              <a:buSzPts val="1000"/>
              <a:buChar char="–"/>
              <a:defRPr sz="1000"/>
            </a:lvl4pPr>
            <a:lvl5pPr indent="-292100" lvl="4" marL="2286000" algn="l">
              <a:spcBef>
                <a:spcPts val="200"/>
              </a:spcBef>
              <a:spcAft>
                <a:spcPts val="0"/>
              </a:spcAft>
              <a:buClr>
                <a:schemeClr val="dk1"/>
              </a:buClr>
              <a:buSzPts val="1000"/>
              <a:buChar char="»"/>
              <a:defRPr sz="1000"/>
            </a:lvl5pPr>
            <a:lvl6pPr indent="-292100" lvl="5" marL="2743200" algn="l">
              <a:spcBef>
                <a:spcPts val="200"/>
              </a:spcBef>
              <a:spcAft>
                <a:spcPts val="0"/>
              </a:spcAft>
              <a:buClr>
                <a:schemeClr val="dk1"/>
              </a:buClr>
              <a:buSzPts val="1000"/>
              <a:buChar char="•"/>
              <a:defRPr sz="1000"/>
            </a:lvl6pPr>
            <a:lvl7pPr indent="-292100" lvl="6" marL="3200400" algn="l">
              <a:spcBef>
                <a:spcPts val="200"/>
              </a:spcBef>
              <a:spcAft>
                <a:spcPts val="0"/>
              </a:spcAft>
              <a:buClr>
                <a:schemeClr val="dk1"/>
              </a:buClr>
              <a:buSzPts val="1000"/>
              <a:buChar char="•"/>
              <a:defRPr sz="1000"/>
            </a:lvl7pPr>
            <a:lvl8pPr indent="-292100" lvl="7" marL="3657600" algn="l">
              <a:spcBef>
                <a:spcPts val="200"/>
              </a:spcBef>
              <a:spcAft>
                <a:spcPts val="0"/>
              </a:spcAft>
              <a:buClr>
                <a:schemeClr val="dk1"/>
              </a:buClr>
              <a:buSzPts val="1000"/>
              <a:buChar char="•"/>
              <a:defRPr sz="1000"/>
            </a:lvl8pPr>
            <a:lvl9pPr indent="-292100" lvl="8" marL="4114800" algn="l">
              <a:spcBef>
                <a:spcPts val="200"/>
              </a:spcBef>
              <a:spcAft>
                <a:spcPts val="0"/>
              </a:spcAft>
              <a:buClr>
                <a:schemeClr val="dk1"/>
              </a:buClr>
              <a:buSzPts val="1000"/>
              <a:buChar char="•"/>
              <a:defRPr sz="1000"/>
            </a:lvl9pPr>
          </a:lstStyle>
          <a:p/>
        </p:txBody>
      </p:sp>
      <p:sp>
        <p:nvSpPr>
          <p:cNvPr id="212" name="Google Shape;212;p38"/>
          <p:cNvSpPr txBox="1"/>
          <p:nvPr>
            <p:ph idx="10" type="dt"/>
          </p:nvPr>
        </p:nvSpPr>
        <p:spPr>
          <a:xfrm>
            <a:off x="228600" y="4237567"/>
            <a:ext cx="1066800" cy="243417"/>
          </a:xfrm>
          <a:prstGeom prst="rect">
            <a:avLst/>
          </a:prstGeom>
          <a:noFill/>
          <a:ln>
            <a:noFill/>
          </a:ln>
        </p:spPr>
        <p:txBody>
          <a:bodyPr anchorCtr="0" anchor="ctr" bIns="25400" lIns="50800" spcFirstLastPara="1" rIns="50800" wrap="square" tIns="25400">
            <a:noAutofit/>
          </a:bodyPr>
          <a:lstStyle>
            <a:lvl1pPr lvl="0" algn="l">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p:txBody>
      </p:sp>
      <p:sp>
        <p:nvSpPr>
          <p:cNvPr id="213" name="Google Shape;213;p38"/>
          <p:cNvSpPr txBox="1"/>
          <p:nvPr>
            <p:ph idx="11" type="ftr"/>
          </p:nvPr>
        </p:nvSpPr>
        <p:spPr>
          <a:xfrm>
            <a:off x="1562100" y="4237567"/>
            <a:ext cx="1447800" cy="243417"/>
          </a:xfrm>
          <a:prstGeom prst="rect">
            <a:avLst/>
          </a:prstGeom>
          <a:noFill/>
          <a:ln>
            <a:noFill/>
          </a:ln>
        </p:spPr>
        <p:txBody>
          <a:bodyPr anchorCtr="0" anchor="ctr" bIns="25400" lIns="50800" spcFirstLastPara="1" rIns="50800" wrap="square" tIns="25400">
            <a:noAutofit/>
          </a:bodyPr>
          <a:lstStyle>
            <a:lvl1pPr lvl="0" algn="ctr">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p:txBody>
      </p:sp>
      <p:sp>
        <p:nvSpPr>
          <p:cNvPr id="214" name="Google Shape;214;p38"/>
          <p:cNvSpPr txBox="1"/>
          <p:nvPr>
            <p:ph idx="12" type="sldNum"/>
          </p:nvPr>
        </p:nvSpPr>
        <p:spPr>
          <a:xfrm>
            <a:off x="3276600" y="4237567"/>
            <a:ext cx="1066800" cy="243417"/>
          </a:xfrm>
          <a:prstGeom prst="rect">
            <a:avLst/>
          </a:prstGeom>
          <a:noFill/>
          <a:ln>
            <a:noFill/>
          </a:ln>
        </p:spPr>
        <p:txBody>
          <a:bodyPr anchorCtr="0" anchor="ctr" bIns="25400" lIns="50800" spcFirstLastPara="1" rIns="50800" wrap="square" tIns="254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15" name="Shape 215"/>
        <p:cNvGrpSpPr/>
        <p:nvPr/>
      </p:nvGrpSpPr>
      <p:grpSpPr>
        <a:xfrm>
          <a:off x="0" y="0"/>
          <a:ext cx="0" cy="0"/>
          <a:chOff x="0" y="0"/>
          <a:chExt cx="0" cy="0"/>
        </a:xfrm>
      </p:grpSpPr>
      <p:sp>
        <p:nvSpPr>
          <p:cNvPr id="216" name="Google Shape;216;p39"/>
          <p:cNvSpPr txBox="1"/>
          <p:nvPr>
            <p:ph type="title"/>
          </p:nvPr>
        </p:nvSpPr>
        <p:spPr>
          <a:xfrm>
            <a:off x="228600" y="183092"/>
            <a:ext cx="4114800" cy="762000"/>
          </a:xfrm>
          <a:prstGeom prst="rect">
            <a:avLst/>
          </a:prstGeom>
          <a:noFill/>
          <a:ln>
            <a:noFill/>
          </a:ln>
        </p:spPr>
        <p:txBody>
          <a:bodyPr anchorCtr="0" anchor="ctr" bIns="25400" lIns="50800" spcFirstLastPara="1" rIns="50800" wrap="square" tIns="25400">
            <a:normAutofit/>
          </a:bodyPr>
          <a:lstStyle>
            <a:lvl1pPr lvl="0" algn="ctr">
              <a:spcBef>
                <a:spcPts val="0"/>
              </a:spcBef>
              <a:spcAft>
                <a:spcPts val="0"/>
              </a:spcAft>
              <a:buClr>
                <a:schemeClr val="dk1"/>
              </a:buClr>
              <a:buSzPts val="2400"/>
              <a:buFont typeface="Calibri"/>
              <a:buNone/>
              <a:defRPr/>
            </a:lvl1pPr>
            <a:lvl2pPr lvl="1">
              <a:spcBef>
                <a:spcPts val="0"/>
              </a:spcBef>
              <a:spcAft>
                <a:spcPts val="0"/>
              </a:spcAft>
              <a:buSzPts val="800"/>
              <a:buNone/>
              <a:defRPr/>
            </a:lvl2pPr>
            <a:lvl3pPr lvl="2">
              <a:spcBef>
                <a:spcPts val="0"/>
              </a:spcBef>
              <a:spcAft>
                <a:spcPts val="0"/>
              </a:spcAft>
              <a:buSzPts val="800"/>
              <a:buNone/>
              <a:defRPr/>
            </a:lvl3pPr>
            <a:lvl4pPr lvl="3">
              <a:spcBef>
                <a:spcPts val="0"/>
              </a:spcBef>
              <a:spcAft>
                <a:spcPts val="0"/>
              </a:spcAft>
              <a:buSzPts val="800"/>
              <a:buNone/>
              <a:defRPr/>
            </a:lvl4pPr>
            <a:lvl5pPr lvl="4">
              <a:spcBef>
                <a:spcPts val="0"/>
              </a:spcBef>
              <a:spcAft>
                <a:spcPts val="0"/>
              </a:spcAft>
              <a:buSzPts val="800"/>
              <a:buNone/>
              <a:defRPr/>
            </a:lvl5pPr>
            <a:lvl6pPr lvl="5">
              <a:spcBef>
                <a:spcPts val="0"/>
              </a:spcBef>
              <a:spcAft>
                <a:spcPts val="0"/>
              </a:spcAft>
              <a:buSzPts val="800"/>
              <a:buNone/>
              <a:defRPr/>
            </a:lvl6pPr>
            <a:lvl7pPr lvl="6">
              <a:spcBef>
                <a:spcPts val="0"/>
              </a:spcBef>
              <a:spcAft>
                <a:spcPts val="0"/>
              </a:spcAft>
              <a:buSzPts val="800"/>
              <a:buNone/>
              <a:defRPr/>
            </a:lvl7pPr>
            <a:lvl8pPr lvl="7">
              <a:spcBef>
                <a:spcPts val="0"/>
              </a:spcBef>
              <a:spcAft>
                <a:spcPts val="0"/>
              </a:spcAft>
              <a:buSzPts val="800"/>
              <a:buNone/>
              <a:defRPr/>
            </a:lvl8pPr>
            <a:lvl9pPr lvl="8">
              <a:spcBef>
                <a:spcPts val="0"/>
              </a:spcBef>
              <a:spcAft>
                <a:spcPts val="0"/>
              </a:spcAft>
              <a:buSzPts val="800"/>
              <a:buNone/>
              <a:defRPr/>
            </a:lvl9pPr>
          </a:lstStyle>
          <a:p/>
        </p:txBody>
      </p:sp>
      <p:sp>
        <p:nvSpPr>
          <p:cNvPr id="217" name="Google Shape;217;p39"/>
          <p:cNvSpPr txBox="1"/>
          <p:nvPr>
            <p:ph idx="1" type="body"/>
          </p:nvPr>
        </p:nvSpPr>
        <p:spPr>
          <a:xfrm>
            <a:off x="228600" y="1023409"/>
            <a:ext cx="2020094" cy="426508"/>
          </a:xfrm>
          <a:prstGeom prst="rect">
            <a:avLst/>
          </a:prstGeom>
          <a:noFill/>
          <a:ln>
            <a:noFill/>
          </a:ln>
        </p:spPr>
        <p:txBody>
          <a:bodyPr anchorCtr="0" anchor="b" bIns="25400" lIns="50800" spcFirstLastPara="1" rIns="50800" wrap="square" tIns="25400">
            <a:normAutofit/>
          </a:bodyPr>
          <a:lstStyle>
            <a:lvl1pPr indent="-228600" lvl="0" marL="457200" algn="l">
              <a:spcBef>
                <a:spcPts val="300"/>
              </a:spcBef>
              <a:spcAft>
                <a:spcPts val="0"/>
              </a:spcAft>
              <a:buClr>
                <a:schemeClr val="dk1"/>
              </a:buClr>
              <a:buSzPts val="1300"/>
              <a:buNone/>
              <a:defRPr b="1" sz="1300"/>
            </a:lvl1pPr>
            <a:lvl2pPr indent="-228600" lvl="1" marL="914400" algn="l">
              <a:spcBef>
                <a:spcPts val="200"/>
              </a:spcBef>
              <a:spcAft>
                <a:spcPts val="0"/>
              </a:spcAft>
              <a:buClr>
                <a:schemeClr val="dk1"/>
              </a:buClr>
              <a:buSzPts val="1100"/>
              <a:buNone/>
              <a:defRPr b="1" sz="1100"/>
            </a:lvl2pPr>
            <a:lvl3pPr indent="-228600" lvl="2" marL="1371600" algn="l">
              <a:spcBef>
                <a:spcPts val="200"/>
              </a:spcBef>
              <a:spcAft>
                <a:spcPts val="0"/>
              </a:spcAft>
              <a:buClr>
                <a:schemeClr val="dk1"/>
              </a:buClr>
              <a:buSzPts val="1000"/>
              <a:buNone/>
              <a:defRPr b="1" sz="1000"/>
            </a:lvl3pPr>
            <a:lvl4pPr indent="-228600" lvl="3" marL="1828800" algn="l">
              <a:spcBef>
                <a:spcPts val="200"/>
              </a:spcBef>
              <a:spcAft>
                <a:spcPts val="0"/>
              </a:spcAft>
              <a:buClr>
                <a:schemeClr val="dk1"/>
              </a:buClr>
              <a:buSzPts val="900"/>
              <a:buNone/>
              <a:defRPr b="1" sz="900"/>
            </a:lvl4pPr>
            <a:lvl5pPr indent="-228600" lvl="4" marL="2286000" algn="l">
              <a:spcBef>
                <a:spcPts val="200"/>
              </a:spcBef>
              <a:spcAft>
                <a:spcPts val="0"/>
              </a:spcAft>
              <a:buClr>
                <a:schemeClr val="dk1"/>
              </a:buClr>
              <a:buSzPts val="900"/>
              <a:buNone/>
              <a:defRPr b="1" sz="900"/>
            </a:lvl5pPr>
            <a:lvl6pPr indent="-228600" lvl="5" marL="2743200" algn="l">
              <a:spcBef>
                <a:spcPts val="200"/>
              </a:spcBef>
              <a:spcAft>
                <a:spcPts val="0"/>
              </a:spcAft>
              <a:buClr>
                <a:schemeClr val="dk1"/>
              </a:buClr>
              <a:buSzPts val="900"/>
              <a:buNone/>
              <a:defRPr b="1" sz="900"/>
            </a:lvl6pPr>
            <a:lvl7pPr indent="-228600" lvl="6" marL="3200400" algn="l">
              <a:spcBef>
                <a:spcPts val="200"/>
              </a:spcBef>
              <a:spcAft>
                <a:spcPts val="0"/>
              </a:spcAft>
              <a:buClr>
                <a:schemeClr val="dk1"/>
              </a:buClr>
              <a:buSzPts val="900"/>
              <a:buNone/>
              <a:defRPr b="1" sz="900"/>
            </a:lvl7pPr>
            <a:lvl8pPr indent="-228600" lvl="7" marL="3657600" algn="l">
              <a:spcBef>
                <a:spcPts val="200"/>
              </a:spcBef>
              <a:spcAft>
                <a:spcPts val="0"/>
              </a:spcAft>
              <a:buClr>
                <a:schemeClr val="dk1"/>
              </a:buClr>
              <a:buSzPts val="900"/>
              <a:buNone/>
              <a:defRPr b="1" sz="900"/>
            </a:lvl8pPr>
            <a:lvl9pPr indent="-228600" lvl="8" marL="4114800" algn="l">
              <a:spcBef>
                <a:spcPts val="200"/>
              </a:spcBef>
              <a:spcAft>
                <a:spcPts val="0"/>
              </a:spcAft>
              <a:buClr>
                <a:schemeClr val="dk1"/>
              </a:buClr>
              <a:buSzPts val="900"/>
              <a:buNone/>
              <a:defRPr b="1" sz="900"/>
            </a:lvl9pPr>
          </a:lstStyle>
          <a:p/>
        </p:txBody>
      </p:sp>
      <p:sp>
        <p:nvSpPr>
          <p:cNvPr id="218" name="Google Shape;218;p39"/>
          <p:cNvSpPr txBox="1"/>
          <p:nvPr>
            <p:ph idx="2" type="body"/>
          </p:nvPr>
        </p:nvSpPr>
        <p:spPr>
          <a:xfrm>
            <a:off x="228600" y="1449917"/>
            <a:ext cx="2020094" cy="2634192"/>
          </a:xfrm>
          <a:prstGeom prst="rect">
            <a:avLst/>
          </a:prstGeom>
          <a:noFill/>
          <a:ln>
            <a:noFill/>
          </a:ln>
        </p:spPr>
        <p:txBody>
          <a:bodyPr anchorCtr="0" anchor="t" bIns="25400" lIns="50800" spcFirstLastPara="1" rIns="50800" wrap="square" tIns="25400">
            <a:normAutofit/>
          </a:bodyPr>
          <a:lstStyle>
            <a:lvl1pPr indent="-311150" lvl="0" marL="457200" algn="l">
              <a:spcBef>
                <a:spcPts val="300"/>
              </a:spcBef>
              <a:spcAft>
                <a:spcPts val="0"/>
              </a:spcAft>
              <a:buClr>
                <a:schemeClr val="dk1"/>
              </a:buClr>
              <a:buSzPts val="1300"/>
              <a:buChar char="•"/>
              <a:defRPr sz="1300"/>
            </a:lvl1pPr>
            <a:lvl2pPr indent="-298450" lvl="1" marL="914400" algn="l">
              <a:spcBef>
                <a:spcPts val="200"/>
              </a:spcBef>
              <a:spcAft>
                <a:spcPts val="0"/>
              </a:spcAft>
              <a:buClr>
                <a:schemeClr val="dk1"/>
              </a:buClr>
              <a:buSzPts val="1100"/>
              <a:buChar char="–"/>
              <a:defRPr sz="1100"/>
            </a:lvl2pPr>
            <a:lvl3pPr indent="-292100" lvl="2" marL="1371600" algn="l">
              <a:spcBef>
                <a:spcPts val="200"/>
              </a:spcBef>
              <a:spcAft>
                <a:spcPts val="0"/>
              </a:spcAft>
              <a:buClr>
                <a:schemeClr val="dk1"/>
              </a:buClr>
              <a:buSzPts val="1000"/>
              <a:buChar char="•"/>
              <a:defRPr sz="1000"/>
            </a:lvl3pPr>
            <a:lvl4pPr indent="-285750" lvl="3" marL="1828800" algn="l">
              <a:spcBef>
                <a:spcPts val="200"/>
              </a:spcBef>
              <a:spcAft>
                <a:spcPts val="0"/>
              </a:spcAft>
              <a:buClr>
                <a:schemeClr val="dk1"/>
              </a:buClr>
              <a:buSzPts val="900"/>
              <a:buChar char="–"/>
              <a:defRPr sz="900"/>
            </a:lvl4pPr>
            <a:lvl5pPr indent="-285750" lvl="4" marL="2286000" algn="l">
              <a:spcBef>
                <a:spcPts val="200"/>
              </a:spcBef>
              <a:spcAft>
                <a:spcPts val="0"/>
              </a:spcAft>
              <a:buClr>
                <a:schemeClr val="dk1"/>
              </a:buClr>
              <a:buSzPts val="900"/>
              <a:buChar char="»"/>
              <a:defRPr sz="900"/>
            </a:lvl5pPr>
            <a:lvl6pPr indent="-285750" lvl="5" marL="2743200" algn="l">
              <a:spcBef>
                <a:spcPts val="200"/>
              </a:spcBef>
              <a:spcAft>
                <a:spcPts val="0"/>
              </a:spcAft>
              <a:buClr>
                <a:schemeClr val="dk1"/>
              </a:buClr>
              <a:buSzPts val="900"/>
              <a:buChar char="•"/>
              <a:defRPr sz="900"/>
            </a:lvl6pPr>
            <a:lvl7pPr indent="-285750" lvl="6" marL="3200400" algn="l">
              <a:spcBef>
                <a:spcPts val="200"/>
              </a:spcBef>
              <a:spcAft>
                <a:spcPts val="0"/>
              </a:spcAft>
              <a:buClr>
                <a:schemeClr val="dk1"/>
              </a:buClr>
              <a:buSzPts val="900"/>
              <a:buChar char="•"/>
              <a:defRPr sz="900"/>
            </a:lvl7pPr>
            <a:lvl8pPr indent="-285750" lvl="7" marL="3657600" algn="l">
              <a:spcBef>
                <a:spcPts val="200"/>
              </a:spcBef>
              <a:spcAft>
                <a:spcPts val="0"/>
              </a:spcAft>
              <a:buClr>
                <a:schemeClr val="dk1"/>
              </a:buClr>
              <a:buSzPts val="900"/>
              <a:buChar char="•"/>
              <a:defRPr sz="900"/>
            </a:lvl8pPr>
            <a:lvl9pPr indent="-285750" lvl="8" marL="4114800" algn="l">
              <a:spcBef>
                <a:spcPts val="200"/>
              </a:spcBef>
              <a:spcAft>
                <a:spcPts val="0"/>
              </a:spcAft>
              <a:buClr>
                <a:schemeClr val="dk1"/>
              </a:buClr>
              <a:buSzPts val="900"/>
              <a:buChar char="•"/>
              <a:defRPr sz="900"/>
            </a:lvl9pPr>
          </a:lstStyle>
          <a:p/>
        </p:txBody>
      </p:sp>
      <p:sp>
        <p:nvSpPr>
          <p:cNvPr id="219" name="Google Shape;219;p39"/>
          <p:cNvSpPr txBox="1"/>
          <p:nvPr>
            <p:ph idx="3" type="body"/>
          </p:nvPr>
        </p:nvSpPr>
        <p:spPr>
          <a:xfrm>
            <a:off x="2322513" y="1023409"/>
            <a:ext cx="2020888" cy="426508"/>
          </a:xfrm>
          <a:prstGeom prst="rect">
            <a:avLst/>
          </a:prstGeom>
          <a:noFill/>
          <a:ln>
            <a:noFill/>
          </a:ln>
        </p:spPr>
        <p:txBody>
          <a:bodyPr anchorCtr="0" anchor="b" bIns="25400" lIns="50800" spcFirstLastPara="1" rIns="50800" wrap="square" tIns="25400">
            <a:normAutofit/>
          </a:bodyPr>
          <a:lstStyle>
            <a:lvl1pPr indent="-228600" lvl="0" marL="457200" algn="l">
              <a:spcBef>
                <a:spcPts val="300"/>
              </a:spcBef>
              <a:spcAft>
                <a:spcPts val="0"/>
              </a:spcAft>
              <a:buClr>
                <a:schemeClr val="dk1"/>
              </a:buClr>
              <a:buSzPts val="1300"/>
              <a:buNone/>
              <a:defRPr b="1" sz="1300"/>
            </a:lvl1pPr>
            <a:lvl2pPr indent="-228600" lvl="1" marL="914400" algn="l">
              <a:spcBef>
                <a:spcPts val="200"/>
              </a:spcBef>
              <a:spcAft>
                <a:spcPts val="0"/>
              </a:spcAft>
              <a:buClr>
                <a:schemeClr val="dk1"/>
              </a:buClr>
              <a:buSzPts val="1100"/>
              <a:buNone/>
              <a:defRPr b="1" sz="1100"/>
            </a:lvl2pPr>
            <a:lvl3pPr indent="-228600" lvl="2" marL="1371600" algn="l">
              <a:spcBef>
                <a:spcPts val="200"/>
              </a:spcBef>
              <a:spcAft>
                <a:spcPts val="0"/>
              </a:spcAft>
              <a:buClr>
                <a:schemeClr val="dk1"/>
              </a:buClr>
              <a:buSzPts val="1000"/>
              <a:buNone/>
              <a:defRPr b="1" sz="1000"/>
            </a:lvl3pPr>
            <a:lvl4pPr indent="-228600" lvl="3" marL="1828800" algn="l">
              <a:spcBef>
                <a:spcPts val="200"/>
              </a:spcBef>
              <a:spcAft>
                <a:spcPts val="0"/>
              </a:spcAft>
              <a:buClr>
                <a:schemeClr val="dk1"/>
              </a:buClr>
              <a:buSzPts val="900"/>
              <a:buNone/>
              <a:defRPr b="1" sz="900"/>
            </a:lvl4pPr>
            <a:lvl5pPr indent="-228600" lvl="4" marL="2286000" algn="l">
              <a:spcBef>
                <a:spcPts val="200"/>
              </a:spcBef>
              <a:spcAft>
                <a:spcPts val="0"/>
              </a:spcAft>
              <a:buClr>
                <a:schemeClr val="dk1"/>
              </a:buClr>
              <a:buSzPts val="900"/>
              <a:buNone/>
              <a:defRPr b="1" sz="900"/>
            </a:lvl5pPr>
            <a:lvl6pPr indent="-228600" lvl="5" marL="2743200" algn="l">
              <a:spcBef>
                <a:spcPts val="200"/>
              </a:spcBef>
              <a:spcAft>
                <a:spcPts val="0"/>
              </a:spcAft>
              <a:buClr>
                <a:schemeClr val="dk1"/>
              </a:buClr>
              <a:buSzPts val="900"/>
              <a:buNone/>
              <a:defRPr b="1" sz="900"/>
            </a:lvl6pPr>
            <a:lvl7pPr indent="-228600" lvl="6" marL="3200400" algn="l">
              <a:spcBef>
                <a:spcPts val="200"/>
              </a:spcBef>
              <a:spcAft>
                <a:spcPts val="0"/>
              </a:spcAft>
              <a:buClr>
                <a:schemeClr val="dk1"/>
              </a:buClr>
              <a:buSzPts val="900"/>
              <a:buNone/>
              <a:defRPr b="1" sz="900"/>
            </a:lvl7pPr>
            <a:lvl8pPr indent="-228600" lvl="7" marL="3657600" algn="l">
              <a:spcBef>
                <a:spcPts val="200"/>
              </a:spcBef>
              <a:spcAft>
                <a:spcPts val="0"/>
              </a:spcAft>
              <a:buClr>
                <a:schemeClr val="dk1"/>
              </a:buClr>
              <a:buSzPts val="900"/>
              <a:buNone/>
              <a:defRPr b="1" sz="900"/>
            </a:lvl8pPr>
            <a:lvl9pPr indent="-228600" lvl="8" marL="4114800" algn="l">
              <a:spcBef>
                <a:spcPts val="200"/>
              </a:spcBef>
              <a:spcAft>
                <a:spcPts val="0"/>
              </a:spcAft>
              <a:buClr>
                <a:schemeClr val="dk1"/>
              </a:buClr>
              <a:buSzPts val="900"/>
              <a:buNone/>
              <a:defRPr b="1" sz="900"/>
            </a:lvl9pPr>
          </a:lstStyle>
          <a:p/>
        </p:txBody>
      </p:sp>
      <p:sp>
        <p:nvSpPr>
          <p:cNvPr id="220" name="Google Shape;220;p39"/>
          <p:cNvSpPr txBox="1"/>
          <p:nvPr>
            <p:ph idx="4" type="body"/>
          </p:nvPr>
        </p:nvSpPr>
        <p:spPr>
          <a:xfrm>
            <a:off x="2322513" y="1449917"/>
            <a:ext cx="2020888" cy="2634192"/>
          </a:xfrm>
          <a:prstGeom prst="rect">
            <a:avLst/>
          </a:prstGeom>
          <a:noFill/>
          <a:ln>
            <a:noFill/>
          </a:ln>
        </p:spPr>
        <p:txBody>
          <a:bodyPr anchorCtr="0" anchor="t" bIns="25400" lIns="50800" spcFirstLastPara="1" rIns="50800" wrap="square" tIns="25400">
            <a:normAutofit/>
          </a:bodyPr>
          <a:lstStyle>
            <a:lvl1pPr indent="-311150" lvl="0" marL="457200" algn="l">
              <a:spcBef>
                <a:spcPts val="300"/>
              </a:spcBef>
              <a:spcAft>
                <a:spcPts val="0"/>
              </a:spcAft>
              <a:buClr>
                <a:schemeClr val="dk1"/>
              </a:buClr>
              <a:buSzPts val="1300"/>
              <a:buChar char="•"/>
              <a:defRPr sz="1300"/>
            </a:lvl1pPr>
            <a:lvl2pPr indent="-298450" lvl="1" marL="914400" algn="l">
              <a:spcBef>
                <a:spcPts val="200"/>
              </a:spcBef>
              <a:spcAft>
                <a:spcPts val="0"/>
              </a:spcAft>
              <a:buClr>
                <a:schemeClr val="dk1"/>
              </a:buClr>
              <a:buSzPts val="1100"/>
              <a:buChar char="–"/>
              <a:defRPr sz="1100"/>
            </a:lvl2pPr>
            <a:lvl3pPr indent="-292100" lvl="2" marL="1371600" algn="l">
              <a:spcBef>
                <a:spcPts val="200"/>
              </a:spcBef>
              <a:spcAft>
                <a:spcPts val="0"/>
              </a:spcAft>
              <a:buClr>
                <a:schemeClr val="dk1"/>
              </a:buClr>
              <a:buSzPts val="1000"/>
              <a:buChar char="•"/>
              <a:defRPr sz="1000"/>
            </a:lvl3pPr>
            <a:lvl4pPr indent="-285750" lvl="3" marL="1828800" algn="l">
              <a:spcBef>
                <a:spcPts val="200"/>
              </a:spcBef>
              <a:spcAft>
                <a:spcPts val="0"/>
              </a:spcAft>
              <a:buClr>
                <a:schemeClr val="dk1"/>
              </a:buClr>
              <a:buSzPts val="900"/>
              <a:buChar char="–"/>
              <a:defRPr sz="900"/>
            </a:lvl4pPr>
            <a:lvl5pPr indent="-285750" lvl="4" marL="2286000" algn="l">
              <a:spcBef>
                <a:spcPts val="200"/>
              </a:spcBef>
              <a:spcAft>
                <a:spcPts val="0"/>
              </a:spcAft>
              <a:buClr>
                <a:schemeClr val="dk1"/>
              </a:buClr>
              <a:buSzPts val="900"/>
              <a:buChar char="»"/>
              <a:defRPr sz="900"/>
            </a:lvl5pPr>
            <a:lvl6pPr indent="-285750" lvl="5" marL="2743200" algn="l">
              <a:spcBef>
                <a:spcPts val="200"/>
              </a:spcBef>
              <a:spcAft>
                <a:spcPts val="0"/>
              </a:spcAft>
              <a:buClr>
                <a:schemeClr val="dk1"/>
              </a:buClr>
              <a:buSzPts val="900"/>
              <a:buChar char="•"/>
              <a:defRPr sz="900"/>
            </a:lvl6pPr>
            <a:lvl7pPr indent="-285750" lvl="6" marL="3200400" algn="l">
              <a:spcBef>
                <a:spcPts val="200"/>
              </a:spcBef>
              <a:spcAft>
                <a:spcPts val="0"/>
              </a:spcAft>
              <a:buClr>
                <a:schemeClr val="dk1"/>
              </a:buClr>
              <a:buSzPts val="900"/>
              <a:buChar char="•"/>
              <a:defRPr sz="900"/>
            </a:lvl7pPr>
            <a:lvl8pPr indent="-285750" lvl="7" marL="3657600" algn="l">
              <a:spcBef>
                <a:spcPts val="200"/>
              </a:spcBef>
              <a:spcAft>
                <a:spcPts val="0"/>
              </a:spcAft>
              <a:buClr>
                <a:schemeClr val="dk1"/>
              </a:buClr>
              <a:buSzPts val="900"/>
              <a:buChar char="•"/>
              <a:defRPr sz="900"/>
            </a:lvl8pPr>
            <a:lvl9pPr indent="-285750" lvl="8" marL="4114800" algn="l">
              <a:spcBef>
                <a:spcPts val="200"/>
              </a:spcBef>
              <a:spcAft>
                <a:spcPts val="0"/>
              </a:spcAft>
              <a:buClr>
                <a:schemeClr val="dk1"/>
              </a:buClr>
              <a:buSzPts val="900"/>
              <a:buChar char="•"/>
              <a:defRPr sz="900"/>
            </a:lvl9pPr>
          </a:lstStyle>
          <a:p/>
        </p:txBody>
      </p:sp>
      <p:sp>
        <p:nvSpPr>
          <p:cNvPr id="221" name="Google Shape;221;p39"/>
          <p:cNvSpPr txBox="1"/>
          <p:nvPr>
            <p:ph idx="10" type="dt"/>
          </p:nvPr>
        </p:nvSpPr>
        <p:spPr>
          <a:xfrm>
            <a:off x="228600" y="4237567"/>
            <a:ext cx="1066800" cy="243417"/>
          </a:xfrm>
          <a:prstGeom prst="rect">
            <a:avLst/>
          </a:prstGeom>
          <a:noFill/>
          <a:ln>
            <a:noFill/>
          </a:ln>
        </p:spPr>
        <p:txBody>
          <a:bodyPr anchorCtr="0" anchor="ctr" bIns="25400" lIns="50800" spcFirstLastPara="1" rIns="50800" wrap="square" tIns="25400">
            <a:noAutofit/>
          </a:bodyPr>
          <a:lstStyle>
            <a:lvl1pPr lvl="0" algn="l">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p:txBody>
      </p:sp>
      <p:sp>
        <p:nvSpPr>
          <p:cNvPr id="222" name="Google Shape;222;p39"/>
          <p:cNvSpPr txBox="1"/>
          <p:nvPr>
            <p:ph idx="11" type="ftr"/>
          </p:nvPr>
        </p:nvSpPr>
        <p:spPr>
          <a:xfrm>
            <a:off x="1562100" y="4237567"/>
            <a:ext cx="1447800" cy="243417"/>
          </a:xfrm>
          <a:prstGeom prst="rect">
            <a:avLst/>
          </a:prstGeom>
          <a:noFill/>
          <a:ln>
            <a:noFill/>
          </a:ln>
        </p:spPr>
        <p:txBody>
          <a:bodyPr anchorCtr="0" anchor="ctr" bIns="25400" lIns="50800" spcFirstLastPara="1" rIns="50800" wrap="square" tIns="25400">
            <a:noAutofit/>
          </a:bodyPr>
          <a:lstStyle>
            <a:lvl1pPr lvl="0" algn="ctr">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p:txBody>
      </p:sp>
      <p:sp>
        <p:nvSpPr>
          <p:cNvPr id="223" name="Google Shape;223;p39"/>
          <p:cNvSpPr txBox="1"/>
          <p:nvPr>
            <p:ph idx="12" type="sldNum"/>
          </p:nvPr>
        </p:nvSpPr>
        <p:spPr>
          <a:xfrm>
            <a:off x="3276600" y="4237567"/>
            <a:ext cx="1066800" cy="243417"/>
          </a:xfrm>
          <a:prstGeom prst="rect">
            <a:avLst/>
          </a:prstGeom>
          <a:noFill/>
          <a:ln>
            <a:noFill/>
          </a:ln>
        </p:spPr>
        <p:txBody>
          <a:bodyPr anchorCtr="0" anchor="ctr" bIns="25400" lIns="50800" spcFirstLastPara="1" rIns="50800" wrap="square" tIns="254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24" name="Shape 224"/>
        <p:cNvGrpSpPr/>
        <p:nvPr/>
      </p:nvGrpSpPr>
      <p:grpSpPr>
        <a:xfrm>
          <a:off x="0" y="0"/>
          <a:ext cx="0" cy="0"/>
          <a:chOff x="0" y="0"/>
          <a:chExt cx="0" cy="0"/>
        </a:xfrm>
      </p:grpSpPr>
      <p:sp>
        <p:nvSpPr>
          <p:cNvPr id="225" name="Google Shape;225;p40"/>
          <p:cNvSpPr txBox="1"/>
          <p:nvPr>
            <p:ph type="title"/>
          </p:nvPr>
        </p:nvSpPr>
        <p:spPr>
          <a:xfrm>
            <a:off x="228600" y="183092"/>
            <a:ext cx="4114800" cy="762000"/>
          </a:xfrm>
          <a:prstGeom prst="rect">
            <a:avLst/>
          </a:prstGeom>
          <a:noFill/>
          <a:ln>
            <a:noFill/>
          </a:ln>
        </p:spPr>
        <p:txBody>
          <a:bodyPr anchorCtr="0" anchor="ctr" bIns="25400" lIns="50800" spcFirstLastPara="1" rIns="50800" wrap="square" tIns="25400">
            <a:normAutofit/>
          </a:bodyPr>
          <a:lstStyle>
            <a:lvl1pPr lvl="0" algn="ctr">
              <a:spcBef>
                <a:spcPts val="0"/>
              </a:spcBef>
              <a:spcAft>
                <a:spcPts val="0"/>
              </a:spcAft>
              <a:buClr>
                <a:schemeClr val="dk1"/>
              </a:buClr>
              <a:buSzPts val="1000"/>
              <a:buNone/>
              <a:defRPr/>
            </a:lvl1pPr>
            <a:lvl2pPr lvl="1">
              <a:spcBef>
                <a:spcPts val="0"/>
              </a:spcBef>
              <a:spcAft>
                <a:spcPts val="0"/>
              </a:spcAft>
              <a:buSzPts val="800"/>
              <a:buNone/>
              <a:defRPr/>
            </a:lvl2pPr>
            <a:lvl3pPr lvl="2">
              <a:spcBef>
                <a:spcPts val="0"/>
              </a:spcBef>
              <a:spcAft>
                <a:spcPts val="0"/>
              </a:spcAft>
              <a:buSzPts val="800"/>
              <a:buNone/>
              <a:defRPr/>
            </a:lvl3pPr>
            <a:lvl4pPr lvl="3">
              <a:spcBef>
                <a:spcPts val="0"/>
              </a:spcBef>
              <a:spcAft>
                <a:spcPts val="0"/>
              </a:spcAft>
              <a:buSzPts val="800"/>
              <a:buNone/>
              <a:defRPr/>
            </a:lvl4pPr>
            <a:lvl5pPr lvl="4">
              <a:spcBef>
                <a:spcPts val="0"/>
              </a:spcBef>
              <a:spcAft>
                <a:spcPts val="0"/>
              </a:spcAft>
              <a:buSzPts val="800"/>
              <a:buNone/>
              <a:defRPr/>
            </a:lvl5pPr>
            <a:lvl6pPr lvl="5">
              <a:spcBef>
                <a:spcPts val="0"/>
              </a:spcBef>
              <a:spcAft>
                <a:spcPts val="0"/>
              </a:spcAft>
              <a:buSzPts val="800"/>
              <a:buNone/>
              <a:defRPr/>
            </a:lvl6pPr>
            <a:lvl7pPr lvl="6">
              <a:spcBef>
                <a:spcPts val="0"/>
              </a:spcBef>
              <a:spcAft>
                <a:spcPts val="0"/>
              </a:spcAft>
              <a:buSzPts val="800"/>
              <a:buNone/>
              <a:defRPr/>
            </a:lvl7pPr>
            <a:lvl8pPr lvl="7">
              <a:spcBef>
                <a:spcPts val="0"/>
              </a:spcBef>
              <a:spcAft>
                <a:spcPts val="0"/>
              </a:spcAft>
              <a:buSzPts val="800"/>
              <a:buNone/>
              <a:defRPr/>
            </a:lvl8pPr>
            <a:lvl9pPr lvl="8">
              <a:spcBef>
                <a:spcPts val="0"/>
              </a:spcBef>
              <a:spcAft>
                <a:spcPts val="0"/>
              </a:spcAft>
              <a:buSzPts val="800"/>
              <a:buNone/>
              <a:defRPr/>
            </a:lvl9pPr>
          </a:lstStyle>
          <a:p/>
        </p:txBody>
      </p:sp>
      <p:sp>
        <p:nvSpPr>
          <p:cNvPr id="226" name="Google Shape;226;p40"/>
          <p:cNvSpPr txBox="1"/>
          <p:nvPr>
            <p:ph idx="10" type="dt"/>
          </p:nvPr>
        </p:nvSpPr>
        <p:spPr>
          <a:xfrm>
            <a:off x="228600" y="4237567"/>
            <a:ext cx="1066800" cy="243417"/>
          </a:xfrm>
          <a:prstGeom prst="rect">
            <a:avLst/>
          </a:prstGeom>
          <a:noFill/>
          <a:ln>
            <a:noFill/>
          </a:ln>
        </p:spPr>
        <p:txBody>
          <a:bodyPr anchorCtr="0" anchor="ctr" bIns="25400" lIns="50800" spcFirstLastPara="1" rIns="50800" wrap="square" tIns="25400">
            <a:noAutofit/>
          </a:bodyPr>
          <a:lstStyle>
            <a:lvl1pPr lvl="0" algn="l">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p:txBody>
      </p:sp>
      <p:sp>
        <p:nvSpPr>
          <p:cNvPr id="227" name="Google Shape;227;p40"/>
          <p:cNvSpPr txBox="1"/>
          <p:nvPr>
            <p:ph idx="11" type="ftr"/>
          </p:nvPr>
        </p:nvSpPr>
        <p:spPr>
          <a:xfrm>
            <a:off x="1562100" y="4237567"/>
            <a:ext cx="1447800" cy="243417"/>
          </a:xfrm>
          <a:prstGeom prst="rect">
            <a:avLst/>
          </a:prstGeom>
          <a:noFill/>
          <a:ln>
            <a:noFill/>
          </a:ln>
        </p:spPr>
        <p:txBody>
          <a:bodyPr anchorCtr="0" anchor="ctr" bIns="25400" lIns="50800" spcFirstLastPara="1" rIns="50800" wrap="square" tIns="25400">
            <a:noAutofit/>
          </a:bodyPr>
          <a:lstStyle>
            <a:lvl1pPr lvl="0" algn="ctr">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p:txBody>
      </p:sp>
      <p:sp>
        <p:nvSpPr>
          <p:cNvPr id="228" name="Google Shape;228;p40"/>
          <p:cNvSpPr txBox="1"/>
          <p:nvPr>
            <p:ph idx="12" type="sldNum"/>
          </p:nvPr>
        </p:nvSpPr>
        <p:spPr>
          <a:xfrm>
            <a:off x="3276600" y="4237567"/>
            <a:ext cx="1066800" cy="243417"/>
          </a:xfrm>
          <a:prstGeom prst="rect">
            <a:avLst/>
          </a:prstGeom>
          <a:noFill/>
          <a:ln>
            <a:noFill/>
          </a:ln>
        </p:spPr>
        <p:txBody>
          <a:bodyPr anchorCtr="0" anchor="ctr" bIns="25400" lIns="50800" spcFirstLastPara="1" rIns="50800" wrap="square" tIns="254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29" name="Shape 229"/>
        <p:cNvGrpSpPr/>
        <p:nvPr/>
      </p:nvGrpSpPr>
      <p:grpSpPr>
        <a:xfrm>
          <a:off x="0" y="0"/>
          <a:ext cx="0" cy="0"/>
          <a:chOff x="0" y="0"/>
          <a:chExt cx="0" cy="0"/>
        </a:xfrm>
      </p:grpSpPr>
      <p:sp>
        <p:nvSpPr>
          <p:cNvPr id="230" name="Google Shape;230;p41"/>
          <p:cNvSpPr txBox="1"/>
          <p:nvPr>
            <p:ph type="title"/>
          </p:nvPr>
        </p:nvSpPr>
        <p:spPr>
          <a:xfrm>
            <a:off x="228600" y="182033"/>
            <a:ext cx="1504157" cy="774700"/>
          </a:xfrm>
          <a:prstGeom prst="rect">
            <a:avLst/>
          </a:prstGeom>
          <a:noFill/>
          <a:ln>
            <a:noFill/>
          </a:ln>
        </p:spPr>
        <p:txBody>
          <a:bodyPr anchorCtr="0" anchor="b" bIns="25400" lIns="50800" spcFirstLastPara="1" rIns="50800" wrap="square" tIns="25400">
            <a:normAutofit/>
          </a:bodyPr>
          <a:lstStyle>
            <a:lvl1pPr lvl="0" algn="l">
              <a:spcBef>
                <a:spcPts val="0"/>
              </a:spcBef>
              <a:spcAft>
                <a:spcPts val="0"/>
              </a:spcAft>
              <a:buClr>
                <a:schemeClr val="dk1"/>
              </a:buClr>
              <a:buSzPts val="1100"/>
              <a:buFont typeface="Calibri"/>
              <a:buNone/>
              <a:defRPr b="1" sz="1100"/>
            </a:lvl1pPr>
            <a:lvl2pPr lvl="1">
              <a:spcBef>
                <a:spcPts val="0"/>
              </a:spcBef>
              <a:spcAft>
                <a:spcPts val="0"/>
              </a:spcAft>
              <a:buSzPts val="800"/>
              <a:buNone/>
              <a:defRPr/>
            </a:lvl2pPr>
            <a:lvl3pPr lvl="2">
              <a:spcBef>
                <a:spcPts val="0"/>
              </a:spcBef>
              <a:spcAft>
                <a:spcPts val="0"/>
              </a:spcAft>
              <a:buSzPts val="800"/>
              <a:buNone/>
              <a:defRPr/>
            </a:lvl3pPr>
            <a:lvl4pPr lvl="3">
              <a:spcBef>
                <a:spcPts val="0"/>
              </a:spcBef>
              <a:spcAft>
                <a:spcPts val="0"/>
              </a:spcAft>
              <a:buSzPts val="800"/>
              <a:buNone/>
              <a:defRPr/>
            </a:lvl4pPr>
            <a:lvl5pPr lvl="4">
              <a:spcBef>
                <a:spcPts val="0"/>
              </a:spcBef>
              <a:spcAft>
                <a:spcPts val="0"/>
              </a:spcAft>
              <a:buSzPts val="800"/>
              <a:buNone/>
              <a:defRPr/>
            </a:lvl5pPr>
            <a:lvl6pPr lvl="5">
              <a:spcBef>
                <a:spcPts val="0"/>
              </a:spcBef>
              <a:spcAft>
                <a:spcPts val="0"/>
              </a:spcAft>
              <a:buSzPts val="800"/>
              <a:buNone/>
              <a:defRPr/>
            </a:lvl6pPr>
            <a:lvl7pPr lvl="6">
              <a:spcBef>
                <a:spcPts val="0"/>
              </a:spcBef>
              <a:spcAft>
                <a:spcPts val="0"/>
              </a:spcAft>
              <a:buSzPts val="800"/>
              <a:buNone/>
              <a:defRPr/>
            </a:lvl7pPr>
            <a:lvl8pPr lvl="7">
              <a:spcBef>
                <a:spcPts val="0"/>
              </a:spcBef>
              <a:spcAft>
                <a:spcPts val="0"/>
              </a:spcAft>
              <a:buSzPts val="800"/>
              <a:buNone/>
              <a:defRPr/>
            </a:lvl8pPr>
            <a:lvl9pPr lvl="8">
              <a:spcBef>
                <a:spcPts val="0"/>
              </a:spcBef>
              <a:spcAft>
                <a:spcPts val="0"/>
              </a:spcAft>
              <a:buSzPts val="800"/>
              <a:buNone/>
              <a:defRPr/>
            </a:lvl9pPr>
          </a:lstStyle>
          <a:p/>
        </p:txBody>
      </p:sp>
      <p:sp>
        <p:nvSpPr>
          <p:cNvPr id="231" name="Google Shape;231;p41"/>
          <p:cNvSpPr txBox="1"/>
          <p:nvPr>
            <p:ph idx="1" type="body"/>
          </p:nvPr>
        </p:nvSpPr>
        <p:spPr>
          <a:xfrm>
            <a:off x="1787525" y="182033"/>
            <a:ext cx="2555875" cy="3902075"/>
          </a:xfrm>
          <a:prstGeom prst="rect">
            <a:avLst/>
          </a:prstGeom>
          <a:noFill/>
          <a:ln>
            <a:noFill/>
          </a:ln>
        </p:spPr>
        <p:txBody>
          <a:bodyPr anchorCtr="0" anchor="t" bIns="25400" lIns="50800" spcFirstLastPara="1" rIns="50800" wrap="square" tIns="25400">
            <a:normAutofit/>
          </a:bodyPr>
          <a:lstStyle>
            <a:lvl1pPr indent="-342900" lvl="0" marL="457200" algn="l">
              <a:spcBef>
                <a:spcPts val="400"/>
              </a:spcBef>
              <a:spcAft>
                <a:spcPts val="0"/>
              </a:spcAft>
              <a:buClr>
                <a:schemeClr val="dk1"/>
              </a:buClr>
              <a:buSzPts val="1800"/>
              <a:buChar char="•"/>
              <a:defRPr sz="1800"/>
            </a:lvl1pPr>
            <a:lvl2pPr indent="-330200" lvl="1" marL="914400" algn="l">
              <a:spcBef>
                <a:spcPts val="300"/>
              </a:spcBef>
              <a:spcAft>
                <a:spcPts val="0"/>
              </a:spcAft>
              <a:buClr>
                <a:schemeClr val="dk1"/>
              </a:buClr>
              <a:buSzPts val="1600"/>
              <a:buChar char="–"/>
              <a:defRPr sz="1600"/>
            </a:lvl2pPr>
            <a:lvl3pPr indent="-311150" lvl="2" marL="1371600" algn="l">
              <a:spcBef>
                <a:spcPts val="300"/>
              </a:spcBef>
              <a:spcAft>
                <a:spcPts val="0"/>
              </a:spcAft>
              <a:buClr>
                <a:schemeClr val="dk1"/>
              </a:buClr>
              <a:buSzPts val="1300"/>
              <a:buChar char="•"/>
              <a:defRPr sz="1300"/>
            </a:lvl3pPr>
            <a:lvl4pPr indent="-298450" lvl="3" marL="1828800" algn="l">
              <a:spcBef>
                <a:spcPts val="200"/>
              </a:spcBef>
              <a:spcAft>
                <a:spcPts val="0"/>
              </a:spcAft>
              <a:buClr>
                <a:schemeClr val="dk1"/>
              </a:buClr>
              <a:buSzPts val="1100"/>
              <a:buChar char="–"/>
              <a:defRPr sz="1100"/>
            </a:lvl4pPr>
            <a:lvl5pPr indent="-298450" lvl="4" marL="2286000" algn="l">
              <a:spcBef>
                <a:spcPts val="200"/>
              </a:spcBef>
              <a:spcAft>
                <a:spcPts val="0"/>
              </a:spcAft>
              <a:buClr>
                <a:schemeClr val="dk1"/>
              </a:buClr>
              <a:buSzPts val="1100"/>
              <a:buChar char="»"/>
              <a:defRPr sz="1100"/>
            </a:lvl5pPr>
            <a:lvl6pPr indent="-298450" lvl="5" marL="2743200" algn="l">
              <a:spcBef>
                <a:spcPts val="200"/>
              </a:spcBef>
              <a:spcAft>
                <a:spcPts val="0"/>
              </a:spcAft>
              <a:buClr>
                <a:schemeClr val="dk1"/>
              </a:buClr>
              <a:buSzPts val="1100"/>
              <a:buChar char="•"/>
              <a:defRPr sz="1100"/>
            </a:lvl6pPr>
            <a:lvl7pPr indent="-298450" lvl="6" marL="3200400" algn="l">
              <a:spcBef>
                <a:spcPts val="200"/>
              </a:spcBef>
              <a:spcAft>
                <a:spcPts val="0"/>
              </a:spcAft>
              <a:buClr>
                <a:schemeClr val="dk1"/>
              </a:buClr>
              <a:buSzPts val="1100"/>
              <a:buChar char="•"/>
              <a:defRPr sz="1100"/>
            </a:lvl7pPr>
            <a:lvl8pPr indent="-298450" lvl="7" marL="3657600" algn="l">
              <a:spcBef>
                <a:spcPts val="200"/>
              </a:spcBef>
              <a:spcAft>
                <a:spcPts val="0"/>
              </a:spcAft>
              <a:buClr>
                <a:schemeClr val="dk1"/>
              </a:buClr>
              <a:buSzPts val="1100"/>
              <a:buChar char="•"/>
              <a:defRPr sz="1100"/>
            </a:lvl8pPr>
            <a:lvl9pPr indent="-298450" lvl="8" marL="4114800" algn="l">
              <a:spcBef>
                <a:spcPts val="200"/>
              </a:spcBef>
              <a:spcAft>
                <a:spcPts val="0"/>
              </a:spcAft>
              <a:buClr>
                <a:schemeClr val="dk1"/>
              </a:buClr>
              <a:buSzPts val="1100"/>
              <a:buChar char="•"/>
              <a:defRPr sz="1100"/>
            </a:lvl9pPr>
          </a:lstStyle>
          <a:p/>
        </p:txBody>
      </p:sp>
      <p:sp>
        <p:nvSpPr>
          <p:cNvPr id="232" name="Google Shape;232;p41"/>
          <p:cNvSpPr txBox="1"/>
          <p:nvPr>
            <p:ph idx="2" type="body"/>
          </p:nvPr>
        </p:nvSpPr>
        <p:spPr>
          <a:xfrm>
            <a:off x="228600" y="956733"/>
            <a:ext cx="1504157" cy="3127375"/>
          </a:xfrm>
          <a:prstGeom prst="rect">
            <a:avLst/>
          </a:prstGeom>
          <a:noFill/>
          <a:ln>
            <a:noFill/>
          </a:ln>
        </p:spPr>
        <p:txBody>
          <a:bodyPr anchorCtr="0" anchor="t" bIns="25400" lIns="50800" spcFirstLastPara="1" rIns="50800" wrap="square" tIns="25400">
            <a:normAutofit/>
          </a:bodyPr>
          <a:lstStyle>
            <a:lvl1pPr indent="-228600" lvl="0" marL="457200" algn="l">
              <a:spcBef>
                <a:spcPts val="200"/>
              </a:spcBef>
              <a:spcAft>
                <a:spcPts val="0"/>
              </a:spcAft>
              <a:buClr>
                <a:schemeClr val="dk1"/>
              </a:buClr>
              <a:buSzPts val="800"/>
              <a:buNone/>
              <a:defRPr sz="800"/>
            </a:lvl1pPr>
            <a:lvl2pPr indent="-228600" lvl="1" marL="914400" algn="l">
              <a:spcBef>
                <a:spcPts val="100"/>
              </a:spcBef>
              <a:spcAft>
                <a:spcPts val="0"/>
              </a:spcAft>
              <a:buClr>
                <a:schemeClr val="dk1"/>
              </a:buClr>
              <a:buSzPts val="700"/>
              <a:buNone/>
              <a:defRPr sz="700"/>
            </a:lvl2pPr>
            <a:lvl3pPr indent="-228600" lvl="2" marL="1371600" algn="l">
              <a:spcBef>
                <a:spcPts val="100"/>
              </a:spcBef>
              <a:spcAft>
                <a:spcPts val="0"/>
              </a:spcAft>
              <a:buClr>
                <a:schemeClr val="dk1"/>
              </a:buClr>
              <a:buSzPts val="600"/>
              <a:buNone/>
              <a:defRPr sz="600"/>
            </a:lvl3pPr>
            <a:lvl4pPr indent="-228600" lvl="3" marL="1828800" algn="l">
              <a:spcBef>
                <a:spcPts val="100"/>
              </a:spcBef>
              <a:spcAft>
                <a:spcPts val="0"/>
              </a:spcAft>
              <a:buClr>
                <a:schemeClr val="dk1"/>
              </a:buClr>
              <a:buSzPts val="500"/>
              <a:buNone/>
              <a:defRPr sz="500"/>
            </a:lvl4pPr>
            <a:lvl5pPr indent="-228600" lvl="4" marL="2286000" algn="l">
              <a:spcBef>
                <a:spcPts val="100"/>
              </a:spcBef>
              <a:spcAft>
                <a:spcPts val="0"/>
              </a:spcAft>
              <a:buClr>
                <a:schemeClr val="dk1"/>
              </a:buClr>
              <a:buSzPts val="500"/>
              <a:buNone/>
              <a:defRPr sz="500"/>
            </a:lvl5pPr>
            <a:lvl6pPr indent="-228600" lvl="5" marL="2743200" algn="l">
              <a:spcBef>
                <a:spcPts val="100"/>
              </a:spcBef>
              <a:spcAft>
                <a:spcPts val="0"/>
              </a:spcAft>
              <a:buClr>
                <a:schemeClr val="dk1"/>
              </a:buClr>
              <a:buSzPts val="500"/>
              <a:buNone/>
              <a:defRPr sz="500"/>
            </a:lvl6pPr>
            <a:lvl7pPr indent="-228600" lvl="6" marL="3200400" algn="l">
              <a:spcBef>
                <a:spcPts val="100"/>
              </a:spcBef>
              <a:spcAft>
                <a:spcPts val="0"/>
              </a:spcAft>
              <a:buClr>
                <a:schemeClr val="dk1"/>
              </a:buClr>
              <a:buSzPts val="500"/>
              <a:buNone/>
              <a:defRPr sz="500"/>
            </a:lvl7pPr>
            <a:lvl8pPr indent="-228600" lvl="7" marL="3657600" algn="l">
              <a:spcBef>
                <a:spcPts val="100"/>
              </a:spcBef>
              <a:spcAft>
                <a:spcPts val="0"/>
              </a:spcAft>
              <a:buClr>
                <a:schemeClr val="dk1"/>
              </a:buClr>
              <a:buSzPts val="500"/>
              <a:buNone/>
              <a:defRPr sz="500"/>
            </a:lvl8pPr>
            <a:lvl9pPr indent="-228600" lvl="8" marL="4114800" algn="l">
              <a:spcBef>
                <a:spcPts val="100"/>
              </a:spcBef>
              <a:spcAft>
                <a:spcPts val="0"/>
              </a:spcAft>
              <a:buClr>
                <a:schemeClr val="dk1"/>
              </a:buClr>
              <a:buSzPts val="500"/>
              <a:buNone/>
              <a:defRPr sz="500"/>
            </a:lvl9pPr>
          </a:lstStyle>
          <a:p/>
        </p:txBody>
      </p:sp>
      <p:sp>
        <p:nvSpPr>
          <p:cNvPr id="233" name="Google Shape;233;p41"/>
          <p:cNvSpPr txBox="1"/>
          <p:nvPr>
            <p:ph idx="10" type="dt"/>
          </p:nvPr>
        </p:nvSpPr>
        <p:spPr>
          <a:xfrm>
            <a:off x="228600" y="4237567"/>
            <a:ext cx="1066800" cy="243417"/>
          </a:xfrm>
          <a:prstGeom prst="rect">
            <a:avLst/>
          </a:prstGeom>
          <a:noFill/>
          <a:ln>
            <a:noFill/>
          </a:ln>
        </p:spPr>
        <p:txBody>
          <a:bodyPr anchorCtr="0" anchor="ctr" bIns="25400" lIns="50800" spcFirstLastPara="1" rIns="50800" wrap="square" tIns="25400">
            <a:noAutofit/>
          </a:bodyPr>
          <a:lstStyle>
            <a:lvl1pPr lvl="0" algn="l">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p:txBody>
      </p:sp>
      <p:sp>
        <p:nvSpPr>
          <p:cNvPr id="234" name="Google Shape;234;p41"/>
          <p:cNvSpPr txBox="1"/>
          <p:nvPr>
            <p:ph idx="11" type="ftr"/>
          </p:nvPr>
        </p:nvSpPr>
        <p:spPr>
          <a:xfrm>
            <a:off x="1562100" y="4237567"/>
            <a:ext cx="1447800" cy="243417"/>
          </a:xfrm>
          <a:prstGeom prst="rect">
            <a:avLst/>
          </a:prstGeom>
          <a:noFill/>
          <a:ln>
            <a:noFill/>
          </a:ln>
        </p:spPr>
        <p:txBody>
          <a:bodyPr anchorCtr="0" anchor="ctr" bIns="25400" lIns="50800" spcFirstLastPara="1" rIns="50800" wrap="square" tIns="25400">
            <a:noAutofit/>
          </a:bodyPr>
          <a:lstStyle>
            <a:lvl1pPr lvl="0" algn="ctr">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p:txBody>
      </p:sp>
      <p:sp>
        <p:nvSpPr>
          <p:cNvPr id="235" name="Google Shape;235;p41"/>
          <p:cNvSpPr txBox="1"/>
          <p:nvPr>
            <p:ph idx="12" type="sldNum"/>
          </p:nvPr>
        </p:nvSpPr>
        <p:spPr>
          <a:xfrm>
            <a:off x="3276600" y="4237567"/>
            <a:ext cx="1066800" cy="243417"/>
          </a:xfrm>
          <a:prstGeom prst="rect">
            <a:avLst/>
          </a:prstGeom>
          <a:noFill/>
          <a:ln>
            <a:noFill/>
          </a:ln>
        </p:spPr>
        <p:txBody>
          <a:bodyPr anchorCtr="0" anchor="ctr" bIns="25400" lIns="50800" spcFirstLastPara="1" rIns="50800" wrap="square" tIns="254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36" name="Shape 236"/>
        <p:cNvGrpSpPr/>
        <p:nvPr/>
      </p:nvGrpSpPr>
      <p:grpSpPr>
        <a:xfrm>
          <a:off x="0" y="0"/>
          <a:ext cx="0" cy="0"/>
          <a:chOff x="0" y="0"/>
          <a:chExt cx="0" cy="0"/>
        </a:xfrm>
      </p:grpSpPr>
      <p:sp>
        <p:nvSpPr>
          <p:cNvPr id="237" name="Google Shape;237;p42"/>
          <p:cNvSpPr txBox="1"/>
          <p:nvPr>
            <p:ph type="title"/>
          </p:nvPr>
        </p:nvSpPr>
        <p:spPr>
          <a:xfrm>
            <a:off x="896144" y="3200400"/>
            <a:ext cx="2743200" cy="377825"/>
          </a:xfrm>
          <a:prstGeom prst="rect">
            <a:avLst/>
          </a:prstGeom>
          <a:noFill/>
          <a:ln>
            <a:noFill/>
          </a:ln>
        </p:spPr>
        <p:txBody>
          <a:bodyPr anchorCtr="0" anchor="b" bIns="25400" lIns="50800" spcFirstLastPara="1" rIns="50800" wrap="square" tIns="25400">
            <a:normAutofit/>
          </a:bodyPr>
          <a:lstStyle>
            <a:lvl1pPr lvl="0" algn="l">
              <a:spcBef>
                <a:spcPts val="0"/>
              </a:spcBef>
              <a:spcAft>
                <a:spcPts val="0"/>
              </a:spcAft>
              <a:buClr>
                <a:schemeClr val="dk1"/>
              </a:buClr>
              <a:buSzPts val="1100"/>
              <a:buFont typeface="Calibri"/>
              <a:buNone/>
              <a:defRPr b="1" sz="1100"/>
            </a:lvl1pPr>
            <a:lvl2pPr lvl="1">
              <a:spcBef>
                <a:spcPts val="0"/>
              </a:spcBef>
              <a:spcAft>
                <a:spcPts val="0"/>
              </a:spcAft>
              <a:buSzPts val="800"/>
              <a:buNone/>
              <a:defRPr/>
            </a:lvl2pPr>
            <a:lvl3pPr lvl="2">
              <a:spcBef>
                <a:spcPts val="0"/>
              </a:spcBef>
              <a:spcAft>
                <a:spcPts val="0"/>
              </a:spcAft>
              <a:buSzPts val="800"/>
              <a:buNone/>
              <a:defRPr/>
            </a:lvl3pPr>
            <a:lvl4pPr lvl="3">
              <a:spcBef>
                <a:spcPts val="0"/>
              </a:spcBef>
              <a:spcAft>
                <a:spcPts val="0"/>
              </a:spcAft>
              <a:buSzPts val="800"/>
              <a:buNone/>
              <a:defRPr/>
            </a:lvl4pPr>
            <a:lvl5pPr lvl="4">
              <a:spcBef>
                <a:spcPts val="0"/>
              </a:spcBef>
              <a:spcAft>
                <a:spcPts val="0"/>
              </a:spcAft>
              <a:buSzPts val="800"/>
              <a:buNone/>
              <a:defRPr/>
            </a:lvl5pPr>
            <a:lvl6pPr lvl="5">
              <a:spcBef>
                <a:spcPts val="0"/>
              </a:spcBef>
              <a:spcAft>
                <a:spcPts val="0"/>
              </a:spcAft>
              <a:buSzPts val="800"/>
              <a:buNone/>
              <a:defRPr/>
            </a:lvl6pPr>
            <a:lvl7pPr lvl="6">
              <a:spcBef>
                <a:spcPts val="0"/>
              </a:spcBef>
              <a:spcAft>
                <a:spcPts val="0"/>
              </a:spcAft>
              <a:buSzPts val="800"/>
              <a:buNone/>
              <a:defRPr/>
            </a:lvl7pPr>
            <a:lvl8pPr lvl="7">
              <a:spcBef>
                <a:spcPts val="0"/>
              </a:spcBef>
              <a:spcAft>
                <a:spcPts val="0"/>
              </a:spcAft>
              <a:buSzPts val="800"/>
              <a:buNone/>
              <a:defRPr/>
            </a:lvl8pPr>
            <a:lvl9pPr lvl="8">
              <a:spcBef>
                <a:spcPts val="0"/>
              </a:spcBef>
              <a:spcAft>
                <a:spcPts val="0"/>
              </a:spcAft>
              <a:buSzPts val="800"/>
              <a:buNone/>
              <a:defRPr/>
            </a:lvl9pPr>
          </a:lstStyle>
          <a:p/>
        </p:txBody>
      </p:sp>
      <p:sp>
        <p:nvSpPr>
          <p:cNvPr id="238" name="Google Shape;238;p42"/>
          <p:cNvSpPr/>
          <p:nvPr>
            <p:ph idx="2" type="pic"/>
          </p:nvPr>
        </p:nvSpPr>
        <p:spPr>
          <a:xfrm>
            <a:off x="896144" y="408517"/>
            <a:ext cx="2743200" cy="2743200"/>
          </a:xfrm>
          <a:prstGeom prst="rect">
            <a:avLst/>
          </a:prstGeom>
          <a:noFill/>
          <a:ln>
            <a:noFill/>
          </a:ln>
        </p:spPr>
      </p:sp>
      <p:sp>
        <p:nvSpPr>
          <p:cNvPr id="239" name="Google Shape;239;p42"/>
          <p:cNvSpPr txBox="1"/>
          <p:nvPr>
            <p:ph idx="1" type="body"/>
          </p:nvPr>
        </p:nvSpPr>
        <p:spPr>
          <a:xfrm>
            <a:off x="896144" y="3578225"/>
            <a:ext cx="2743200" cy="536575"/>
          </a:xfrm>
          <a:prstGeom prst="rect">
            <a:avLst/>
          </a:prstGeom>
          <a:noFill/>
          <a:ln>
            <a:noFill/>
          </a:ln>
        </p:spPr>
        <p:txBody>
          <a:bodyPr anchorCtr="0" anchor="t" bIns="25400" lIns="50800" spcFirstLastPara="1" rIns="50800" wrap="square" tIns="25400">
            <a:normAutofit/>
          </a:bodyPr>
          <a:lstStyle>
            <a:lvl1pPr indent="-228600" lvl="0" marL="457200" algn="l">
              <a:spcBef>
                <a:spcPts val="200"/>
              </a:spcBef>
              <a:spcAft>
                <a:spcPts val="0"/>
              </a:spcAft>
              <a:buClr>
                <a:schemeClr val="dk1"/>
              </a:buClr>
              <a:buSzPts val="800"/>
              <a:buNone/>
              <a:defRPr sz="800"/>
            </a:lvl1pPr>
            <a:lvl2pPr indent="-228600" lvl="1" marL="914400" algn="l">
              <a:spcBef>
                <a:spcPts val="100"/>
              </a:spcBef>
              <a:spcAft>
                <a:spcPts val="0"/>
              </a:spcAft>
              <a:buClr>
                <a:schemeClr val="dk1"/>
              </a:buClr>
              <a:buSzPts val="700"/>
              <a:buNone/>
              <a:defRPr sz="700"/>
            </a:lvl2pPr>
            <a:lvl3pPr indent="-228600" lvl="2" marL="1371600" algn="l">
              <a:spcBef>
                <a:spcPts val="100"/>
              </a:spcBef>
              <a:spcAft>
                <a:spcPts val="0"/>
              </a:spcAft>
              <a:buClr>
                <a:schemeClr val="dk1"/>
              </a:buClr>
              <a:buSzPts val="600"/>
              <a:buNone/>
              <a:defRPr sz="600"/>
            </a:lvl3pPr>
            <a:lvl4pPr indent="-228600" lvl="3" marL="1828800" algn="l">
              <a:spcBef>
                <a:spcPts val="100"/>
              </a:spcBef>
              <a:spcAft>
                <a:spcPts val="0"/>
              </a:spcAft>
              <a:buClr>
                <a:schemeClr val="dk1"/>
              </a:buClr>
              <a:buSzPts val="500"/>
              <a:buNone/>
              <a:defRPr sz="500"/>
            </a:lvl4pPr>
            <a:lvl5pPr indent="-228600" lvl="4" marL="2286000" algn="l">
              <a:spcBef>
                <a:spcPts val="100"/>
              </a:spcBef>
              <a:spcAft>
                <a:spcPts val="0"/>
              </a:spcAft>
              <a:buClr>
                <a:schemeClr val="dk1"/>
              </a:buClr>
              <a:buSzPts val="500"/>
              <a:buNone/>
              <a:defRPr sz="500"/>
            </a:lvl5pPr>
            <a:lvl6pPr indent="-228600" lvl="5" marL="2743200" algn="l">
              <a:spcBef>
                <a:spcPts val="100"/>
              </a:spcBef>
              <a:spcAft>
                <a:spcPts val="0"/>
              </a:spcAft>
              <a:buClr>
                <a:schemeClr val="dk1"/>
              </a:buClr>
              <a:buSzPts val="500"/>
              <a:buNone/>
              <a:defRPr sz="500"/>
            </a:lvl6pPr>
            <a:lvl7pPr indent="-228600" lvl="6" marL="3200400" algn="l">
              <a:spcBef>
                <a:spcPts val="100"/>
              </a:spcBef>
              <a:spcAft>
                <a:spcPts val="0"/>
              </a:spcAft>
              <a:buClr>
                <a:schemeClr val="dk1"/>
              </a:buClr>
              <a:buSzPts val="500"/>
              <a:buNone/>
              <a:defRPr sz="500"/>
            </a:lvl7pPr>
            <a:lvl8pPr indent="-228600" lvl="7" marL="3657600" algn="l">
              <a:spcBef>
                <a:spcPts val="100"/>
              </a:spcBef>
              <a:spcAft>
                <a:spcPts val="0"/>
              </a:spcAft>
              <a:buClr>
                <a:schemeClr val="dk1"/>
              </a:buClr>
              <a:buSzPts val="500"/>
              <a:buNone/>
              <a:defRPr sz="500"/>
            </a:lvl8pPr>
            <a:lvl9pPr indent="-228600" lvl="8" marL="4114800" algn="l">
              <a:spcBef>
                <a:spcPts val="100"/>
              </a:spcBef>
              <a:spcAft>
                <a:spcPts val="0"/>
              </a:spcAft>
              <a:buClr>
                <a:schemeClr val="dk1"/>
              </a:buClr>
              <a:buSzPts val="500"/>
              <a:buNone/>
              <a:defRPr sz="500"/>
            </a:lvl9pPr>
          </a:lstStyle>
          <a:p/>
        </p:txBody>
      </p:sp>
      <p:sp>
        <p:nvSpPr>
          <p:cNvPr id="240" name="Google Shape;240;p42"/>
          <p:cNvSpPr txBox="1"/>
          <p:nvPr>
            <p:ph idx="10" type="dt"/>
          </p:nvPr>
        </p:nvSpPr>
        <p:spPr>
          <a:xfrm>
            <a:off x="228600" y="4237567"/>
            <a:ext cx="1066800" cy="243417"/>
          </a:xfrm>
          <a:prstGeom prst="rect">
            <a:avLst/>
          </a:prstGeom>
          <a:noFill/>
          <a:ln>
            <a:noFill/>
          </a:ln>
        </p:spPr>
        <p:txBody>
          <a:bodyPr anchorCtr="0" anchor="ctr" bIns="25400" lIns="50800" spcFirstLastPara="1" rIns="50800" wrap="square" tIns="25400">
            <a:noAutofit/>
          </a:bodyPr>
          <a:lstStyle>
            <a:lvl1pPr lvl="0" algn="l">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p:txBody>
      </p:sp>
      <p:sp>
        <p:nvSpPr>
          <p:cNvPr id="241" name="Google Shape;241;p42"/>
          <p:cNvSpPr txBox="1"/>
          <p:nvPr>
            <p:ph idx="11" type="ftr"/>
          </p:nvPr>
        </p:nvSpPr>
        <p:spPr>
          <a:xfrm>
            <a:off x="1562100" y="4237567"/>
            <a:ext cx="1447800" cy="243417"/>
          </a:xfrm>
          <a:prstGeom prst="rect">
            <a:avLst/>
          </a:prstGeom>
          <a:noFill/>
          <a:ln>
            <a:noFill/>
          </a:ln>
        </p:spPr>
        <p:txBody>
          <a:bodyPr anchorCtr="0" anchor="ctr" bIns="25400" lIns="50800" spcFirstLastPara="1" rIns="50800" wrap="square" tIns="25400">
            <a:noAutofit/>
          </a:bodyPr>
          <a:lstStyle>
            <a:lvl1pPr lvl="0" algn="ctr">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p:txBody>
      </p:sp>
      <p:sp>
        <p:nvSpPr>
          <p:cNvPr id="242" name="Google Shape;242;p42"/>
          <p:cNvSpPr txBox="1"/>
          <p:nvPr>
            <p:ph idx="12" type="sldNum"/>
          </p:nvPr>
        </p:nvSpPr>
        <p:spPr>
          <a:xfrm>
            <a:off x="3276600" y="4237567"/>
            <a:ext cx="1066800" cy="243417"/>
          </a:xfrm>
          <a:prstGeom prst="rect">
            <a:avLst/>
          </a:prstGeom>
          <a:noFill/>
          <a:ln>
            <a:noFill/>
          </a:ln>
        </p:spPr>
        <p:txBody>
          <a:bodyPr anchorCtr="0" anchor="ctr" bIns="25400" lIns="50800" spcFirstLastPara="1" rIns="50800" wrap="square" tIns="254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43" name="Shape 243"/>
        <p:cNvGrpSpPr/>
        <p:nvPr/>
      </p:nvGrpSpPr>
      <p:grpSpPr>
        <a:xfrm>
          <a:off x="0" y="0"/>
          <a:ext cx="0" cy="0"/>
          <a:chOff x="0" y="0"/>
          <a:chExt cx="0" cy="0"/>
        </a:xfrm>
      </p:grpSpPr>
      <p:sp>
        <p:nvSpPr>
          <p:cNvPr id="244" name="Google Shape;244;p43"/>
          <p:cNvSpPr txBox="1"/>
          <p:nvPr>
            <p:ph type="title"/>
          </p:nvPr>
        </p:nvSpPr>
        <p:spPr>
          <a:xfrm>
            <a:off x="228600" y="183092"/>
            <a:ext cx="4114800" cy="762000"/>
          </a:xfrm>
          <a:prstGeom prst="rect">
            <a:avLst/>
          </a:prstGeom>
          <a:noFill/>
          <a:ln>
            <a:noFill/>
          </a:ln>
        </p:spPr>
        <p:txBody>
          <a:bodyPr anchorCtr="0" anchor="ctr" bIns="25400" lIns="50800" spcFirstLastPara="1" rIns="50800" wrap="square" tIns="25400">
            <a:normAutofit/>
          </a:bodyPr>
          <a:lstStyle>
            <a:lvl1pPr lvl="0" algn="ctr">
              <a:spcBef>
                <a:spcPts val="0"/>
              </a:spcBef>
              <a:spcAft>
                <a:spcPts val="0"/>
              </a:spcAft>
              <a:buClr>
                <a:schemeClr val="dk1"/>
              </a:buClr>
              <a:buSzPts val="1000"/>
              <a:buNone/>
              <a:defRPr/>
            </a:lvl1pPr>
            <a:lvl2pPr lvl="1">
              <a:spcBef>
                <a:spcPts val="0"/>
              </a:spcBef>
              <a:spcAft>
                <a:spcPts val="0"/>
              </a:spcAft>
              <a:buSzPts val="800"/>
              <a:buNone/>
              <a:defRPr/>
            </a:lvl2pPr>
            <a:lvl3pPr lvl="2">
              <a:spcBef>
                <a:spcPts val="0"/>
              </a:spcBef>
              <a:spcAft>
                <a:spcPts val="0"/>
              </a:spcAft>
              <a:buSzPts val="800"/>
              <a:buNone/>
              <a:defRPr/>
            </a:lvl3pPr>
            <a:lvl4pPr lvl="3">
              <a:spcBef>
                <a:spcPts val="0"/>
              </a:spcBef>
              <a:spcAft>
                <a:spcPts val="0"/>
              </a:spcAft>
              <a:buSzPts val="800"/>
              <a:buNone/>
              <a:defRPr/>
            </a:lvl4pPr>
            <a:lvl5pPr lvl="4">
              <a:spcBef>
                <a:spcPts val="0"/>
              </a:spcBef>
              <a:spcAft>
                <a:spcPts val="0"/>
              </a:spcAft>
              <a:buSzPts val="800"/>
              <a:buNone/>
              <a:defRPr/>
            </a:lvl5pPr>
            <a:lvl6pPr lvl="5">
              <a:spcBef>
                <a:spcPts val="0"/>
              </a:spcBef>
              <a:spcAft>
                <a:spcPts val="0"/>
              </a:spcAft>
              <a:buSzPts val="800"/>
              <a:buNone/>
              <a:defRPr/>
            </a:lvl6pPr>
            <a:lvl7pPr lvl="6">
              <a:spcBef>
                <a:spcPts val="0"/>
              </a:spcBef>
              <a:spcAft>
                <a:spcPts val="0"/>
              </a:spcAft>
              <a:buSzPts val="800"/>
              <a:buNone/>
              <a:defRPr/>
            </a:lvl7pPr>
            <a:lvl8pPr lvl="7">
              <a:spcBef>
                <a:spcPts val="0"/>
              </a:spcBef>
              <a:spcAft>
                <a:spcPts val="0"/>
              </a:spcAft>
              <a:buSzPts val="800"/>
              <a:buNone/>
              <a:defRPr/>
            </a:lvl8pPr>
            <a:lvl9pPr lvl="8">
              <a:spcBef>
                <a:spcPts val="0"/>
              </a:spcBef>
              <a:spcAft>
                <a:spcPts val="0"/>
              </a:spcAft>
              <a:buSzPts val="800"/>
              <a:buNone/>
              <a:defRPr/>
            </a:lvl9pPr>
          </a:lstStyle>
          <a:p/>
        </p:txBody>
      </p:sp>
      <p:sp>
        <p:nvSpPr>
          <p:cNvPr id="245" name="Google Shape;245;p43"/>
          <p:cNvSpPr txBox="1"/>
          <p:nvPr>
            <p:ph idx="1" type="body"/>
          </p:nvPr>
        </p:nvSpPr>
        <p:spPr>
          <a:xfrm rot="5400000">
            <a:off x="777346" y="518054"/>
            <a:ext cx="3017309" cy="4114800"/>
          </a:xfrm>
          <a:prstGeom prst="rect">
            <a:avLst/>
          </a:prstGeom>
          <a:noFill/>
          <a:ln>
            <a:noFill/>
          </a:ln>
        </p:spPr>
        <p:txBody>
          <a:bodyPr anchorCtr="0" anchor="t" bIns="25400" lIns="50800" spcFirstLastPara="1" rIns="50800" wrap="square" tIns="25400">
            <a:normAutofit/>
          </a:bodyPr>
          <a:lstStyle>
            <a:lvl1pPr indent="-292100" lvl="0" marL="457200" algn="l">
              <a:spcBef>
                <a:spcPts val="200"/>
              </a:spcBef>
              <a:spcAft>
                <a:spcPts val="0"/>
              </a:spcAft>
              <a:buClr>
                <a:schemeClr val="dk1"/>
              </a:buClr>
              <a:buSzPts val="1000"/>
              <a:buChar char="•"/>
              <a:defRPr/>
            </a:lvl1pPr>
            <a:lvl2pPr indent="-292100" lvl="1" marL="914400" algn="l">
              <a:spcBef>
                <a:spcPts val="200"/>
              </a:spcBef>
              <a:spcAft>
                <a:spcPts val="0"/>
              </a:spcAft>
              <a:buClr>
                <a:schemeClr val="dk1"/>
              </a:buClr>
              <a:buSzPts val="1000"/>
              <a:buChar char="–"/>
              <a:defRPr/>
            </a:lvl2pPr>
            <a:lvl3pPr indent="-292100" lvl="2" marL="1371600" algn="l">
              <a:spcBef>
                <a:spcPts val="200"/>
              </a:spcBef>
              <a:spcAft>
                <a:spcPts val="0"/>
              </a:spcAft>
              <a:buClr>
                <a:schemeClr val="dk1"/>
              </a:buClr>
              <a:buSzPts val="1000"/>
              <a:buChar char="•"/>
              <a:defRPr/>
            </a:lvl3pPr>
            <a:lvl4pPr indent="-292100" lvl="3" marL="1828800" algn="l">
              <a:spcBef>
                <a:spcPts val="200"/>
              </a:spcBef>
              <a:spcAft>
                <a:spcPts val="0"/>
              </a:spcAft>
              <a:buClr>
                <a:schemeClr val="dk1"/>
              </a:buClr>
              <a:buSzPts val="1000"/>
              <a:buChar char="–"/>
              <a:defRPr/>
            </a:lvl4pPr>
            <a:lvl5pPr indent="-292100" lvl="4" marL="2286000" algn="l">
              <a:spcBef>
                <a:spcPts val="200"/>
              </a:spcBef>
              <a:spcAft>
                <a:spcPts val="0"/>
              </a:spcAft>
              <a:buClr>
                <a:schemeClr val="dk1"/>
              </a:buClr>
              <a:buSzPts val="1000"/>
              <a:buChar char="»"/>
              <a:defRPr/>
            </a:lvl5pPr>
            <a:lvl6pPr indent="-292100" lvl="5" marL="2743200" algn="l">
              <a:spcBef>
                <a:spcPts val="200"/>
              </a:spcBef>
              <a:spcAft>
                <a:spcPts val="0"/>
              </a:spcAft>
              <a:buClr>
                <a:schemeClr val="dk1"/>
              </a:buClr>
              <a:buSzPts val="1000"/>
              <a:buChar char="•"/>
              <a:defRPr/>
            </a:lvl6pPr>
            <a:lvl7pPr indent="-292100" lvl="6" marL="3200400" algn="l">
              <a:spcBef>
                <a:spcPts val="200"/>
              </a:spcBef>
              <a:spcAft>
                <a:spcPts val="0"/>
              </a:spcAft>
              <a:buClr>
                <a:schemeClr val="dk1"/>
              </a:buClr>
              <a:buSzPts val="1000"/>
              <a:buChar char="•"/>
              <a:defRPr/>
            </a:lvl7pPr>
            <a:lvl8pPr indent="-292100" lvl="7" marL="3657600" algn="l">
              <a:spcBef>
                <a:spcPts val="200"/>
              </a:spcBef>
              <a:spcAft>
                <a:spcPts val="0"/>
              </a:spcAft>
              <a:buClr>
                <a:schemeClr val="dk1"/>
              </a:buClr>
              <a:buSzPts val="1000"/>
              <a:buChar char="•"/>
              <a:defRPr/>
            </a:lvl8pPr>
            <a:lvl9pPr indent="-292100" lvl="8" marL="4114800" algn="l">
              <a:spcBef>
                <a:spcPts val="200"/>
              </a:spcBef>
              <a:spcAft>
                <a:spcPts val="0"/>
              </a:spcAft>
              <a:buClr>
                <a:schemeClr val="dk1"/>
              </a:buClr>
              <a:buSzPts val="1000"/>
              <a:buChar char="•"/>
              <a:defRPr/>
            </a:lvl9pPr>
          </a:lstStyle>
          <a:p/>
        </p:txBody>
      </p:sp>
      <p:sp>
        <p:nvSpPr>
          <p:cNvPr id="246" name="Google Shape;246;p43"/>
          <p:cNvSpPr txBox="1"/>
          <p:nvPr>
            <p:ph idx="10" type="dt"/>
          </p:nvPr>
        </p:nvSpPr>
        <p:spPr>
          <a:xfrm>
            <a:off x="228600" y="4237567"/>
            <a:ext cx="1066800" cy="243417"/>
          </a:xfrm>
          <a:prstGeom prst="rect">
            <a:avLst/>
          </a:prstGeom>
          <a:noFill/>
          <a:ln>
            <a:noFill/>
          </a:ln>
        </p:spPr>
        <p:txBody>
          <a:bodyPr anchorCtr="0" anchor="ctr" bIns="25400" lIns="50800" spcFirstLastPara="1" rIns="50800" wrap="square" tIns="25400">
            <a:noAutofit/>
          </a:bodyPr>
          <a:lstStyle>
            <a:lvl1pPr lvl="0" algn="l">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p:txBody>
      </p:sp>
      <p:sp>
        <p:nvSpPr>
          <p:cNvPr id="247" name="Google Shape;247;p43"/>
          <p:cNvSpPr txBox="1"/>
          <p:nvPr>
            <p:ph idx="11" type="ftr"/>
          </p:nvPr>
        </p:nvSpPr>
        <p:spPr>
          <a:xfrm>
            <a:off x="1562100" y="4237567"/>
            <a:ext cx="1447800" cy="243417"/>
          </a:xfrm>
          <a:prstGeom prst="rect">
            <a:avLst/>
          </a:prstGeom>
          <a:noFill/>
          <a:ln>
            <a:noFill/>
          </a:ln>
        </p:spPr>
        <p:txBody>
          <a:bodyPr anchorCtr="0" anchor="ctr" bIns="25400" lIns="50800" spcFirstLastPara="1" rIns="50800" wrap="square" tIns="25400">
            <a:noAutofit/>
          </a:bodyPr>
          <a:lstStyle>
            <a:lvl1pPr lvl="0" algn="ctr">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p:txBody>
      </p:sp>
      <p:sp>
        <p:nvSpPr>
          <p:cNvPr id="248" name="Google Shape;248;p43"/>
          <p:cNvSpPr txBox="1"/>
          <p:nvPr>
            <p:ph idx="12" type="sldNum"/>
          </p:nvPr>
        </p:nvSpPr>
        <p:spPr>
          <a:xfrm>
            <a:off x="3276600" y="4237567"/>
            <a:ext cx="1066800" cy="243417"/>
          </a:xfrm>
          <a:prstGeom prst="rect">
            <a:avLst/>
          </a:prstGeom>
          <a:noFill/>
          <a:ln>
            <a:noFill/>
          </a:ln>
        </p:spPr>
        <p:txBody>
          <a:bodyPr anchorCtr="0" anchor="ctr" bIns="25400" lIns="50800" spcFirstLastPara="1" rIns="50800" wrap="square" tIns="254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2" name="Shape 22"/>
        <p:cNvGrpSpPr/>
        <p:nvPr/>
      </p:nvGrpSpPr>
      <p:grpSpPr>
        <a:xfrm>
          <a:off x="0" y="0"/>
          <a:ext cx="0" cy="0"/>
          <a:chOff x="0" y="0"/>
          <a:chExt cx="0" cy="0"/>
        </a:xfrm>
      </p:grpSpPr>
      <p:sp>
        <p:nvSpPr>
          <p:cNvPr id="23" name="Google Shape;23;p5"/>
          <p:cNvSpPr txBox="1"/>
          <p:nvPr>
            <p:ph type="title"/>
          </p:nvPr>
        </p:nvSpPr>
        <p:spPr>
          <a:xfrm>
            <a:off x="311700" y="593366"/>
            <a:ext cx="8520600" cy="7635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1pPr>
            <a:lvl2pPr lvl="1" algn="l">
              <a:lnSpc>
                <a:spcPct val="100000"/>
              </a:lnSpc>
              <a:spcBef>
                <a:spcPts val="0"/>
              </a:spcBef>
              <a:spcAft>
                <a:spcPts val="0"/>
              </a:spcAft>
              <a:buClr>
                <a:schemeClr val="dk1"/>
              </a:buClr>
              <a:buSzPts val="1400"/>
              <a:buFont typeface="Arial"/>
              <a:buNone/>
              <a:defRPr sz="2800">
                <a:solidFill>
                  <a:schemeClr val="dk1"/>
                </a:solidFill>
              </a:defRPr>
            </a:lvl2pPr>
            <a:lvl3pPr lvl="2" algn="l">
              <a:lnSpc>
                <a:spcPct val="100000"/>
              </a:lnSpc>
              <a:spcBef>
                <a:spcPts val="0"/>
              </a:spcBef>
              <a:spcAft>
                <a:spcPts val="0"/>
              </a:spcAft>
              <a:buClr>
                <a:schemeClr val="dk1"/>
              </a:buClr>
              <a:buSzPts val="1400"/>
              <a:buFont typeface="Arial"/>
              <a:buNone/>
              <a:defRPr sz="2800">
                <a:solidFill>
                  <a:schemeClr val="dk1"/>
                </a:solidFill>
              </a:defRPr>
            </a:lvl3pPr>
            <a:lvl4pPr lvl="3" algn="l">
              <a:lnSpc>
                <a:spcPct val="100000"/>
              </a:lnSpc>
              <a:spcBef>
                <a:spcPts val="0"/>
              </a:spcBef>
              <a:spcAft>
                <a:spcPts val="0"/>
              </a:spcAft>
              <a:buClr>
                <a:schemeClr val="dk1"/>
              </a:buClr>
              <a:buSzPts val="1400"/>
              <a:buFont typeface="Arial"/>
              <a:buNone/>
              <a:defRPr sz="2800">
                <a:solidFill>
                  <a:schemeClr val="dk1"/>
                </a:solidFill>
              </a:defRPr>
            </a:lvl4pPr>
            <a:lvl5pPr lvl="4" algn="l">
              <a:lnSpc>
                <a:spcPct val="100000"/>
              </a:lnSpc>
              <a:spcBef>
                <a:spcPts val="0"/>
              </a:spcBef>
              <a:spcAft>
                <a:spcPts val="0"/>
              </a:spcAft>
              <a:buClr>
                <a:schemeClr val="dk1"/>
              </a:buClr>
              <a:buSzPts val="1400"/>
              <a:buFont typeface="Arial"/>
              <a:buNone/>
              <a:defRPr sz="2800">
                <a:solidFill>
                  <a:schemeClr val="dk1"/>
                </a:solidFill>
              </a:defRPr>
            </a:lvl5pPr>
            <a:lvl6pPr lvl="5" algn="l">
              <a:lnSpc>
                <a:spcPct val="100000"/>
              </a:lnSpc>
              <a:spcBef>
                <a:spcPts val="0"/>
              </a:spcBef>
              <a:spcAft>
                <a:spcPts val="0"/>
              </a:spcAft>
              <a:buClr>
                <a:schemeClr val="dk1"/>
              </a:buClr>
              <a:buSzPts val="1400"/>
              <a:buFont typeface="Arial"/>
              <a:buNone/>
              <a:defRPr sz="2800">
                <a:solidFill>
                  <a:schemeClr val="dk1"/>
                </a:solidFill>
              </a:defRPr>
            </a:lvl6pPr>
            <a:lvl7pPr lvl="6" algn="l">
              <a:lnSpc>
                <a:spcPct val="100000"/>
              </a:lnSpc>
              <a:spcBef>
                <a:spcPts val="0"/>
              </a:spcBef>
              <a:spcAft>
                <a:spcPts val="0"/>
              </a:spcAft>
              <a:buClr>
                <a:schemeClr val="dk1"/>
              </a:buClr>
              <a:buSzPts val="1400"/>
              <a:buFont typeface="Arial"/>
              <a:buNone/>
              <a:defRPr sz="2800">
                <a:solidFill>
                  <a:schemeClr val="dk1"/>
                </a:solidFill>
              </a:defRPr>
            </a:lvl7pPr>
            <a:lvl8pPr lvl="7" algn="l">
              <a:lnSpc>
                <a:spcPct val="100000"/>
              </a:lnSpc>
              <a:spcBef>
                <a:spcPts val="0"/>
              </a:spcBef>
              <a:spcAft>
                <a:spcPts val="0"/>
              </a:spcAft>
              <a:buClr>
                <a:schemeClr val="dk1"/>
              </a:buClr>
              <a:buSzPts val="1400"/>
              <a:buFont typeface="Arial"/>
              <a:buNone/>
              <a:defRPr sz="2800">
                <a:solidFill>
                  <a:schemeClr val="dk1"/>
                </a:solidFill>
              </a:defRPr>
            </a:lvl8pPr>
            <a:lvl9pPr lvl="8" algn="l">
              <a:lnSpc>
                <a:spcPct val="100000"/>
              </a:lnSpc>
              <a:spcBef>
                <a:spcPts val="0"/>
              </a:spcBef>
              <a:spcAft>
                <a:spcPts val="0"/>
              </a:spcAft>
              <a:buClr>
                <a:schemeClr val="dk1"/>
              </a:buClr>
              <a:buSzPts val="1400"/>
              <a:buFont typeface="Arial"/>
              <a:buNone/>
              <a:defRPr sz="2800">
                <a:solidFill>
                  <a:schemeClr val="dk1"/>
                </a:solidFill>
              </a:defRPr>
            </a:lvl9pPr>
          </a:lstStyle>
          <a:p/>
        </p:txBody>
      </p:sp>
      <p:sp>
        <p:nvSpPr>
          <p:cNvPr id="24" name="Google Shape;24;p5"/>
          <p:cNvSpPr txBox="1"/>
          <p:nvPr>
            <p:ph idx="12" type="sldNum"/>
          </p:nvPr>
        </p:nvSpPr>
        <p:spPr>
          <a:xfrm>
            <a:off x="8472457" y="6217622"/>
            <a:ext cx="548700" cy="5247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49" name="Shape 249"/>
        <p:cNvGrpSpPr/>
        <p:nvPr/>
      </p:nvGrpSpPr>
      <p:grpSpPr>
        <a:xfrm>
          <a:off x="0" y="0"/>
          <a:ext cx="0" cy="0"/>
          <a:chOff x="0" y="0"/>
          <a:chExt cx="0" cy="0"/>
        </a:xfrm>
      </p:grpSpPr>
      <p:sp>
        <p:nvSpPr>
          <p:cNvPr id="250" name="Google Shape;250;p44"/>
          <p:cNvSpPr txBox="1"/>
          <p:nvPr>
            <p:ph type="title"/>
          </p:nvPr>
        </p:nvSpPr>
        <p:spPr>
          <a:xfrm rot="5400000">
            <a:off x="1878542" y="1619250"/>
            <a:ext cx="3901017" cy="1028700"/>
          </a:xfrm>
          <a:prstGeom prst="rect">
            <a:avLst/>
          </a:prstGeom>
          <a:noFill/>
          <a:ln>
            <a:noFill/>
          </a:ln>
        </p:spPr>
        <p:txBody>
          <a:bodyPr anchorCtr="0" anchor="ctr" bIns="25400" lIns="50800" spcFirstLastPara="1" rIns="50800" wrap="square" tIns="25400">
            <a:normAutofit/>
          </a:bodyPr>
          <a:lstStyle>
            <a:lvl1pPr lvl="0" algn="ctr">
              <a:spcBef>
                <a:spcPts val="0"/>
              </a:spcBef>
              <a:spcAft>
                <a:spcPts val="0"/>
              </a:spcAft>
              <a:buClr>
                <a:schemeClr val="dk1"/>
              </a:buClr>
              <a:buSzPts val="1000"/>
              <a:buNone/>
              <a:defRPr/>
            </a:lvl1pPr>
            <a:lvl2pPr lvl="1">
              <a:spcBef>
                <a:spcPts val="0"/>
              </a:spcBef>
              <a:spcAft>
                <a:spcPts val="0"/>
              </a:spcAft>
              <a:buSzPts val="800"/>
              <a:buNone/>
              <a:defRPr/>
            </a:lvl2pPr>
            <a:lvl3pPr lvl="2">
              <a:spcBef>
                <a:spcPts val="0"/>
              </a:spcBef>
              <a:spcAft>
                <a:spcPts val="0"/>
              </a:spcAft>
              <a:buSzPts val="800"/>
              <a:buNone/>
              <a:defRPr/>
            </a:lvl3pPr>
            <a:lvl4pPr lvl="3">
              <a:spcBef>
                <a:spcPts val="0"/>
              </a:spcBef>
              <a:spcAft>
                <a:spcPts val="0"/>
              </a:spcAft>
              <a:buSzPts val="800"/>
              <a:buNone/>
              <a:defRPr/>
            </a:lvl4pPr>
            <a:lvl5pPr lvl="4">
              <a:spcBef>
                <a:spcPts val="0"/>
              </a:spcBef>
              <a:spcAft>
                <a:spcPts val="0"/>
              </a:spcAft>
              <a:buSzPts val="800"/>
              <a:buNone/>
              <a:defRPr/>
            </a:lvl5pPr>
            <a:lvl6pPr lvl="5">
              <a:spcBef>
                <a:spcPts val="0"/>
              </a:spcBef>
              <a:spcAft>
                <a:spcPts val="0"/>
              </a:spcAft>
              <a:buSzPts val="800"/>
              <a:buNone/>
              <a:defRPr/>
            </a:lvl6pPr>
            <a:lvl7pPr lvl="6">
              <a:spcBef>
                <a:spcPts val="0"/>
              </a:spcBef>
              <a:spcAft>
                <a:spcPts val="0"/>
              </a:spcAft>
              <a:buSzPts val="800"/>
              <a:buNone/>
              <a:defRPr/>
            </a:lvl7pPr>
            <a:lvl8pPr lvl="7">
              <a:spcBef>
                <a:spcPts val="0"/>
              </a:spcBef>
              <a:spcAft>
                <a:spcPts val="0"/>
              </a:spcAft>
              <a:buSzPts val="800"/>
              <a:buNone/>
              <a:defRPr/>
            </a:lvl8pPr>
            <a:lvl9pPr lvl="8">
              <a:spcBef>
                <a:spcPts val="0"/>
              </a:spcBef>
              <a:spcAft>
                <a:spcPts val="0"/>
              </a:spcAft>
              <a:buSzPts val="800"/>
              <a:buNone/>
              <a:defRPr/>
            </a:lvl9pPr>
          </a:lstStyle>
          <a:p/>
        </p:txBody>
      </p:sp>
      <p:sp>
        <p:nvSpPr>
          <p:cNvPr id="251" name="Google Shape;251;p44"/>
          <p:cNvSpPr txBox="1"/>
          <p:nvPr>
            <p:ph idx="1" type="body"/>
          </p:nvPr>
        </p:nvSpPr>
        <p:spPr>
          <a:xfrm rot="5400000">
            <a:off x="-216958" y="628650"/>
            <a:ext cx="3901017" cy="3009900"/>
          </a:xfrm>
          <a:prstGeom prst="rect">
            <a:avLst/>
          </a:prstGeom>
          <a:noFill/>
          <a:ln>
            <a:noFill/>
          </a:ln>
        </p:spPr>
        <p:txBody>
          <a:bodyPr anchorCtr="0" anchor="t" bIns="25400" lIns="50800" spcFirstLastPara="1" rIns="50800" wrap="square" tIns="25400">
            <a:normAutofit/>
          </a:bodyPr>
          <a:lstStyle>
            <a:lvl1pPr indent="-292100" lvl="0" marL="457200" algn="l">
              <a:spcBef>
                <a:spcPts val="200"/>
              </a:spcBef>
              <a:spcAft>
                <a:spcPts val="0"/>
              </a:spcAft>
              <a:buClr>
                <a:schemeClr val="dk1"/>
              </a:buClr>
              <a:buSzPts val="1000"/>
              <a:buChar char="•"/>
              <a:defRPr/>
            </a:lvl1pPr>
            <a:lvl2pPr indent="-292100" lvl="1" marL="914400" algn="l">
              <a:spcBef>
                <a:spcPts val="200"/>
              </a:spcBef>
              <a:spcAft>
                <a:spcPts val="0"/>
              </a:spcAft>
              <a:buClr>
                <a:schemeClr val="dk1"/>
              </a:buClr>
              <a:buSzPts val="1000"/>
              <a:buChar char="–"/>
              <a:defRPr/>
            </a:lvl2pPr>
            <a:lvl3pPr indent="-292100" lvl="2" marL="1371600" algn="l">
              <a:spcBef>
                <a:spcPts val="200"/>
              </a:spcBef>
              <a:spcAft>
                <a:spcPts val="0"/>
              </a:spcAft>
              <a:buClr>
                <a:schemeClr val="dk1"/>
              </a:buClr>
              <a:buSzPts val="1000"/>
              <a:buChar char="•"/>
              <a:defRPr/>
            </a:lvl3pPr>
            <a:lvl4pPr indent="-292100" lvl="3" marL="1828800" algn="l">
              <a:spcBef>
                <a:spcPts val="200"/>
              </a:spcBef>
              <a:spcAft>
                <a:spcPts val="0"/>
              </a:spcAft>
              <a:buClr>
                <a:schemeClr val="dk1"/>
              </a:buClr>
              <a:buSzPts val="1000"/>
              <a:buChar char="–"/>
              <a:defRPr/>
            </a:lvl4pPr>
            <a:lvl5pPr indent="-292100" lvl="4" marL="2286000" algn="l">
              <a:spcBef>
                <a:spcPts val="200"/>
              </a:spcBef>
              <a:spcAft>
                <a:spcPts val="0"/>
              </a:spcAft>
              <a:buClr>
                <a:schemeClr val="dk1"/>
              </a:buClr>
              <a:buSzPts val="1000"/>
              <a:buChar char="»"/>
              <a:defRPr/>
            </a:lvl5pPr>
            <a:lvl6pPr indent="-292100" lvl="5" marL="2743200" algn="l">
              <a:spcBef>
                <a:spcPts val="200"/>
              </a:spcBef>
              <a:spcAft>
                <a:spcPts val="0"/>
              </a:spcAft>
              <a:buClr>
                <a:schemeClr val="dk1"/>
              </a:buClr>
              <a:buSzPts val="1000"/>
              <a:buChar char="•"/>
              <a:defRPr/>
            </a:lvl6pPr>
            <a:lvl7pPr indent="-292100" lvl="6" marL="3200400" algn="l">
              <a:spcBef>
                <a:spcPts val="200"/>
              </a:spcBef>
              <a:spcAft>
                <a:spcPts val="0"/>
              </a:spcAft>
              <a:buClr>
                <a:schemeClr val="dk1"/>
              </a:buClr>
              <a:buSzPts val="1000"/>
              <a:buChar char="•"/>
              <a:defRPr/>
            </a:lvl7pPr>
            <a:lvl8pPr indent="-292100" lvl="7" marL="3657600" algn="l">
              <a:spcBef>
                <a:spcPts val="200"/>
              </a:spcBef>
              <a:spcAft>
                <a:spcPts val="0"/>
              </a:spcAft>
              <a:buClr>
                <a:schemeClr val="dk1"/>
              </a:buClr>
              <a:buSzPts val="1000"/>
              <a:buChar char="•"/>
              <a:defRPr/>
            </a:lvl8pPr>
            <a:lvl9pPr indent="-292100" lvl="8" marL="4114800" algn="l">
              <a:spcBef>
                <a:spcPts val="200"/>
              </a:spcBef>
              <a:spcAft>
                <a:spcPts val="0"/>
              </a:spcAft>
              <a:buClr>
                <a:schemeClr val="dk1"/>
              </a:buClr>
              <a:buSzPts val="1000"/>
              <a:buChar char="•"/>
              <a:defRPr/>
            </a:lvl9pPr>
          </a:lstStyle>
          <a:p/>
        </p:txBody>
      </p:sp>
      <p:sp>
        <p:nvSpPr>
          <p:cNvPr id="252" name="Google Shape;252;p44"/>
          <p:cNvSpPr txBox="1"/>
          <p:nvPr>
            <p:ph idx="10" type="dt"/>
          </p:nvPr>
        </p:nvSpPr>
        <p:spPr>
          <a:xfrm>
            <a:off x="228600" y="4237567"/>
            <a:ext cx="1066800" cy="243417"/>
          </a:xfrm>
          <a:prstGeom prst="rect">
            <a:avLst/>
          </a:prstGeom>
          <a:noFill/>
          <a:ln>
            <a:noFill/>
          </a:ln>
        </p:spPr>
        <p:txBody>
          <a:bodyPr anchorCtr="0" anchor="ctr" bIns="25400" lIns="50800" spcFirstLastPara="1" rIns="50800" wrap="square" tIns="25400">
            <a:noAutofit/>
          </a:bodyPr>
          <a:lstStyle>
            <a:lvl1pPr lvl="0" algn="l">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p:txBody>
      </p:sp>
      <p:sp>
        <p:nvSpPr>
          <p:cNvPr id="253" name="Google Shape;253;p44"/>
          <p:cNvSpPr txBox="1"/>
          <p:nvPr>
            <p:ph idx="11" type="ftr"/>
          </p:nvPr>
        </p:nvSpPr>
        <p:spPr>
          <a:xfrm>
            <a:off x="1562100" y="4237567"/>
            <a:ext cx="1447800" cy="243417"/>
          </a:xfrm>
          <a:prstGeom prst="rect">
            <a:avLst/>
          </a:prstGeom>
          <a:noFill/>
          <a:ln>
            <a:noFill/>
          </a:ln>
        </p:spPr>
        <p:txBody>
          <a:bodyPr anchorCtr="0" anchor="ctr" bIns="25400" lIns="50800" spcFirstLastPara="1" rIns="50800" wrap="square" tIns="25400">
            <a:noAutofit/>
          </a:bodyPr>
          <a:lstStyle>
            <a:lvl1pPr lvl="0" algn="ctr">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p:txBody>
      </p:sp>
      <p:sp>
        <p:nvSpPr>
          <p:cNvPr id="254" name="Google Shape;254;p44"/>
          <p:cNvSpPr txBox="1"/>
          <p:nvPr>
            <p:ph idx="12" type="sldNum"/>
          </p:nvPr>
        </p:nvSpPr>
        <p:spPr>
          <a:xfrm>
            <a:off x="3276600" y="4237567"/>
            <a:ext cx="1066800" cy="243417"/>
          </a:xfrm>
          <a:prstGeom prst="rect">
            <a:avLst/>
          </a:prstGeom>
          <a:noFill/>
          <a:ln>
            <a:noFill/>
          </a:ln>
        </p:spPr>
        <p:txBody>
          <a:bodyPr anchorCtr="0" anchor="ctr" bIns="25400" lIns="50800" spcFirstLastPara="1" rIns="50800" wrap="square" tIns="254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25" name="Shape 25"/>
        <p:cNvGrpSpPr/>
        <p:nvPr/>
      </p:nvGrpSpPr>
      <p:grpSpPr>
        <a:xfrm>
          <a:off x="0" y="0"/>
          <a:ext cx="0" cy="0"/>
          <a:chOff x="0" y="0"/>
          <a:chExt cx="0" cy="0"/>
        </a:xfrm>
      </p:grpSpPr>
      <p:sp>
        <p:nvSpPr>
          <p:cNvPr id="26" name="Google Shape;26;p6"/>
          <p:cNvSpPr txBox="1"/>
          <p:nvPr>
            <p:ph type="title"/>
          </p:nvPr>
        </p:nvSpPr>
        <p:spPr>
          <a:xfrm>
            <a:off x="311700" y="740800"/>
            <a:ext cx="2808000" cy="10077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Arial"/>
              <a:buNone/>
              <a:defRPr b="0" i="0" sz="2400" u="none" cap="none" strike="noStrike">
                <a:solidFill>
                  <a:schemeClr val="dk1"/>
                </a:solidFill>
                <a:latin typeface="Arial"/>
                <a:ea typeface="Arial"/>
                <a:cs typeface="Arial"/>
                <a:sym typeface="Arial"/>
              </a:defRPr>
            </a:lvl1pPr>
            <a:lvl2pPr lvl="1" algn="l">
              <a:lnSpc>
                <a:spcPct val="100000"/>
              </a:lnSpc>
              <a:spcBef>
                <a:spcPts val="0"/>
              </a:spcBef>
              <a:spcAft>
                <a:spcPts val="0"/>
              </a:spcAft>
              <a:buClr>
                <a:schemeClr val="dk1"/>
              </a:buClr>
              <a:buSzPts val="1400"/>
              <a:buFont typeface="Arial"/>
              <a:buNone/>
              <a:defRPr sz="2400">
                <a:solidFill>
                  <a:schemeClr val="dk1"/>
                </a:solidFill>
              </a:defRPr>
            </a:lvl2pPr>
            <a:lvl3pPr lvl="2" algn="l">
              <a:lnSpc>
                <a:spcPct val="100000"/>
              </a:lnSpc>
              <a:spcBef>
                <a:spcPts val="0"/>
              </a:spcBef>
              <a:spcAft>
                <a:spcPts val="0"/>
              </a:spcAft>
              <a:buClr>
                <a:schemeClr val="dk1"/>
              </a:buClr>
              <a:buSzPts val="1400"/>
              <a:buFont typeface="Arial"/>
              <a:buNone/>
              <a:defRPr sz="2400">
                <a:solidFill>
                  <a:schemeClr val="dk1"/>
                </a:solidFill>
              </a:defRPr>
            </a:lvl3pPr>
            <a:lvl4pPr lvl="3" algn="l">
              <a:lnSpc>
                <a:spcPct val="100000"/>
              </a:lnSpc>
              <a:spcBef>
                <a:spcPts val="0"/>
              </a:spcBef>
              <a:spcAft>
                <a:spcPts val="0"/>
              </a:spcAft>
              <a:buClr>
                <a:schemeClr val="dk1"/>
              </a:buClr>
              <a:buSzPts val="1400"/>
              <a:buFont typeface="Arial"/>
              <a:buNone/>
              <a:defRPr sz="2400">
                <a:solidFill>
                  <a:schemeClr val="dk1"/>
                </a:solidFill>
              </a:defRPr>
            </a:lvl4pPr>
            <a:lvl5pPr lvl="4" algn="l">
              <a:lnSpc>
                <a:spcPct val="100000"/>
              </a:lnSpc>
              <a:spcBef>
                <a:spcPts val="0"/>
              </a:spcBef>
              <a:spcAft>
                <a:spcPts val="0"/>
              </a:spcAft>
              <a:buClr>
                <a:schemeClr val="dk1"/>
              </a:buClr>
              <a:buSzPts val="1400"/>
              <a:buFont typeface="Arial"/>
              <a:buNone/>
              <a:defRPr sz="2400">
                <a:solidFill>
                  <a:schemeClr val="dk1"/>
                </a:solidFill>
              </a:defRPr>
            </a:lvl5pPr>
            <a:lvl6pPr lvl="5" algn="l">
              <a:lnSpc>
                <a:spcPct val="100000"/>
              </a:lnSpc>
              <a:spcBef>
                <a:spcPts val="0"/>
              </a:spcBef>
              <a:spcAft>
                <a:spcPts val="0"/>
              </a:spcAft>
              <a:buClr>
                <a:schemeClr val="dk1"/>
              </a:buClr>
              <a:buSzPts val="1400"/>
              <a:buFont typeface="Arial"/>
              <a:buNone/>
              <a:defRPr sz="2400">
                <a:solidFill>
                  <a:schemeClr val="dk1"/>
                </a:solidFill>
              </a:defRPr>
            </a:lvl6pPr>
            <a:lvl7pPr lvl="6" algn="l">
              <a:lnSpc>
                <a:spcPct val="100000"/>
              </a:lnSpc>
              <a:spcBef>
                <a:spcPts val="0"/>
              </a:spcBef>
              <a:spcAft>
                <a:spcPts val="0"/>
              </a:spcAft>
              <a:buClr>
                <a:schemeClr val="dk1"/>
              </a:buClr>
              <a:buSzPts val="1400"/>
              <a:buFont typeface="Arial"/>
              <a:buNone/>
              <a:defRPr sz="2400">
                <a:solidFill>
                  <a:schemeClr val="dk1"/>
                </a:solidFill>
              </a:defRPr>
            </a:lvl7pPr>
            <a:lvl8pPr lvl="7" algn="l">
              <a:lnSpc>
                <a:spcPct val="100000"/>
              </a:lnSpc>
              <a:spcBef>
                <a:spcPts val="0"/>
              </a:spcBef>
              <a:spcAft>
                <a:spcPts val="0"/>
              </a:spcAft>
              <a:buClr>
                <a:schemeClr val="dk1"/>
              </a:buClr>
              <a:buSzPts val="1400"/>
              <a:buFont typeface="Arial"/>
              <a:buNone/>
              <a:defRPr sz="2400">
                <a:solidFill>
                  <a:schemeClr val="dk1"/>
                </a:solidFill>
              </a:defRPr>
            </a:lvl8pPr>
            <a:lvl9pPr lvl="8" algn="l">
              <a:lnSpc>
                <a:spcPct val="100000"/>
              </a:lnSpc>
              <a:spcBef>
                <a:spcPts val="0"/>
              </a:spcBef>
              <a:spcAft>
                <a:spcPts val="0"/>
              </a:spcAft>
              <a:buClr>
                <a:schemeClr val="dk1"/>
              </a:buClr>
              <a:buSzPts val="1400"/>
              <a:buFont typeface="Arial"/>
              <a:buNone/>
              <a:defRPr sz="2400">
                <a:solidFill>
                  <a:schemeClr val="dk1"/>
                </a:solidFill>
              </a:defRPr>
            </a:lvl9pPr>
          </a:lstStyle>
          <a:p/>
        </p:txBody>
      </p:sp>
      <p:sp>
        <p:nvSpPr>
          <p:cNvPr id="27" name="Google Shape;27;p6"/>
          <p:cNvSpPr txBox="1"/>
          <p:nvPr>
            <p:ph idx="1" type="body"/>
          </p:nvPr>
        </p:nvSpPr>
        <p:spPr>
          <a:xfrm>
            <a:off x="311700" y="1852800"/>
            <a:ext cx="2808000" cy="4239300"/>
          </a:xfrm>
          <a:prstGeom prst="rect">
            <a:avLst/>
          </a:prstGeom>
          <a:noFill/>
          <a:ln>
            <a:noFill/>
          </a:ln>
        </p:spPr>
        <p:txBody>
          <a:bodyPr anchorCtr="0" anchor="t" bIns="91425" lIns="91425" spcFirstLastPara="1" rIns="91425" wrap="square" tIns="91425">
            <a:noAutofit/>
          </a:bodyPr>
          <a:lstStyle>
            <a:lvl1pPr indent="-228600" lvl="0" marL="457200" marR="0" algn="l">
              <a:lnSpc>
                <a:spcPct val="115000"/>
              </a:lnSpc>
              <a:spcBef>
                <a:spcPts val="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1pPr>
            <a:lvl2pPr indent="-228600" lvl="1" marL="9144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2pPr>
            <a:lvl3pPr indent="-228600" lvl="2" marL="13716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3pPr>
            <a:lvl4pPr indent="-228600" lvl="3" marL="18288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4pPr>
            <a:lvl5pPr indent="-228600" lvl="4" marL="22860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5pPr>
            <a:lvl6pPr indent="-228600" lvl="5" marL="27432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6pPr>
            <a:lvl7pPr indent="-228600" lvl="6" marL="32004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7pPr>
            <a:lvl8pPr indent="-228600" lvl="7" marL="36576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8pPr>
            <a:lvl9pPr indent="-228600" lvl="8" marL="4114800" marR="0" algn="l">
              <a:lnSpc>
                <a:spcPct val="115000"/>
              </a:lnSpc>
              <a:spcBef>
                <a:spcPts val="1600"/>
              </a:spcBef>
              <a:spcAft>
                <a:spcPts val="1600"/>
              </a:spcAft>
              <a:buClr>
                <a:schemeClr val="dk2"/>
              </a:buClr>
              <a:buSzPts val="1400"/>
              <a:buFont typeface="Arial"/>
              <a:buNone/>
              <a:defRPr b="0" i="0" sz="1200" u="none" cap="none" strike="noStrike">
                <a:solidFill>
                  <a:schemeClr val="dk2"/>
                </a:solidFill>
                <a:latin typeface="Arial"/>
                <a:ea typeface="Arial"/>
                <a:cs typeface="Arial"/>
                <a:sym typeface="Arial"/>
              </a:defRPr>
            </a:lvl9pPr>
          </a:lstStyle>
          <a:p/>
        </p:txBody>
      </p:sp>
      <p:sp>
        <p:nvSpPr>
          <p:cNvPr id="28" name="Google Shape;28;p6"/>
          <p:cNvSpPr txBox="1"/>
          <p:nvPr>
            <p:ph idx="12" type="sldNum"/>
          </p:nvPr>
        </p:nvSpPr>
        <p:spPr>
          <a:xfrm>
            <a:off x="8472457" y="6217622"/>
            <a:ext cx="548700" cy="5247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29" name="Shape 29"/>
        <p:cNvGrpSpPr/>
        <p:nvPr/>
      </p:nvGrpSpPr>
      <p:grpSpPr>
        <a:xfrm>
          <a:off x="0" y="0"/>
          <a:ext cx="0" cy="0"/>
          <a:chOff x="0" y="0"/>
          <a:chExt cx="0" cy="0"/>
        </a:xfrm>
      </p:grpSpPr>
      <p:sp>
        <p:nvSpPr>
          <p:cNvPr id="30" name="Google Shape;30;p7"/>
          <p:cNvSpPr txBox="1"/>
          <p:nvPr>
            <p:ph type="title"/>
          </p:nvPr>
        </p:nvSpPr>
        <p:spPr>
          <a:xfrm>
            <a:off x="490250" y="600200"/>
            <a:ext cx="6367800" cy="54543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Arial"/>
              <a:buNone/>
              <a:defRPr b="0" i="0" sz="4800" u="none" cap="none" strike="noStrike">
                <a:solidFill>
                  <a:schemeClr val="dk1"/>
                </a:solidFill>
                <a:latin typeface="Arial"/>
                <a:ea typeface="Arial"/>
                <a:cs typeface="Arial"/>
                <a:sym typeface="Arial"/>
              </a:defRPr>
            </a:lvl1pPr>
            <a:lvl2pPr lvl="1" algn="l">
              <a:lnSpc>
                <a:spcPct val="100000"/>
              </a:lnSpc>
              <a:spcBef>
                <a:spcPts val="0"/>
              </a:spcBef>
              <a:spcAft>
                <a:spcPts val="0"/>
              </a:spcAft>
              <a:buClr>
                <a:schemeClr val="dk1"/>
              </a:buClr>
              <a:buSzPts val="1400"/>
              <a:buFont typeface="Arial"/>
              <a:buNone/>
              <a:defRPr sz="4800">
                <a:solidFill>
                  <a:schemeClr val="dk1"/>
                </a:solidFill>
              </a:defRPr>
            </a:lvl2pPr>
            <a:lvl3pPr lvl="2" algn="l">
              <a:lnSpc>
                <a:spcPct val="100000"/>
              </a:lnSpc>
              <a:spcBef>
                <a:spcPts val="0"/>
              </a:spcBef>
              <a:spcAft>
                <a:spcPts val="0"/>
              </a:spcAft>
              <a:buClr>
                <a:schemeClr val="dk1"/>
              </a:buClr>
              <a:buSzPts val="1400"/>
              <a:buFont typeface="Arial"/>
              <a:buNone/>
              <a:defRPr sz="4800">
                <a:solidFill>
                  <a:schemeClr val="dk1"/>
                </a:solidFill>
              </a:defRPr>
            </a:lvl3pPr>
            <a:lvl4pPr lvl="3" algn="l">
              <a:lnSpc>
                <a:spcPct val="100000"/>
              </a:lnSpc>
              <a:spcBef>
                <a:spcPts val="0"/>
              </a:spcBef>
              <a:spcAft>
                <a:spcPts val="0"/>
              </a:spcAft>
              <a:buClr>
                <a:schemeClr val="dk1"/>
              </a:buClr>
              <a:buSzPts val="1400"/>
              <a:buFont typeface="Arial"/>
              <a:buNone/>
              <a:defRPr sz="4800">
                <a:solidFill>
                  <a:schemeClr val="dk1"/>
                </a:solidFill>
              </a:defRPr>
            </a:lvl4pPr>
            <a:lvl5pPr lvl="4" algn="l">
              <a:lnSpc>
                <a:spcPct val="100000"/>
              </a:lnSpc>
              <a:spcBef>
                <a:spcPts val="0"/>
              </a:spcBef>
              <a:spcAft>
                <a:spcPts val="0"/>
              </a:spcAft>
              <a:buClr>
                <a:schemeClr val="dk1"/>
              </a:buClr>
              <a:buSzPts val="1400"/>
              <a:buFont typeface="Arial"/>
              <a:buNone/>
              <a:defRPr sz="4800">
                <a:solidFill>
                  <a:schemeClr val="dk1"/>
                </a:solidFill>
              </a:defRPr>
            </a:lvl5pPr>
            <a:lvl6pPr lvl="5" algn="l">
              <a:lnSpc>
                <a:spcPct val="100000"/>
              </a:lnSpc>
              <a:spcBef>
                <a:spcPts val="0"/>
              </a:spcBef>
              <a:spcAft>
                <a:spcPts val="0"/>
              </a:spcAft>
              <a:buClr>
                <a:schemeClr val="dk1"/>
              </a:buClr>
              <a:buSzPts val="1400"/>
              <a:buFont typeface="Arial"/>
              <a:buNone/>
              <a:defRPr sz="4800">
                <a:solidFill>
                  <a:schemeClr val="dk1"/>
                </a:solidFill>
              </a:defRPr>
            </a:lvl6pPr>
            <a:lvl7pPr lvl="6" algn="l">
              <a:lnSpc>
                <a:spcPct val="100000"/>
              </a:lnSpc>
              <a:spcBef>
                <a:spcPts val="0"/>
              </a:spcBef>
              <a:spcAft>
                <a:spcPts val="0"/>
              </a:spcAft>
              <a:buClr>
                <a:schemeClr val="dk1"/>
              </a:buClr>
              <a:buSzPts val="1400"/>
              <a:buFont typeface="Arial"/>
              <a:buNone/>
              <a:defRPr sz="4800">
                <a:solidFill>
                  <a:schemeClr val="dk1"/>
                </a:solidFill>
              </a:defRPr>
            </a:lvl7pPr>
            <a:lvl8pPr lvl="7" algn="l">
              <a:lnSpc>
                <a:spcPct val="100000"/>
              </a:lnSpc>
              <a:spcBef>
                <a:spcPts val="0"/>
              </a:spcBef>
              <a:spcAft>
                <a:spcPts val="0"/>
              </a:spcAft>
              <a:buClr>
                <a:schemeClr val="dk1"/>
              </a:buClr>
              <a:buSzPts val="1400"/>
              <a:buFont typeface="Arial"/>
              <a:buNone/>
              <a:defRPr sz="4800">
                <a:solidFill>
                  <a:schemeClr val="dk1"/>
                </a:solidFill>
              </a:defRPr>
            </a:lvl8pPr>
            <a:lvl9pPr lvl="8" algn="l">
              <a:lnSpc>
                <a:spcPct val="100000"/>
              </a:lnSpc>
              <a:spcBef>
                <a:spcPts val="0"/>
              </a:spcBef>
              <a:spcAft>
                <a:spcPts val="0"/>
              </a:spcAft>
              <a:buClr>
                <a:schemeClr val="dk1"/>
              </a:buClr>
              <a:buSzPts val="1400"/>
              <a:buFont typeface="Arial"/>
              <a:buNone/>
              <a:defRPr sz="4800">
                <a:solidFill>
                  <a:schemeClr val="dk1"/>
                </a:solidFill>
              </a:defRPr>
            </a:lvl9pPr>
          </a:lstStyle>
          <a:p/>
        </p:txBody>
      </p:sp>
      <p:sp>
        <p:nvSpPr>
          <p:cNvPr id="31" name="Google Shape;31;p7"/>
          <p:cNvSpPr txBox="1"/>
          <p:nvPr>
            <p:ph idx="12" type="sldNum"/>
          </p:nvPr>
        </p:nvSpPr>
        <p:spPr>
          <a:xfrm>
            <a:off x="8472457" y="6217622"/>
            <a:ext cx="548700" cy="5247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32" name="Shape 32"/>
        <p:cNvGrpSpPr/>
        <p:nvPr/>
      </p:nvGrpSpPr>
      <p:grpSpPr>
        <a:xfrm>
          <a:off x="0" y="0"/>
          <a:ext cx="0" cy="0"/>
          <a:chOff x="0" y="0"/>
          <a:chExt cx="0" cy="0"/>
        </a:xfrm>
      </p:grpSpPr>
      <p:sp>
        <p:nvSpPr>
          <p:cNvPr id="33" name="Google Shape;33;p8"/>
          <p:cNvSpPr/>
          <p:nvPr/>
        </p:nvSpPr>
        <p:spPr>
          <a:xfrm>
            <a:off x="4572000" y="-166"/>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8"/>
          <p:cNvSpPr txBox="1"/>
          <p:nvPr>
            <p:ph type="title"/>
          </p:nvPr>
        </p:nvSpPr>
        <p:spPr>
          <a:xfrm>
            <a:off x="265500" y="1644233"/>
            <a:ext cx="4045200" cy="19764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Arial"/>
              <a:buNone/>
              <a:defRPr b="0" i="0" sz="4200" u="none" cap="none" strike="noStrike">
                <a:solidFill>
                  <a:schemeClr val="dk1"/>
                </a:solidFill>
                <a:latin typeface="Arial"/>
                <a:ea typeface="Arial"/>
                <a:cs typeface="Arial"/>
                <a:sym typeface="Arial"/>
              </a:defRPr>
            </a:lvl1pPr>
            <a:lvl2pPr lvl="1" algn="ctr">
              <a:lnSpc>
                <a:spcPct val="100000"/>
              </a:lnSpc>
              <a:spcBef>
                <a:spcPts val="0"/>
              </a:spcBef>
              <a:spcAft>
                <a:spcPts val="0"/>
              </a:spcAft>
              <a:buClr>
                <a:schemeClr val="dk1"/>
              </a:buClr>
              <a:buSzPts val="1400"/>
              <a:buFont typeface="Arial"/>
              <a:buNone/>
              <a:defRPr sz="4200">
                <a:solidFill>
                  <a:schemeClr val="dk1"/>
                </a:solidFill>
              </a:defRPr>
            </a:lvl2pPr>
            <a:lvl3pPr lvl="2" algn="ctr">
              <a:lnSpc>
                <a:spcPct val="100000"/>
              </a:lnSpc>
              <a:spcBef>
                <a:spcPts val="0"/>
              </a:spcBef>
              <a:spcAft>
                <a:spcPts val="0"/>
              </a:spcAft>
              <a:buClr>
                <a:schemeClr val="dk1"/>
              </a:buClr>
              <a:buSzPts val="1400"/>
              <a:buFont typeface="Arial"/>
              <a:buNone/>
              <a:defRPr sz="4200">
                <a:solidFill>
                  <a:schemeClr val="dk1"/>
                </a:solidFill>
              </a:defRPr>
            </a:lvl3pPr>
            <a:lvl4pPr lvl="3" algn="ctr">
              <a:lnSpc>
                <a:spcPct val="100000"/>
              </a:lnSpc>
              <a:spcBef>
                <a:spcPts val="0"/>
              </a:spcBef>
              <a:spcAft>
                <a:spcPts val="0"/>
              </a:spcAft>
              <a:buClr>
                <a:schemeClr val="dk1"/>
              </a:buClr>
              <a:buSzPts val="1400"/>
              <a:buFont typeface="Arial"/>
              <a:buNone/>
              <a:defRPr sz="4200">
                <a:solidFill>
                  <a:schemeClr val="dk1"/>
                </a:solidFill>
              </a:defRPr>
            </a:lvl4pPr>
            <a:lvl5pPr lvl="4" algn="ctr">
              <a:lnSpc>
                <a:spcPct val="100000"/>
              </a:lnSpc>
              <a:spcBef>
                <a:spcPts val="0"/>
              </a:spcBef>
              <a:spcAft>
                <a:spcPts val="0"/>
              </a:spcAft>
              <a:buClr>
                <a:schemeClr val="dk1"/>
              </a:buClr>
              <a:buSzPts val="1400"/>
              <a:buFont typeface="Arial"/>
              <a:buNone/>
              <a:defRPr sz="4200">
                <a:solidFill>
                  <a:schemeClr val="dk1"/>
                </a:solidFill>
              </a:defRPr>
            </a:lvl5pPr>
            <a:lvl6pPr lvl="5" algn="ctr">
              <a:lnSpc>
                <a:spcPct val="100000"/>
              </a:lnSpc>
              <a:spcBef>
                <a:spcPts val="0"/>
              </a:spcBef>
              <a:spcAft>
                <a:spcPts val="0"/>
              </a:spcAft>
              <a:buClr>
                <a:schemeClr val="dk1"/>
              </a:buClr>
              <a:buSzPts val="1400"/>
              <a:buFont typeface="Arial"/>
              <a:buNone/>
              <a:defRPr sz="4200">
                <a:solidFill>
                  <a:schemeClr val="dk1"/>
                </a:solidFill>
              </a:defRPr>
            </a:lvl6pPr>
            <a:lvl7pPr lvl="6" algn="ctr">
              <a:lnSpc>
                <a:spcPct val="100000"/>
              </a:lnSpc>
              <a:spcBef>
                <a:spcPts val="0"/>
              </a:spcBef>
              <a:spcAft>
                <a:spcPts val="0"/>
              </a:spcAft>
              <a:buClr>
                <a:schemeClr val="dk1"/>
              </a:buClr>
              <a:buSzPts val="1400"/>
              <a:buFont typeface="Arial"/>
              <a:buNone/>
              <a:defRPr sz="4200">
                <a:solidFill>
                  <a:schemeClr val="dk1"/>
                </a:solidFill>
              </a:defRPr>
            </a:lvl7pPr>
            <a:lvl8pPr lvl="7" algn="ctr">
              <a:lnSpc>
                <a:spcPct val="100000"/>
              </a:lnSpc>
              <a:spcBef>
                <a:spcPts val="0"/>
              </a:spcBef>
              <a:spcAft>
                <a:spcPts val="0"/>
              </a:spcAft>
              <a:buClr>
                <a:schemeClr val="dk1"/>
              </a:buClr>
              <a:buSzPts val="1400"/>
              <a:buFont typeface="Arial"/>
              <a:buNone/>
              <a:defRPr sz="4200">
                <a:solidFill>
                  <a:schemeClr val="dk1"/>
                </a:solidFill>
              </a:defRPr>
            </a:lvl8pPr>
            <a:lvl9pPr lvl="8" algn="ctr">
              <a:lnSpc>
                <a:spcPct val="100000"/>
              </a:lnSpc>
              <a:spcBef>
                <a:spcPts val="0"/>
              </a:spcBef>
              <a:spcAft>
                <a:spcPts val="0"/>
              </a:spcAft>
              <a:buClr>
                <a:schemeClr val="dk1"/>
              </a:buClr>
              <a:buSzPts val="1400"/>
              <a:buFont typeface="Arial"/>
              <a:buNone/>
              <a:defRPr sz="4200">
                <a:solidFill>
                  <a:schemeClr val="dk1"/>
                </a:solidFill>
              </a:defRPr>
            </a:lvl9pPr>
          </a:lstStyle>
          <a:p/>
        </p:txBody>
      </p:sp>
      <p:sp>
        <p:nvSpPr>
          <p:cNvPr id="35" name="Google Shape;35;p8"/>
          <p:cNvSpPr txBox="1"/>
          <p:nvPr>
            <p:ph idx="1" type="subTitle"/>
          </p:nvPr>
        </p:nvSpPr>
        <p:spPr>
          <a:xfrm>
            <a:off x="265500" y="3737433"/>
            <a:ext cx="4045200" cy="16467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chemeClr val="dk2"/>
              </a:buClr>
              <a:buSzPts val="1400"/>
              <a:buFont typeface="Arial"/>
              <a:buNone/>
              <a:defRPr b="0" i="0" sz="2100" u="none" cap="none" strike="noStrike">
                <a:solidFill>
                  <a:schemeClr val="dk2"/>
                </a:solidFill>
                <a:latin typeface="Arial"/>
                <a:ea typeface="Arial"/>
                <a:cs typeface="Arial"/>
                <a:sym typeface="Arial"/>
              </a:defRPr>
            </a:lvl1pPr>
            <a:lvl2pPr lvl="1" marR="0" algn="ctr">
              <a:lnSpc>
                <a:spcPct val="100000"/>
              </a:lnSpc>
              <a:spcBef>
                <a:spcPts val="0"/>
              </a:spcBef>
              <a:spcAft>
                <a:spcPts val="0"/>
              </a:spcAft>
              <a:buClr>
                <a:schemeClr val="dk2"/>
              </a:buClr>
              <a:buSzPts val="1400"/>
              <a:buFont typeface="Arial"/>
              <a:buNone/>
              <a:defRPr b="0" i="0" sz="2100" u="none" cap="none" strike="noStrike">
                <a:solidFill>
                  <a:schemeClr val="dk2"/>
                </a:solidFill>
                <a:latin typeface="Arial"/>
                <a:ea typeface="Arial"/>
                <a:cs typeface="Arial"/>
                <a:sym typeface="Arial"/>
              </a:defRPr>
            </a:lvl2pPr>
            <a:lvl3pPr lvl="2" marR="0" algn="ctr">
              <a:lnSpc>
                <a:spcPct val="100000"/>
              </a:lnSpc>
              <a:spcBef>
                <a:spcPts val="0"/>
              </a:spcBef>
              <a:spcAft>
                <a:spcPts val="0"/>
              </a:spcAft>
              <a:buClr>
                <a:schemeClr val="dk2"/>
              </a:buClr>
              <a:buSzPts val="1400"/>
              <a:buFont typeface="Arial"/>
              <a:buNone/>
              <a:defRPr b="0" i="0" sz="2100" u="none" cap="none" strike="noStrike">
                <a:solidFill>
                  <a:schemeClr val="dk2"/>
                </a:solidFill>
                <a:latin typeface="Arial"/>
                <a:ea typeface="Arial"/>
                <a:cs typeface="Arial"/>
                <a:sym typeface="Arial"/>
              </a:defRPr>
            </a:lvl3pPr>
            <a:lvl4pPr lvl="3" marR="0" algn="ctr">
              <a:lnSpc>
                <a:spcPct val="100000"/>
              </a:lnSpc>
              <a:spcBef>
                <a:spcPts val="0"/>
              </a:spcBef>
              <a:spcAft>
                <a:spcPts val="0"/>
              </a:spcAft>
              <a:buClr>
                <a:schemeClr val="dk2"/>
              </a:buClr>
              <a:buSzPts val="1400"/>
              <a:buFont typeface="Arial"/>
              <a:buNone/>
              <a:defRPr b="0" i="0" sz="2100" u="none" cap="none" strike="noStrike">
                <a:solidFill>
                  <a:schemeClr val="dk2"/>
                </a:solidFill>
                <a:latin typeface="Arial"/>
                <a:ea typeface="Arial"/>
                <a:cs typeface="Arial"/>
                <a:sym typeface="Arial"/>
              </a:defRPr>
            </a:lvl4pPr>
            <a:lvl5pPr lvl="4" marR="0" algn="ctr">
              <a:lnSpc>
                <a:spcPct val="100000"/>
              </a:lnSpc>
              <a:spcBef>
                <a:spcPts val="0"/>
              </a:spcBef>
              <a:spcAft>
                <a:spcPts val="0"/>
              </a:spcAft>
              <a:buClr>
                <a:schemeClr val="dk2"/>
              </a:buClr>
              <a:buSzPts val="1400"/>
              <a:buFont typeface="Arial"/>
              <a:buNone/>
              <a:defRPr b="0" i="0" sz="2100" u="none" cap="none" strike="noStrike">
                <a:solidFill>
                  <a:schemeClr val="dk2"/>
                </a:solidFill>
                <a:latin typeface="Arial"/>
                <a:ea typeface="Arial"/>
                <a:cs typeface="Arial"/>
                <a:sym typeface="Arial"/>
              </a:defRPr>
            </a:lvl5pPr>
            <a:lvl6pPr lvl="5" marR="0" algn="ctr">
              <a:lnSpc>
                <a:spcPct val="100000"/>
              </a:lnSpc>
              <a:spcBef>
                <a:spcPts val="0"/>
              </a:spcBef>
              <a:spcAft>
                <a:spcPts val="0"/>
              </a:spcAft>
              <a:buClr>
                <a:schemeClr val="dk2"/>
              </a:buClr>
              <a:buSzPts val="1400"/>
              <a:buFont typeface="Arial"/>
              <a:buNone/>
              <a:defRPr b="0" i="0" sz="2100" u="none" cap="none" strike="noStrike">
                <a:solidFill>
                  <a:schemeClr val="dk2"/>
                </a:solidFill>
                <a:latin typeface="Arial"/>
                <a:ea typeface="Arial"/>
                <a:cs typeface="Arial"/>
                <a:sym typeface="Arial"/>
              </a:defRPr>
            </a:lvl6pPr>
            <a:lvl7pPr lvl="6" marR="0" algn="ctr">
              <a:lnSpc>
                <a:spcPct val="100000"/>
              </a:lnSpc>
              <a:spcBef>
                <a:spcPts val="0"/>
              </a:spcBef>
              <a:spcAft>
                <a:spcPts val="0"/>
              </a:spcAft>
              <a:buClr>
                <a:schemeClr val="dk2"/>
              </a:buClr>
              <a:buSzPts val="1400"/>
              <a:buFont typeface="Arial"/>
              <a:buNone/>
              <a:defRPr b="0" i="0" sz="2100" u="none" cap="none" strike="noStrike">
                <a:solidFill>
                  <a:schemeClr val="dk2"/>
                </a:solidFill>
                <a:latin typeface="Arial"/>
                <a:ea typeface="Arial"/>
                <a:cs typeface="Arial"/>
                <a:sym typeface="Arial"/>
              </a:defRPr>
            </a:lvl7pPr>
            <a:lvl8pPr lvl="7" marR="0" algn="ctr">
              <a:lnSpc>
                <a:spcPct val="100000"/>
              </a:lnSpc>
              <a:spcBef>
                <a:spcPts val="0"/>
              </a:spcBef>
              <a:spcAft>
                <a:spcPts val="0"/>
              </a:spcAft>
              <a:buClr>
                <a:schemeClr val="dk2"/>
              </a:buClr>
              <a:buSzPts val="1400"/>
              <a:buFont typeface="Arial"/>
              <a:buNone/>
              <a:defRPr b="0" i="0" sz="2100" u="none" cap="none" strike="noStrike">
                <a:solidFill>
                  <a:schemeClr val="dk2"/>
                </a:solidFill>
                <a:latin typeface="Arial"/>
                <a:ea typeface="Arial"/>
                <a:cs typeface="Arial"/>
                <a:sym typeface="Arial"/>
              </a:defRPr>
            </a:lvl8pPr>
            <a:lvl9pPr lvl="8" marR="0" algn="ctr">
              <a:lnSpc>
                <a:spcPct val="100000"/>
              </a:lnSpc>
              <a:spcBef>
                <a:spcPts val="0"/>
              </a:spcBef>
              <a:spcAft>
                <a:spcPts val="0"/>
              </a:spcAft>
              <a:buClr>
                <a:schemeClr val="dk2"/>
              </a:buClr>
              <a:buSzPts val="1400"/>
              <a:buFont typeface="Arial"/>
              <a:buNone/>
              <a:defRPr b="0" i="0" sz="2100" u="none" cap="none" strike="noStrike">
                <a:solidFill>
                  <a:schemeClr val="dk2"/>
                </a:solidFill>
                <a:latin typeface="Arial"/>
                <a:ea typeface="Arial"/>
                <a:cs typeface="Arial"/>
                <a:sym typeface="Arial"/>
              </a:defRPr>
            </a:lvl9pPr>
          </a:lstStyle>
          <a:p/>
        </p:txBody>
      </p:sp>
      <p:sp>
        <p:nvSpPr>
          <p:cNvPr id="36" name="Google Shape;36;p8"/>
          <p:cNvSpPr txBox="1"/>
          <p:nvPr>
            <p:ph idx="2" type="body"/>
          </p:nvPr>
        </p:nvSpPr>
        <p:spPr>
          <a:xfrm>
            <a:off x="4939500" y="965433"/>
            <a:ext cx="3837000" cy="4926900"/>
          </a:xfrm>
          <a:prstGeom prst="rect">
            <a:avLst/>
          </a:prstGeom>
          <a:noFill/>
          <a:ln>
            <a:noFill/>
          </a:ln>
        </p:spPr>
        <p:txBody>
          <a:bodyPr anchorCtr="0" anchor="ctr" bIns="91425" lIns="91425" spcFirstLastPara="1" rIns="91425" wrap="square" tIns="91425">
            <a:noAutofit/>
          </a:bodyPr>
          <a:lstStyle>
            <a:lvl1pPr indent="-228600" lvl="0" marL="457200" marR="0" algn="l">
              <a:lnSpc>
                <a:spcPct val="115000"/>
              </a:lnSpc>
              <a:spcBef>
                <a:spcPts val="0"/>
              </a:spcBef>
              <a:spcAft>
                <a:spcPts val="0"/>
              </a:spcAft>
              <a:buClr>
                <a:schemeClr val="dk2"/>
              </a:buClr>
              <a:buSzPts val="1400"/>
              <a:buFont typeface="Arial"/>
              <a:buNone/>
              <a:defRPr b="0" i="0" sz="1800" u="none" cap="none" strike="noStrike">
                <a:solidFill>
                  <a:schemeClr val="dk2"/>
                </a:solidFill>
                <a:latin typeface="Arial"/>
                <a:ea typeface="Arial"/>
                <a:cs typeface="Arial"/>
                <a:sym typeface="Arial"/>
              </a:defRPr>
            </a:lvl1pPr>
            <a:lvl2pPr indent="-228600" lvl="1" marL="9144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2pPr>
            <a:lvl3pPr indent="-228600" lvl="2" marL="13716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3pPr>
            <a:lvl4pPr indent="-228600" lvl="3" marL="18288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4pPr>
            <a:lvl5pPr indent="-228600" lvl="4" marL="22860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5pPr>
            <a:lvl6pPr indent="-228600" lvl="5" marL="27432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6pPr>
            <a:lvl7pPr indent="-228600" lvl="6" marL="32004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7pPr>
            <a:lvl8pPr indent="-228600" lvl="7" marL="36576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8pPr>
            <a:lvl9pPr indent="-228600" lvl="8" marL="4114800" marR="0" algn="l">
              <a:lnSpc>
                <a:spcPct val="115000"/>
              </a:lnSpc>
              <a:spcBef>
                <a:spcPts val="1600"/>
              </a:spcBef>
              <a:spcAft>
                <a:spcPts val="1600"/>
              </a:spcAft>
              <a:buClr>
                <a:schemeClr val="dk2"/>
              </a:buClr>
              <a:buSzPts val="1400"/>
              <a:buFont typeface="Arial"/>
              <a:buNone/>
              <a:defRPr b="0" i="0" sz="1400" u="none" cap="none" strike="noStrike">
                <a:solidFill>
                  <a:schemeClr val="dk2"/>
                </a:solidFill>
                <a:latin typeface="Arial"/>
                <a:ea typeface="Arial"/>
                <a:cs typeface="Arial"/>
                <a:sym typeface="Arial"/>
              </a:defRPr>
            </a:lvl9pPr>
          </a:lstStyle>
          <a:p/>
        </p:txBody>
      </p:sp>
      <p:sp>
        <p:nvSpPr>
          <p:cNvPr id="37" name="Google Shape;37;p8"/>
          <p:cNvSpPr txBox="1"/>
          <p:nvPr>
            <p:ph idx="12" type="sldNum"/>
          </p:nvPr>
        </p:nvSpPr>
        <p:spPr>
          <a:xfrm>
            <a:off x="8472457" y="6217622"/>
            <a:ext cx="548700" cy="5247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38" name="Shape 38"/>
        <p:cNvGrpSpPr/>
        <p:nvPr/>
      </p:nvGrpSpPr>
      <p:grpSpPr>
        <a:xfrm>
          <a:off x="0" y="0"/>
          <a:ext cx="0" cy="0"/>
          <a:chOff x="0" y="0"/>
          <a:chExt cx="0" cy="0"/>
        </a:xfrm>
      </p:grpSpPr>
      <p:sp>
        <p:nvSpPr>
          <p:cNvPr id="39" name="Google Shape;39;p9"/>
          <p:cNvSpPr txBox="1"/>
          <p:nvPr>
            <p:ph idx="1" type="body"/>
          </p:nvPr>
        </p:nvSpPr>
        <p:spPr>
          <a:xfrm>
            <a:off x="311700" y="5640766"/>
            <a:ext cx="5998800" cy="806700"/>
          </a:xfrm>
          <a:prstGeom prst="rect">
            <a:avLst/>
          </a:prstGeom>
          <a:noFill/>
          <a:ln>
            <a:noFill/>
          </a:ln>
        </p:spPr>
        <p:txBody>
          <a:bodyPr anchorCtr="0" anchor="ctr" bIns="91425" lIns="91425" spcFirstLastPara="1" rIns="91425" wrap="square" tIns="91425">
            <a:noAutofit/>
          </a:bodyPr>
          <a:lstStyle>
            <a:lvl1pPr indent="-228600" lvl="0" marL="457200" marR="0" algn="l">
              <a:lnSpc>
                <a:spcPct val="100000"/>
              </a:lnSpc>
              <a:spcBef>
                <a:spcPts val="0"/>
              </a:spcBef>
              <a:spcAft>
                <a:spcPts val="0"/>
              </a:spcAft>
              <a:buClr>
                <a:schemeClr val="dk2"/>
              </a:buClr>
              <a:buSzPts val="1400"/>
              <a:buFont typeface="Arial"/>
              <a:buNone/>
              <a:defRPr b="0" i="0" sz="1800" u="none" cap="none" strike="noStrike">
                <a:solidFill>
                  <a:schemeClr val="dk2"/>
                </a:solidFill>
                <a:latin typeface="Arial"/>
                <a:ea typeface="Arial"/>
                <a:cs typeface="Arial"/>
                <a:sym typeface="Arial"/>
              </a:defRPr>
            </a:lvl1pPr>
            <a:lvl2pPr indent="-228600" lvl="1" marL="914400" marR="0" algn="l">
              <a:lnSpc>
                <a:spcPct val="115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2pPr>
            <a:lvl3pPr indent="-228600" lvl="2" marL="13716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3pPr>
            <a:lvl4pPr indent="-228600" lvl="3" marL="18288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4pPr>
            <a:lvl5pPr indent="-228600" lvl="4" marL="22860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5pPr>
            <a:lvl6pPr indent="-228600" lvl="5" marL="27432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6pPr>
            <a:lvl7pPr indent="-228600" lvl="6" marL="32004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7pPr>
            <a:lvl8pPr indent="-228600" lvl="7" marL="36576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8pPr>
            <a:lvl9pPr indent="-228600" lvl="8" marL="4114800" marR="0" algn="l">
              <a:lnSpc>
                <a:spcPct val="115000"/>
              </a:lnSpc>
              <a:spcBef>
                <a:spcPts val="1600"/>
              </a:spcBef>
              <a:spcAft>
                <a:spcPts val="1600"/>
              </a:spcAft>
              <a:buClr>
                <a:schemeClr val="dk2"/>
              </a:buClr>
              <a:buSzPts val="1400"/>
              <a:buFont typeface="Arial"/>
              <a:buNone/>
              <a:defRPr b="0" i="0" sz="1400" u="none" cap="none" strike="noStrike">
                <a:solidFill>
                  <a:schemeClr val="dk2"/>
                </a:solidFill>
                <a:latin typeface="Arial"/>
                <a:ea typeface="Arial"/>
                <a:cs typeface="Arial"/>
                <a:sym typeface="Arial"/>
              </a:defRPr>
            </a:lvl9pPr>
          </a:lstStyle>
          <a:p/>
        </p:txBody>
      </p:sp>
      <p:sp>
        <p:nvSpPr>
          <p:cNvPr id="40" name="Google Shape;40;p9"/>
          <p:cNvSpPr txBox="1"/>
          <p:nvPr>
            <p:ph idx="12" type="sldNum"/>
          </p:nvPr>
        </p:nvSpPr>
        <p:spPr>
          <a:xfrm>
            <a:off x="8472457" y="6217622"/>
            <a:ext cx="548700" cy="5247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 number">
    <p:spTree>
      <p:nvGrpSpPr>
        <p:cNvPr id="41" name="Shape 41"/>
        <p:cNvGrpSpPr/>
        <p:nvPr/>
      </p:nvGrpSpPr>
      <p:grpSpPr>
        <a:xfrm>
          <a:off x="0" y="0"/>
          <a:ext cx="0" cy="0"/>
          <a:chOff x="0" y="0"/>
          <a:chExt cx="0" cy="0"/>
        </a:xfrm>
      </p:grpSpPr>
      <p:sp>
        <p:nvSpPr>
          <p:cNvPr id="42" name="Google Shape;42;p10"/>
          <p:cNvSpPr txBox="1"/>
          <p:nvPr>
            <p:ph type="title"/>
          </p:nvPr>
        </p:nvSpPr>
        <p:spPr>
          <a:xfrm>
            <a:off x="311700" y="1474833"/>
            <a:ext cx="8520600" cy="26181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Arial"/>
              <a:buNone/>
              <a:defRPr b="0" i="0" sz="12000" u="none" cap="none" strike="noStrike">
                <a:solidFill>
                  <a:schemeClr val="dk1"/>
                </a:solidFill>
                <a:latin typeface="Arial"/>
                <a:ea typeface="Arial"/>
                <a:cs typeface="Arial"/>
                <a:sym typeface="Arial"/>
              </a:defRPr>
            </a:lvl1pPr>
            <a:lvl2pPr lvl="1" algn="ctr">
              <a:lnSpc>
                <a:spcPct val="100000"/>
              </a:lnSpc>
              <a:spcBef>
                <a:spcPts val="0"/>
              </a:spcBef>
              <a:spcAft>
                <a:spcPts val="0"/>
              </a:spcAft>
              <a:buClr>
                <a:schemeClr val="dk1"/>
              </a:buClr>
              <a:buSzPts val="1400"/>
              <a:buFont typeface="Arial"/>
              <a:buNone/>
              <a:defRPr sz="12000">
                <a:solidFill>
                  <a:schemeClr val="dk1"/>
                </a:solidFill>
              </a:defRPr>
            </a:lvl2pPr>
            <a:lvl3pPr lvl="2" algn="ctr">
              <a:lnSpc>
                <a:spcPct val="100000"/>
              </a:lnSpc>
              <a:spcBef>
                <a:spcPts val="0"/>
              </a:spcBef>
              <a:spcAft>
                <a:spcPts val="0"/>
              </a:spcAft>
              <a:buClr>
                <a:schemeClr val="dk1"/>
              </a:buClr>
              <a:buSzPts val="1400"/>
              <a:buFont typeface="Arial"/>
              <a:buNone/>
              <a:defRPr sz="12000">
                <a:solidFill>
                  <a:schemeClr val="dk1"/>
                </a:solidFill>
              </a:defRPr>
            </a:lvl3pPr>
            <a:lvl4pPr lvl="3" algn="ctr">
              <a:lnSpc>
                <a:spcPct val="100000"/>
              </a:lnSpc>
              <a:spcBef>
                <a:spcPts val="0"/>
              </a:spcBef>
              <a:spcAft>
                <a:spcPts val="0"/>
              </a:spcAft>
              <a:buClr>
                <a:schemeClr val="dk1"/>
              </a:buClr>
              <a:buSzPts val="1400"/>
              <a:buFont typeface="Arial"/>
              <a:buNone/>
              <a:defRPr sz="12000">
                <a:solidFill>
                  <a:schemeClr val="dk1"/>
                </a:solidFill>
              </a:defRPr>
            </a:lvl4pPr>
            <a:lvl5pPr lvl="4" algn="ctr">
              <a:lnSpc>
                <a:spcPct val="100000"/>
              </a:lnSpc>
              <a:spcBef>
                <a:spcPts val="0"/>
              </a:spcBef>
              <a:spcAft>
                <a:spcPts val="0"/>
              </a:spcAft>
              <a:buClr>
                <a:schemeClr val="dk1"/>
              </a:buClr>
              <a:buSzPts val="1400"/>
              <a:buFont typeface="Arial"/>
              <a:buNone/>
              <a:defRPr sz="12000">
                <a:solidFill>
                  <a:schemeClr val="dk1"/>
                </a:solidFill>
              </a:defRPr>
            </a:lvl5pPr>
            <a:lvl6pPr lvl="5" algn="ctr">
              <a:lnSpc>
                <a:spcPct val="100000"/>
              </a:lnSpc>
              <a:spcBef>
                <a:spcPts val="0"/>
              </a:spcBef>
              <a:spcAft>
                <a:spcPts val="0"/>
              </a:spcAft>
              <a:buClr>
                <a:schemeClr val="dk1"/>
              </a:buClr>
              <a:buSzPts val="1400"/>
              <a:buFont typeface="Arial"/>
              <a:buNone/>
              <a:defRPr sz="12000">
                <a:solidFill>
                  <a:schemeClr val="dk1"/>
                </a:solidFill>
              </a:defRPr>
            </a:lvl6pPr>
            <a:lvl7pPr lvl="6" algn="ctr">
              <a:lnSpc>
                <a:spcPct val="100000"/>
              </a:lnSpc>
              <a:spcBef>
                <a:spcPts val="0"/>
              </a:spcBef>
              <a:spcAft>
                <a:spcPts val="0"/>
              </a:spcAft>
              <a:buClr>
                <a:schemeClr val="dk1"/>
              </a:buClr>
              <a:buSzPts val="1400"/>
              <a:buFont typeface="Arial"/>
              <a:buNone/>
              <a:defRPr sz="12000">
                <a:solidFill>
                  <a:schemeClr val="dk1"/>
                </a:solidFill>
              </a:defRPr>
            </a:lvl7pPr>
            <a:lvl8pPr lvl="7" algn="ctr">
              <a:lnSpc>
                <a:spcPct val="100000"/>
              </a:lnSpc>
              <a:spcBef>
                <a:spcPts val="0"/>
              </a:spcBef>
              <a:spcAft>
                <a:spcPts val="0"/>
              </a:spcAft>
              <a:buClr>
                <a:schemeClr val="dk1"/>
              </a:buClr>
              <a:buSzPts val="1400"/>
              <a:buFont typeface="Arial"/>
              <a:buNone/>
              <a:defRPr sz="12000">
                <a:solidFill>
                  <a:schemeClr val="dk1"/>
                </a:solidFill>
              </a:defRPr>
            </a:lvl8pPr>
            <a:lvl9pPr lvl="8" algn="ctr">
              <a:lnSpc>
                <a:spcPct val="100000"/>
              </a:lnSpc>
              <a:spcBef>
                <a:spcPts val="0"/>
              </a:spcBef>
              <a:spcAft>
                <a:spcPts val="0"/>
              </a:spcAft>
              <a:buClr>
                <a:schemeClr val="dk1"/>
              </a:buClr>
              <a:buSzPts val="1400"/>
              <a:buFont typeface="Arial"/>
              <a:buNone/>
              <a:defRPr sz="12000">
                <a:solidFill>
                  <a:schemeClr val="dk1"/>
                </a:solidFill>
              </a:defRPr>
            </a:lvl9pPr>
          </a:lstStyle>
          <a:p/>
        </p:txBody>
      </p:sp>
      <p:sp>
        <p:nvSpPr>
          <p:cNvPr id="43" name="Google Shape;43;p10"/>
          <p:cNvSpPr txBox="1"/>
          <p:nvPr>
            <p:ph idx="1" type="body"/>
          </p:nvPr>
        </p:nvSpPr>
        <p:spPr>
          <a:xfrm>
            <a:off x="311700" y="4202966"/>
            <a:ext cx="8520600" cy="1734300"/>
          </a:xfrm>
          <a:prstGeom prst="rect">
            <a:avLst/>
          </a:prstGeom>
          <a:noFill/>
          <a:ln>
            <a:noFill/>
          </a:ln>
        </p:spPr>
        <p:txBody>
          <a:bodyPr anchorCtr="0" anchor="t" bIns="91425" lIns="91425" spcFirstLastPara="1" rIns="91425" wrap="square" tIns="91425">
            <a:noAutofit/>
          </a:bodyPr>
          <a:lstStyle>
            <a:lvl1pPr indent="-228600" lvl="0" marL="457200" marR="0" algn="ctr">
              <a:lnSpc>
                <a:spcPct val="115000"/>
              </a:lnSpc>
              <a:spcBef>
                <a:spcPts val="0"/>
              </a:spcBef>
              <a:spcAft>
                <a:spcPts val="0"/>
              </a:spcAft>
              <a:buClr>
                <a:schemeClr val="dk2"/>
              </a:buClr>
              <a:buSzPts val="1400"/>
              <a:buFont typeface="Arial"/>
              <a:buNone/>
              <a:defRPr b="0" i="0" sz="1800" u="none" cap="none" strike="noStrike">
                <a:solidFill>
                  <a:schemeClr val="dk2"/>
                </a:solidFill>
                <a:latin typeface="Arial"/>
                <a:ea typeface="Arial"/>
                <a:cs typeface="Arial"/>
                <a:sym typeface="Arial"/>
              </a:defRPr>
            </a:lvl1pPr>
            <a:lvl2pPr indent="-228600" lvl="1" marL="914400" marR="0" algn="ctr">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2pPr>
            <a:lvl3pPr indent="-228600" lvl="2" marL="1371600" marR="0" algn="ctr">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3pPr>
            <a:lvl4pPr indent="-228600" lvl="3" marL="1828800" marR="0" algn="ctr">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4pPr>
            <a:lvl5pPr indent="-228600" lvl="4" marL="2286000" marR="0" algn="ctr">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5pPr>
            <a:lvl6pPr indent="-228600" lvl="5" marL="2743200" marR="0" algn="ctr">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6pPr>
            <a:lvl7pPr indent="-228600" lvl="6" marL="3200400" marR="0" algn="ctr">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7pPr>
            <a:lvl8pPr indent="-228600" lvl="7" marL="3657600" marR="0" algn="ctr">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8pPr>
            <a:lvl9pPr indent="-228600" lvl="8" marL="4114800" marR="0" algn="ctr">
              <a:lnSpc>
                <a:spcPct val="115000"/>
              </a:lnSpc>
              <a:spcBef>
                <a:spcPts val="1600"/>
              </a:spcBef>
              <a:spcAft>
                <a:spcPts val="1600"/>
              </a:spcAft>
              <a:buClr>
                <a:schemeClr val="dk2"/>
              </a:buClr>
              <a:buSzPts val="1400"/>
              <a:buFont typeface="Arial"/>
              <a:buNone/>
              <a:defRPr b="0" i="0" sz="1400" u="none" cap="none" strike="noStrike">
                <a:solidFill>
                  <a:schemeClr val="dk2"/>
                </a:solidFill>
                <a:latin typeface="Arial"/>
                <a:ea typeface="Arial"/>
                <a:cs typeface="Arial"/>
                <a:sym typeface="Arial"/>
              </a:defRPr>
            </a:lvl9pPr>
          </a:lstStyle>
          <a:p/>
        </p:txBody>
      </p:sp>
      <p:sp>
        <p:nvSpPr>
          <p:cNvPr id="44" name="Google Shape;44;p10"/>
          <p:cNvSpPr txBox="1"/>
          <p:nvPr>
            <p:ph idx="12" type="sldNum"/>
          </p:nvPr>
        </p:nvSpPr>
        <p:spPr>
          <a:xfrm>
            <a:off x="8472457" y="6217622"/>
            <a:ext cx="548700" cy="5247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5.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11" Type="http://schemas.openxmlformats.org/officeDocument/2006/relationships/slideLayout" Target="../slideLayouts/slideLayout21.xml"/><Relationship Id="rId10" Type="http://schemas.openxmlformats.org/officeDocument/2006/relationships/slideLayout" Target="../slideLayouts/slideLayout20.xml"/><Relationship Id="rId12" Type="http://schemas.openxmlformats.org/officeDocument/2006/relationships/theme" Target="../theme/theme3.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9" Type="http://schemas.openxmlformats.org/officeDocument/2006/relationships/theme" Target="../theme/theme1.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slideLayout" Target="../slideLayouts/slideLayout31.xml"/><Relationship Id="rId3" Type="http://schemas.openxmlformats.org/officeDocument/2006/relationships/slideLayout" Target="../slideLayouts/slideLayout32.xml"/><Relationship Id="rId4" Type="http://schemas.openxmlformats.org/officeDocument/2006/relationships/slideLayout" Target="../slideLayouts/slideLayout33.xml"/><Relationship Id="rId11" Type="http://schemas.openxmlformats.org/officeDocument/2006/relationships/slideLayout" Target="../slideLayouts/slideLayout40.xml"/><Relationship Id="rId10" Type="http://schemas.openxmlformats.org/officeDocument/2006/relationships/slideLayout" Target="../slideLayouts/slideLayout39.xml"/><Relationship Id="rId12" Type="http://schemas.openxmlformats.org/officeDocument/2006/relationships/theme" Target="../theme/theme4.xml"/><Relationship Id="rId9" Type="http://schemas.openxmlformats.org/officeDocument/2006/relationships/slideLayout" Target="../slideLayouts/slideLayout38.xml"/><Relationship Id="rId5" Type="http://schemas.openxmlformats.org/officeDocument/2006/relationships/slideLayout" Target="../slideLayouts/slideLayout34.xml"/><Relationship Id="rId6" Type="http://schemas.openxmlformats.org/officeDocument/2006/relationships/slideLayout" Target="../slideLayouts/slideLayout35.xml"/><Relationship Id="rId7" Type="http://schemas.openxmlformats.org/officeDocument/2006/relationships/slideLayout" Target="../slideLayouts/slideLayout36.xml"/><Relationship Id="rId8"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3366"/>
            <a:ext cx="8520600" cy="763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15000"/>
              </a:lnSpc>
              <a:spcBef>
                <a:spcPts val="0"/>
              </a:spcBef>
              <a:spcAft>
                <a:spcPts val="0"/>
              </a:spcAft>
              <a:buClr>
                <a:schemeClr val="dk2"/>
              </a:buClr>
              <a:buSzPts val="1400"/>
              <a:buFont typeface="Arial"/>
              <a:buNone/>
              <a:defRPr b="0" i="0" sz="1800" u="none" cap="none" strike="noStrike">
                <a:solidFill>
                  <a:schemeClr val="dk2"/>
                </a:solidFill>
                <a:latin typeface="Arial"/>
                <a:ea typeface="Arial"/>
                <a:cs typeface="Arial"/>
                <a:sym typeface="Arial"/>
              </a:defRPr>
            </a:lvl1pPr>
            <a:lvl2pPr indent="-228600" lvl="1" marL="9144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2pPr>
            <a:lvl3pPr indent="-228600" lvl="2" marL="13716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3pPr>
            <a:lvl4pPr indent="-228600" lvl="3" marL="18288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4pPr>
            <a:lvl5pPr indent="-228600" lvl="4" marL="22860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5pPr>
            <a:lvl6pPr indent="-228600" lvl="5" marL="27432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6pPr>
            <a:lvl7pPr indent="-228600" lvl="6" marL="32004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7pPr>
            <a:lvl8pPr indent="-228600" lvl="7" marL="36576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8pPr>
            <a:lvl9pPr indent="-228600" lvl="8" marL="4114800" marR="0" rtl="0" algn="l">
              <a:lnSpc>
                <a:spcPct val="115000"/>
              </a:lnSpc>
              <a:spcBef>
                <a:spcPts val="1600"/>
              </a:spcBef>
              <a:spcAft>
                <a:spcPts val="1600"/>
              </a:spcAft>
              <a:buClr>
                <a:schemeClr val="dk2"/>
              </a:buClr>
              <a:buSzPts val="1400"/>
              <a:buFont typeface="Arial"/>
              <a:buNone/>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7" y="6217622"/>
            <a:ext cx="548700" cy="524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7" name="Shape 47"/>
        <p:cNvGrpSpPr/>
        <p:nvPr/>
      </p:nvGrpSpPr>
      <p:grpSpPr>
        <a:xfrm>
          <a:off x="0" y="0"/>
          <a:ext cx="0" cy="0"/>
          <a:chOff x="0" y="0"/>
          <a:chExt cx="0" cy="0"/>
        </a:xfrm>
      </p:grpSpPr>
      <p:sp>
        <p:nvSpPr>
          <p:cNvPr id="48" name="Google Shape;48;p12"/>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2pPr>
            <a:lvl3pPr lvl="2"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3pPr>
            <a:lvl4pPr lvl="3"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4pPr>
            <a:lvl5pPr lvl="4"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5pPr>
            <a:lvl6pPr lvl="5"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6pPr>
            <a:lvl7pPr lvl="6"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7pPr>
            <a:lvl8pPr lvl="7"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8pPr>
            <a:lvl9pPr lvl="8"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9pPr>
          </a:lstStyle>
          <a:p/>
        </p:txBody>
      </p:sp>
      <p:sp>
        <p:nvSpPr>
          <p:cNvPr id="49" name="Google Shape;49;p12"/>
          <p:cNvSpPr txBox="1"/>
          <p:nvPr>
            <p:ph idx="1" type="body"/>
          </p:nvPr>
        </p:nvSpPr>
        <p:spPr>
          <a:xfrm>
            <a:off x="457200" y="1600200"/>
            <a:ext cx="8229600" cy="4525962"/>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0" name="Google Shape;50;p12"/>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9pPr>
          </a:lstStyle>
          <a:p/>
        </p:txBody>
      </p:sp>
      <p:sp>
        <p:nvSpPr>
          <p:cNvPr id="51" name="Google Shape;51;p12"/>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9pPr>
          </a:lstStyle>
          <a:p/>
        </p:txBody>
      </p:sp>
      <p:sp>
        <p:nvSpPr>
          <p:cNvPr id="52" name="Google Shape;52;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2" name="Shape 122"/>
        <p:cNvGrpSpPr/>
        <p:nvPr/>
      </p:nvGrpSpPr>
      <p:grpSpPr>
        <a:xfrm>
          <a:off x="0" y="0"/>
          <a:ext cx="0" cy="0"/>
          <a:chOff x="0" y="0"/>
          <a:chExt cx="0" cy="0"/>
        </a:xfrm>
      </p:grpSpPr>
      <p:sp>
        <p:nvSpPr>
          <p:cNvPr id="123" name="Google Shape;123;p24"/>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4" name="Google Shape;124;p24"/>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5" name="Google Shape;125;p2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26" name="Google Shape;126;p2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27" name="Google Shape;127;p2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0" name="Shape 180"/>
        <p:cNvGrpSpPr/>
        <p:nvPr/>
      </p:nvGrpSpPr>
      <p:grpSpPr>
        <a:xfrm>
          <a:off x="0" y="0"/>
          <a:ext cx="0" cy="0"/>
          <a:chOff x="0" y="0"/>
          <a:chExt cx="0" cy="0"/>
        </a:xfrm>
      </p:grpSpPr>
      <p:sp>
        <p:nvSpPr>
          <p:cNvPr id="181" name="Google Shape;181;p33"/>
          <p:cNvSpPr txBox="1"/>
          <p:nvPr>
            <p:ph type="title"/>
          </p:nvPr>
        </p:nvSpPr>
        <p:spPr>
          <a:xfrm>
            <a:off x="228600" y="183092"/>
            <a:ext cx="4114800" cy="762000"/>
          </a:xfrm>
          <a:prstGeom prst="rect">
            <a:avLst/>
          </a:prstGeom>
          <a:noFill/>
          <a:ln>
            <a:noFill/>
          </a:ln>
        </p:spPr>
        <p:txBody>
          <a:bodyPr anchorCtr="0" anchor="ctr" bIns="25400" lIns="50800" spcFirstLastPara="1" rIns="50800" wrap="square" tIns="25400">
            <a:normAutofit/>
          </a:bodyPr>
          <a:lstStyle>
            <a:lvl1pPr lvl="0" marR="0" rtl="0" algn="ctr">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a:spcBef>
                <a:spcPts val="0"/>
              </a:spcBef>
              <a:spcAft>
                <a:spcPts val="0"/>
              </a:spcAft>
              <a:buSzPts val="800"/>
              <a:buNone/>
              <a:defRPr sz="1000"/>
            </a:lvl2pPr>
            <a:lvl3pPr lvl="2">
              <a:spcBef>
                <a:spcPts val="0"/>
              </a:spcBef>
              <a:spcAft>
                <a:spcPts val="0"/>
              </a:spcAft>
              <a:buSzPts val="800"/>
              <a:buNone/>
              <a:defRPr sz="1000"/>
            </a:lvl3pPr>
            <a:lvl4pPr lvl="3">
              <a:spcBef>
                <a:spcPts val="0"/>
              </a:spcBef>
              <a:spcAft>
                <a:spcPts val="0"/>
              </a:spcAft>
              <a:buSzPts val="800"/>
              <a:buNone/>
              <a:defRPr sz="1000"/>
            </a:lvl4pPr>
            <a:lvl5pPr lvl="4">
              <a:spcBef>
                <a:spcPts val="0"/>
              </a:spcBef>
              <a:spcAft>
                <a:spcPts val="0"/>
              </a:spcAft>
              <a:buSzPts val="800"/>
              <a:buNone/>
              <a:defRPr sz="1000"/>
            </a:lvl5pPr>
            <a:lvl6pPr lvl="5">
              <a:spcBef>
                <a:spcPts val="0"/>
              </a:spcBef>
              <a:spcAft>
                <a:spcPts val="0"/>
              </a:spcAft>
              <a:buSzPts val="800"/>
              <a:buNone/>
              <a:defRPr sz="1000"/>
            </a:lvl6pPr>
            <a:lvl7pPr lvl="6">
              <a:spcBef>
                <a:spcPts val="0"/>
              </a:spcBef>
              <a:spcAft>
                <a:spcPts val="0"/>
              </a:spcAft>
              <a:buSzPts val="800"/>
              <a:buNone/>
              <a:defRPr sz="1000"/>
            </a:lvl7pPr>
            <a:lvl8pPr lvl="7">
              <a:spcBef>
                <a:spcPts val="0"/>
              </a:spcBef>
              <a:spcAft>
                <a:spcPts val="0"/>
              </a:spcAft>
              <a:buSzPts val="800"/>
              <a:buNone/>
              <a:defRPr sz="1000"/>
            </a:lvl8pPr>
            <a:lvl9pPr lvl="8">
              <a:spcBef>
                <a:spcPts val="0"/>
              </a:spcBef>
              <a:spcAft>
                <a:spcPts val="0"/>
              </a:spcAft>
              <a:buSzPts val="800"/>
              <a:buNone/>
              <a:defRPr sz="1000"/>
            </a:lvl9pPr>
          </a:lstStyle>
          <a:p/>
        </p:txBody>
      </p:sp>
      <p:sp>
        <p:nvSpPr>
          <p:cNvPr id="182" name="Google Shape;182;p33"/>
          <p:cNvSpPr txBox="1"/>
          <p:nvPr>
            <p:ph idx="1" type="body"/>
          </p:nvPr>
        </p:nvSpPr>
        <p:spPr>
          <a:xfrm>
            <a:off x="228600" y="1066800"/>
            <a:ext cx="4114800" cy="3017309"/>
          </a:xfrm>
          <a:prstGeom prst="rect">
            <a:avLst/>
          </a:prstGeom>
          <a:noFill/>
          <a:ln>
            <a:noFill/>
          </a:ln>
        </p:spPr>
        <p:txBody>
          <a:bodyPr anchorCtr="0" anchor="t" bIns="25400" lIns="50800" spcFirstLastPara="1" rIns="50800" wrap="square" tIns="25400">
            <a:normAutofit/>
          </a:bodyPr>
          <a:lstStyle>
            <a:lvl1pPr indent="-342900" lvl="0" marL="4572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1pPr>
            <a:lvl2pPr indent="-330200" lvl="1" marL="914400" marR="0" rtl="0" algn="l">
              <a:spcBef>
                <a:spcPts val="3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2pPr>
            <a:lvl3pPr indent="-311150" lvl="2" marL="1371600" marR="0" rtl="0" algn="l">
              <a:spcBef>
                <a:spcPts val="300"/>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3pPr>
            <a:lvl4pPr indent="-298450" lvl="3" marL="1828800" marR="0" rtl="0" algn="l">
              <a:spcBef>
                <a:spcPts val="200"/>
              </a:spcBef>
              <a:spcAft>
                <a:spcPts val="0"/>
              </a:spcAft>
              <a:buClr>
                <a:schemeClr val="dk1"/>
              </a:buClr>
              <a:buSzPts val="1100"/>
              <a:buFont typeface="Arial"/>
              <a:buChar char="–"/>
              <a:defRPr b="0" i="0" sz="1100" u="none" cap="none" strike="noStrike">
                <a:solidFill>
                  <a:schemeClr val="dk1"/>
                </a:solidFill>
                <a:latin typeface="Calibri"/>
                <a:ea typeface="Calibri"/>
                <a:cs typeface="Calibri"/>
                <a:sym typeface="Calibri"/>
              </a:defRPr>
            </a:lvl4pPr>
            <a:lvl5pPr indent="-298450" lvl="4" marL="2286000" marR="0" rtl="0" algn="l">
              <a:spcBef>
                <a:spcPts val="200"/>
              </a:spcBef>
              <a:spcAft>
                <a:spcPts val="0"/>
              </a:spcAft>
              <a:buClr>
                <a:schemeClr val="dk1"/>
              </a:buClr>
              <a:buSzPts val="1100"/>
              <a:buFont typeface="Arial"/>
              <a:buChar char="»"/>
              <a:defRPr b="0" i="0" sz="1100" u="none" cap="none" strike="noStrike">
                <a:solidFill>
                  <a:schemeClr val="dk1"/>
                </a:solidFill>
                <a:latin typeface="Calibri"/>
                <a:ea typeface="Calibri"/>
                <a:cs typeface="Calibri"/>
                <a:sym typeface="Calibri"/>
              </a:defRPr>
            </a:lvl5pPr>
            <a:lvl6pPr indent="-298450" lvl="5" marL="2743200" marR="0" rtl="0" algn="l">
              <a:spcBef>
                <a:spcPts val="200"/>
              </a:spcBef>
              <a:spcAft>
                <a:spcPts val="0"/>
              </a:spcAft>
              <a:buClr>
                <a:schemeClr val="dk1"/>
              </a:buClr>
              <a:buSzPts val="1100"/>
              <a:buFont typeface="Arial"/>
              <a:buChar char="•"/>
              <a:defRPr b="0" i="0" sz="1100" u="none" cap="none" strike="noStrike">
                <a:solidFill>
                  <a:schemeClr val="dk1"/>
                </a:solidFill>
                <a:latin typeface="Calibri"/>
                <a:ea typeface="Calibri"/>
                <a:cs typeface="Calibri"/>
                <a:sym typeface="Calibri"/>
              </a:defRPr>
            </a:lvl6pPr>
            <a:lvl7pPr indent="-298450" lvl="6" marL="3200400" marR="0" rtl="0" algn="l">
              <a:spcBef>
                <a:spcPts val="200"/>
              </a:spcBef>
              <a:spcAft>
                <a:spcPts val="0"/>
              </a:spcAft>
              <a:buClr>
                <a:schemeClr val="dk1"/>
              </a:buClr>
              <a:buSzPts val="1100"/>
              <a:buFont typeface="Arial"/>
              <a:buChar char="•"/>
              <a:defRPr b="0" i="0" sz="1100" u="none" cap="none" strike="noStrike">
                <a:solidFill>
                  <a:schemeClr val="dk1"/>
                </a:solidFill>
                <a:latin typeface="Calibri"/>
                <a:ea typeface="Calibri"/>
                <a:cs typeface="Calibri"/>
                <a:sym typeface="Calibri"/>
              </a:defRPr>
            </a:lvl7pPr>
            <a:lvl8pPr indent="-298450" lvl="7" marL="3657600" marR="0" rtl="0" algn="l">
              <a:spcBef>
                <a:spcPts val="200"/>
              </a:spcBef>
              <a:spcAft>
                <a:spcPts val="0"/>
              </a:spcAft>
              <a:buClr>
                <a:schemeClr val="dk1"/>
              </a:buClr>
              <a:buSzPts val="1100"/>
              <a:buFont typeface="Arial"/>
              <a:buChar char="•"/>
              <a:defRPr b="0" i="0" sz="1100" u="none" cap="none" strike="noStrike">
                <a:solidFill>
                  <a:schemeClr val="dk1"/>
                </a:solidFill>
                <a:latin typeface="Calibri"/>
                <a:ea typeface="Calibri"/>
                <a:cs typeface="Calibri"/>
                <a:sym typeface="Calibri"/>
              </a:defRPr>
            </a:lvl8pPr>
            <a:lvl9pPr indent="-298450" lvl="8" marL="4114800" marR="0" rtl="0" algn="l">
              <a:spcBef>
                <a:spcPts val="200"/>
              </a:spcBef>
              <a:spcAft>
                <a:spcPts val="0"/>
              </a:spcAft>
              <a:buClr>
                <a:schemeClr val="dk1"/>
              </a:buClr>
              <a:buSzPts val="1100"/>
              <a:buFont typeface="Arial"/>
              <a:buChar char="•"/>
              <a:defRPr b="0" i="0" sz="1100" u="none" cap="none" strike="noStrike">
                <a:solidFill>
                  <a:schemeClr val="dk1"/>
                </a:solidFill>
                <a:latin typeface="Calibri"/>
                <a:ea typeface="Calibri"/>
                <a:cs typeface="Calibri"/>
                <a:sym typeface="Calibri"/>
              </a:defRPr>
            </a:lvl9pPr>
          </a:lstStyle>
          <a:p/>
        </p:txBody>
      </p:sp>
      <p:sp>
        <p:nvSpPr>
          <p:cNvPr id="183" name="Google Shape;183;p33"/>
          <p:cNvSpPr txBox="1"/>
          <p:nvPr>
            <p:ph idx="10" type="dt"/>
          </p:nvPr>
        </p:nvSpPr>
        <p:spPr>
          <a:xfrm>
            <a:off x="228600" y="4237567"/>
            <a:ext cx="1066800" cy="243417"/>
          </a:xfrm>
          <a:prstGeom prst="rect">
            <a:avLst/>
          </a:prstGeom>
          <a:noFill/>
          <a:ln>
            <a:noFill/>
          </a:ln>
        </p:spPr>
        <p:txBody>
          <a:bodyPr anchorCtr="0" anchor="ctr" bIns="25400" lIns="50800" spcFirstLastPara="1" rIns="50800" wrap="square" tIns="25400">
            <a:noAutofit/>
          </a:bodyPr>
          <a:lstStyle>
            <a:lvl1pPr lvl="0" marR="0" rtl="0" algn="l">
              <a:spcBef>
                <a:spcPts val="0"/>
              </a:spcBef>
              <a:spcAft>
                <a:spcPts val="0"/>
              </a:spcAft>
              <a:buSzPts val="800"/>
              <a:buNone/>
              <a:defRPr b="0" i="0" sz="700" u="none" cap="none" strike="noStrike">
                <a:solidFill>
                  <a:srgbClr val="888888"/>
                </a:solidFill>
                <a:latin typeface="Calibri"/>
                <a:ea typeface="Calibri"/>
                <a:cs typeface="Calibri"/>
                <a:sym typeface="Calibri"/>
              </a:defRPr>
            </a:lvl1pPr>
            <a:lvl2pPr lvl="1" marR="0" rtl="0" algn="l">
              <a:spcBef>
                <a:spcPts val="0"/>
              </a:spcBef>
              <a:spcAft>
                <a:spcPts val="0"/>
              </a:spcAft>
              <a:buSzPts val="800"/>
              <a:buNone/>
              <a:defRPr b="0" i="0" sz="1000" u="none" cap="none" strike="noStrike">
                <a:solidFill>
                  <a:schemeClr val="dk1"/>
                </a:solidFill>
                <a:latin typeface="Calibri"/>
                <a:ea typeface="Calibri"/>
                <a:cs typeface="Calibri"/>
                <a:sym typeface="Calibri"/>
              </a:defRPr>
            </a:lvl2pPr>
            <a:lvl3pPr lvl="2" marR="0" rtl="0" algn="l">
              <a:spcBef>
                <a:spcPts val="0"/>
              </a:spcBef>
              <a:spcAft>
                <a:spcPts val="0"/>
              </a:spcAft>
              <a:buSzPts val="800"/>
              <a:buNone/>
              <a:defRPr b="0" i="0" sz="1000" u="none" cap="none" strike="noStrike">
                <a:solidFill>
                  <a:schemeClr val="dk1"/>
                </a:solidFill>
                <a:latin typeface="Calibri"/>
                <a:ea typeface="Calibri"/>
                <a:cs typeface="Calibri"/>
                <a:sym typeface="Calibri"/>
              </a:defRPr>
            </a:lvl3pPr>
            <a:lvl4pPr lvl="3" marR="0" rtl="0" algn="l">
              <a:spcBef>
                <a:spcPts val="0"/>
              </a:spcBef>
              <a:spcAft>
                <a:spcPts val="0"/>
              </a:spcAft>
              <a:buSzPts val="800"/>
              <a:buNone/>
              <a:defRPr b="0" i="0" sz="1000" u="none" cap="none" strike="noStrike">
                <a:solidFill>
                  <a:schemeClr val="dk1"/>
                </a:solidFill>
                <a:latin typeface="Calibri"/>
                <a:ea typeface="Calibri"/>
                <a:cs typeface="Calibri"/>
                <a:sym typeface="Calibri"/>
              </a:defRPr>
            </a:lvl4pPr>
            <a:lvl5pPr lvl="4" marR="0" rtl="0" algn="l">
              <a:spcBef>
                <a:spcPts val="0"/>
              </a:spcBef>
              <a:spcAft>
                <a:spcPts val="0"/>
              </a:spcAft>
              <a:buSzPts val="800"/>
              <a:buNone/>
              <a:defRPr b="0" i="0" sz="1000" u="none" cap="none" strike="noStrike">
                <a:solidFill>
                  <a:schemeClr val="dk1"/>
                </a:solidFill>
                <a:latin typeface="Calibri"/>
                <a:ea typeface="Calibri"/>
                <a:cs typeface="Calibri"/>
                <a:sym typeface="Calibri"/>
              </a:defRPr>
            </a:lvl5pPr>
            <a:lvl6pPr lvl="5" marR="0" rtl="0" algn="l">
              <a:spcBef>
                <a:spcPts val="0"/>
              </a:spcBef>
              <a:spcAft>
                <a:spcPts val="0"/>
              </a:spcAft>
              <a:buSzPts val="800"/>
              <a:buNone/>
              <a:defRPr b="0" i="0" sz="1000" u="none" cap="none" strike="noStrike">
                <a:solidFill>
                  <a:schemeClr val="dk1"/>
                </a:solidFill>
                <a:latin typeface="Calibri"/>
                <a:ea typeface="Calibri"/>
                <a:cs typeface="Calibri"/>
                <a:sym typeface="Calibri"/>
              </a:defRPr>
            </a:lvl6pPr>
            <a:lvl7pPr lvl="6" marR="0" rtl="0" algn="l">
              <a:spcBef>
                <a:spcPts val="0"/>
              </a:spcBef>
              <a:spcAft>
                <a:spcPts val="0"/>
              </a:spcAft>
              <a:buSzPts val="800"/>
              <a:buNone/>
              <a:defRPr b="0" i="0" sz="1000" u="none" cap="none" strike="noStrike">
                <a:solidFill>
                  <a:schemeClr val="dk1"/>
                </a:solidFill>
                <a:latin typeface="Calibri"/>
                <a:ea typeface="Calibri"/>
                <a:cs typeface="Calibri"/>
                <a:sym typeface="Calibri"/>
              </a:defRPr>
            </a:lvl7pPr>
            <a:lvl8pPr lvl="7" marR="0" rtl="0" algn="l">
              <a:spcBef>
                <a:spcPts val="0"/>
              </a:spcBef>
              <a:spcAft>
                <a:spcPts val="0"/>
              </a:spcAft>
              <a:buSzPts val="800"/>
              <a:buNone/>
              <a:defRPr b="0" i="0" sz="1000" u="none" cap="none" strike="noStrike">
                <a:solidFill>
                  <a:schemeClr val="dk1"/>
                </a:solidFill>
                <a:latin typeface="Calibri"/>
                <a:ea typeface="Calibri"/>
                <a:cs typeface="Calibri"/>
                <a:sym typeface="Calibri"/>
              </a:defRPr>
            </a:lvl8pPr>
            <a:lvl9pPr lvl="8" marR="0" rtl="0" algn="l">
              <a:spcBef>
                <a:spcPts val="0"/>
              </a:spcBef>
              <a:spcAft>
                <a:spcPts val="0"/>
              </a:spcAft>
              <a:buSzPts val="800"/>
              <a:buNone/>
              <a:defRPr b="0" i="0" sz="1000" u="none" cap="none" strike="noStrike">
                <a:solidFill>
                  <a:schemeClr val="dk1"/>
                </a:solidFill>
                <a:latin typeface="Calibri"/>
                <a:ea typeface="Calibri"/>
                <a:cs typeface="Calibri"/>
                <a:sym typeface="Calibri"/>
              </a:defRPr>
            </a:lvl9pPr>
          </a:lstStyle>
          <a:p/>
        </p:txBody>
      </p:sp>
      <p:sp>
        <p:nvSpPr>
          <p:cNvPr id="184" name="Google Shape;184;p33"/>
          <p:cNvSpPr txBox="1"/>
          <p:nvPr>
            <p:ph idx="11" type="ftr"/>
          </p:nvPr>
        </p:nvSpPr>
        <p:spPr>
          <a:xfrm>
            <a:off x="1562100" y="4237567"/>
            <a:ext cx="1447800" cy="243417"/>
          </a:xfrm>
          <a:prstGeom prst="rect">
            <a:avLst/>
          </a:prstGeom>
          <a:noFill/>
          <a:ln>
            <a:noFill/>
          </a:ln>
        </p:spPr>
        <p:txBody>
          <a:bodyPr anchorCtr="0" anchor="ctr" bIns="25400" lIns="50800" spcFirstLastPara="1" rIns="50800" wrap="square" tIns="25400">
            <a:noAutofit/>
          </a:bodyPr>
          <a:lstStyle>
            <a:lvl1pPr lvl="0" marR="0" rtl="0" algn="ctr">
              <a:spcBef>
                <a:spcPts val="0"/>
              </a:spcBef>
              <a:spcAft>
                <a:spcPts val="0"/>
              </a:spcAft>
              <a:buSzPts val="800"/>
              <a:buNone/>
              <a:defRPr b="0" i="0" sz="700" u="none" cap="none" strike="noStrike">
                <a:solidFill>
                  <a:srgbClr val="888888"/>
                </a:solidFill>
                <a:latin typeface="Calibri"/>
                <a:ea typeface="Calibri"/>
                <a:cs typeface="Calibri"/>
                <a:sym typeface="Calibri"/>
              </a:defRPr>
            </a:lvl1pPr>
            <a:lvl2pPr lvl="1" marR="0" rtl="0" algn="l">
              <a:spcBef>
                <a:spcPts val="0"/>
              </a:spcBef>
              <a:spcAft>
                <a:spcPts val="0"/>
              </a:spcAft>
              <a:buSzPts val="800"/>
              <a:buNone/>
              <a:defRPr b="0" i="0" sz="1000" u="none" cap="none" strike="noStrike">
                <a:solidFill>
                  <a:schemeClr val="dk1"/>
                </a:solidFill>
                <a:latin typeface="Calibri"/>
                <a:ea typeface="Calibri"/>
                <a:cs typeface="Calibri"/>
                <a:sym typeface="Calibri"/>
              </a:defRPr>
            </a:lvl2pPr>
            <a:lvl3pPr lvl="2" marR="0" rtl="0" algn="l">
              <a:spcBef>
                <a:spcPts val="0"/>
              </a:spcBef>
              <a:spcAft>
                <a:spcPts val="0"/>
              </a:spcAft>
              <a:buSzPts val="800"/>
              <a:buNone/>
              <a:defRPr b="0" i="0" sz="1000" u="none" cap="none" strike="noStrike">
                <a:solidFill>
                  <a:schemeClr val="dk1"/>
                </a:solidFill>
                <a:latin typeface="Calibri"/>
                <a:ea typeface="Calibri"/>
                <a:cs typeface="Calibri"/>
                <a:sym typeface="Calibri"/>
              </a:defRPr>
            </a:lvl3pPr>
            <a:lvl4pPr lvl="3" marR="0" rtl="0" algn="l">
              <a:spcBef>
                <a:spcPts val="0"/>
              </a:spcBef>
              <a:spcAft>
                <a:spcPts val="0"/>
              </a:spcAft>
              <a:buSzPts val="800"/>
              <a:buNone/>
              <a:defRPr b="0" i="0" sz="1000" u="none" cap="none" strike="noStrike">
                <a:solidFill>
                  <a:schemeClr val="dk1"/>
                </a:solidFill>
                <a:latin typeface="Calibri"/>
                <a:ea typeface="Calibri"/>
                <a:cs typeface="Calibri"/>
                <a:sym typeface="Calibri"/>
              </a:defRPr>
            </a:lvl4pPr>
            <a:lvl5pPr lvl="4" marR="0" rtl="0" algn="l">
              <a:spcBef>
                <a:spcPts val="0"/>
              </a:spcBef>
              <a:spcAft>
                <a:spcPts val="0"/>
              </a:spcAft>
              <a:buSzPts val="800"/>
              <a:buNone/>
              <a:defRPr b="0" i="0" sz="1000" u="none" cap="none" strike="noStrike">
                <a:solidFill>
                  <a:schemeClr val="dk1"/>
                </a:solidFill>
                <a:latin typeface="Calibri"/>
                <a:ea typeface="Calibri"/>
                <a:cs typeface="Calibri"/>
                <a:sym typeface="Calibri"/>
              </a:defRPr>
            </a:lvl5pPr>
            <a:lvl6pPr lvl="5" marR="0" rtl="0" algn="l">
              <a:spcBef>
                <a:spcPts val="0"/>
              </a:spcBef>
              <a:spcAft>
                <a:spcPts val="0"/>
              </a:spcAft>
              <a:buSzPts val="800"/>
              <a:buNone/>
              <a:defRPr b="0" i="0" sz="1000" u="none" cap="none" strike="noStrike">
                <a:solidFill>
                  <a:schemeClr val="dk1"/>
                </a:solidFill>
                <a:latin typeface="Calibri"/>
                <a:ea typeface="Calibri"/>
                <a:cs typeface="Calibri"/>
                <a:sym typeface="Calibri"/>
              </a:defRPr>
            </a:lvl6pPr>
            <a:lvl7pPr lvl="6" marR="0" rtl="0" algn="l">
              <a:spcBef>
                <a:spcPts val="0"/>
              </a:spcBef>
              <a:spcAft>
                <a:spcPts val="0"/>
              </a:spcAft>
              <a:buSzPts val="800"/>
              <a:buNone/>
              <a:defRPr b="0" i="0" sz="1000" u="none" cap="none" strike="noStrike">
                <a:solidFill>
                  <a:schemeClr val="dk1"/>
                </a:solidFill>
                <a:latin typeface="Calibri"/>
                <a:ea typeface="Calibri"/>
                <a:cs typeface="Calibri"/>
                <a:sym typeface="Calibri"/>
              </a:defRPr>
            </a:lvl7pPr>
            <a:lvl8pPr lvl="7" marR="0" rtl="0" algn="l">
              <a:spcBef>
                <a:spcPts val="0"/>
              </a:spcBef>
              <a:spcAft>
                <a:spcPts val="0"/>
              </a:spcAft>
              <a:buSzPts val="800"/>
              <a:buNone/>
              <a:defRPr b="0" i="0" sz="1000" u="none" cap="none" strike="noStrike">
                <a:solidFill>
                  <a:schemeClr val="dk1"/>
                </a:solidFill>
                <a:latin typeface="Calibri"/>
                <a:ea typeface="Calibri"/>
                <a:cs typeface="Calibri"/>
                <a:sym typeface="Calibri"/>
              </a:defRPr>
            </a:lvl8pPr>
            <a:lvl9pPr lvl="8" marR="0" rtl="0" algn="l">
              <a:spcBef>
                <a:spcPts val="0"/>
              </a:spcBef>
              <a:spcAft>
                <a:spcPts val="0"/>
              </a:spcAft>
              <a:buSzPts val="800"/>
              <a:buNone/>
              <a:defRPr b="0" i="0" sz="1000" u="none" cap="none" strike="noStrike">
                <a:solidFill>
                  <a:schemeClr val="dk1"/>
                </a:solidFill>
                <a:latin typeface="Calibri"/>
                <a:ea typeface="Calibri"/>
                <a:cs typeface="Calibri"/>
                <a:sym typeface="Calibri"/>
              </a:defRPr>
            </a:lvl9pPr>
          </a:lstStyle>
          <a:p/>
        </p:txBody>
      </p:sp>
      <p:sp>
        <p:nvSpPr>
          <p:cNvPr id="185" name="Google Shape;185;p33"/>
          <p:cNvSpPr txBox="1"/>
          <p:nvPr>
            <p:ph idx="12" type="sldNum"/>
          </p:nvPr>
        </p:nvSpPr>
        <p:spPr>
          <a:xfrm>
            <a:off x="3276600" y="4237567"/>
            <a:ext cx="1066800" cy="243417"/>
          </a:xfrm>
          <a:prstGeom prst="rect">
            <a:avLst/>
          </a:prstGeom>
          <a:noFill/>
          <a:ln>
            <a:noFill/>
          </a:ln>
        </p:spPr>
        <p:txBody>
          <a:bodyPr anchorCtr="0" anchor="ctr" bIns="25400" lIns="50800" spcFirstLastPara="1" rIns="50800" wrap="square" tIns="25400">
            <a:noAutofit/>
          </a:bodyPr>
          <a:lstStyle>
            <a:lvl1pPr indent="0" lvl="0" marL="0" marR="0" rtl="0" algn="r">
              <a:spcBef>
                <a:spcPts val="0"/>
              </a:spcBef>
              <a:buNone/>
              <a:defRPr b="0" i="0" sz="700" u="none" cap="none" strike="noStrike">
                <a:solidFill>
                  <a:srgbClr val="888888"/>
                </a:solidFill>
                <a:latin typeface="Calibri"/>
                <a:ea typeface="Calibri"/>
                <a:cs typeface="Calibri"/>
                <a:sym typeface="Calibri"/>
              </a:defRPr>
            </a:lvl1pPr>
            <a:lvl2pPr indent="0" lvl="1" marL="0" marR="0" rtl="0" algn="r">
              <a:spcBef>
                <a:spcPts val="0"/>
              </a:spcBef>
              <a:buNone/>
              <a:defRPr b="0" i="0" sz="700" u="none" cap="none" strike="noStrike">
                <a:solidFill>
                  <a:srgbClr val="888888"/>
                </a:solidFill>
                <a:latin typeface="Calibri"/>
                <a:ea typeface="Calibri"/>
                <a:cs typeface="Calibri"/>
                <a:sym typeface="Calibri"/>
              </a:defRPr>
            </a:lvl2pPr>
            <a:lvl3pPr indent="0" lvl="2" marL="0" marR="0" rtl="0" algn="r">
              <a:spcBef>
                <a:spcPts val="0"/>
              </a:spcBef>
              <a:buNone/>
              <a:defRPr b="0" i="0" sz="700" u="none" cap="none" strike="noStrike">
                <a:solidFill>
                  <a:srgbClr val="888888"/>
                </a:solidFill>
                <a:latin typeface="Calibri"/>
                <a:ea typeface="Calibri"/>
                <a:cs typeface="Calibri"/>
                <a:sym typeface="Calibri"/>
              </a:defRPr>
            </a:lvl3pPr>
            <a:lvl4pPr indent="0" lvl="3" marL="0" marR="0" rtl="0" algn="r">
              <a:spcBef>
                <a:spcPts val="0"/>
              </a:spcBef>
              <a:buNone/>
              <a:defRPr b="0" i="0" sz="700" u="none" cap="none" strike="noStrike">
                <a:solidFill>
                  <a:srgbClr val="888888"/>
                </a:solidFill>
                <a:latin typeface="Calibri"/>
                <a:ea typeface="Calibri"/>
                <a:cs typeface="Calibri"/>
                <a:sym typeface="Calibri"/>
              </a:defRPr>
            </a:lvl4pPr>
            <a:lvl5pPr indent="0" lvl="4" marL="0" marR="0" rtl="0" algn="r">
              <a:spcBef>
                <a:spcPts val="0"/>
              </a:spcBef>
              <a:buNone/>
              <a:defRPr b="0" i="0" sz="700" u="none" cap="none" strike="noStrike">
                <a:solidFill>
                  <a:srgbClr val="888888"/>
                </a:solidFill>
                <a:latin typeface="Calibri"/>
                <a:ea typeface="Calibri"/>
                <a:cs typeface="Calibri"/>
                <a:sym typeface="Calibri"/>
              </a:defRPr>
            </a:lvl5pPr>
            <a:lvl6pPr indent="0" lvl="5" marL="0" marR="0" rtl="0" algn="r">
              <a:spcBef>
                <a:spcPts val="0"/>
              </a:spcBef>
              <a:buNone/>
              <a:defRPr b="0" i="0" sz="700" u="none" cap="none" strike="noStrike">
                <a:solidFill>
                  <a:srgbClr val="888888"/>
                </a:solidFill>
                <a:latin typeface="Calibri"/>
                <a:ea typeface="Calibri"/>
                <a:cs typeface="Calibri"/>
                <a:sym typeface="Calibri"/>
              </a:defRPr>
            </a:lvl6pPr>
            <a:lvl7pPr indent="0" lvl="6" marL="0" marR="0" rtl="0" algn="r">
              <a:spcBef>
                <a:spcPts val="0"/>
              </a:spcBef>
              <a:buNone/>
              <a:defRPr b="0" i="0" sz="700" u="none" cap="none" strike="noStrike">
                <a:solidFill>
                  <a:srgbClr val="888888"/>
                </a:solidFill>
                <a:latin typeface="Calibri"/>
                <a:ea typeface="Calibri"/>
                <a:cs typeface="Calibri"/>
                <a:sym typeface="Calibri"/>
              </a:defRPr>
            </a:lvl7pPr>
            <a:lvl8pPr indent="0" lvl="7" marL="0" marR="0" rtl="0" algn="r">
              <a:spcBef>
                <a:spcPts val="0"/>
              </a:spcBef>
              <a:buNone/>
              <a:defRPr b="0" i="0" sz="700" u="none" cap="none" strike="noStrike">
                <a:solidFill>
                  <a:srgbClr val="888888"/>
                </a:solidFill>
                <a:latin typeface="Calibri"/>
                <a:ea typeface="Calibri"/>
                <a:cs typeface="Calibri"/>
                <a:sym typeface="Calibri"/>
              </a:defRPr>
            </a:lvl8pPr>
            <a:lvl9pPr indent="0" lvl="8" marL="0" marR="0" rtl="0" algn="r">
              <a:spcBef>
                <a:spcPts val="0"/>
              </a:spcBef>
              <a:buNone/>
              <a:defRPr b="0" i="0" sz="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1.xml"/><Relationship Id="rId3" Type="http://schemas.openxmlformats.org/officeDocument/2006/relationships/hyperlink" Target="https://misionleccionesbiblicas.org/" TargetMode="External"/><Relationship Id="rId4" Type="http://schemas.openxmlformats.org/officeDocument/2006/relationships/hyperlink" Target="http://www.missionbibleclass.org/" TargetMode="External"/><Relationship Id="rId11" Type="http://schemas.openxmlformats.org/officeDocument/2006/relationships/hyperlink" Target="https://misionleccionesbiblicas.org/" TargetMode="External"/><Relationship Id="rId10" Type="http://schemas.openxmlformats.org/officeDocument/2006/relationships/hyperlink" Target="https://creativecommons.org/licenses/by-sa/4.0/deed.es" TargetMode="External"/><Relationship Id="rId9"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hyperlink" Target="http://www.missionbibleclass.org" TargetMode="External"/><Relationship Id="rId7" Type="http://schemas.openxmlformats.org/officeDocument/2006/relationships/hyperlink" Target="http://sweetpublishing.com/" TargetMode="External"/><Relationship Id="rId8" Type="http://schemas.openxmlformats.org/officeDocument/2006/relationships/hyperlink" Target="http://www.freebibleimages.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3.xml"/><Relationship Id="rId3" Type="http://schemas.openxmlformats.org/officeDocument/2006/relationships/image" Target="../media/image13.png"/><Relationship Id="rId4" Type="http://schemas.openxmlformats.org/officeDocument/2006/relationships/image" Target="../media/image11.png"/><Relationship Id="rId5" Type="http://schemas.openxmlformats.org/officeDocument/2006/relationships/image" Target="../media/image8.png"/><Relationship Id="rId6"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45"/>
          <p:cNvSpPr txBox="1"/>
          <p:nvPr>
            <p:ph idx="12" type="sldNum"/>
          </p:nvPr>
        </p:nvSpPr>
        <p:spPr>
          <a:xfrm>
            <a:off x="8122450" y="6484048"/>
            <a:ext cx="496200" cy="237600"/>
          </a:xfrm>
          <a:prstGeom prst="rect">
            <a:avLst/>
          </a:prstGeom>
          <a:noFill/>
          <a:ln>
            <a:noFill/>
          </a:ln>
        </p:spPr>
        <p:txBody>
          <a:bodyPr anchorCtr="0" anchor="t" bIns="32900" lIns="63300" spcFirstLastPara="1" rIns="63300" wrap="square" tIns="32900">
            <a:noAutofit/>
          </a:bodyPr>
          <a:lstStyle/>
          <a:p>
            <a:pPr indent="0" lvl="0" marL="0" rtl="0" algn="r">
              <a:lnSpc>
                <a:spcPct val="100000"/>
              </a:lnSpc>
              <a:spcBef>
                <a:spcPts val="0"/>
              </a:spcBef>
              <a:spcAft>
                <a:spcPts val="0"/>
              </a:spcAft>
              <a:buSzPts val="900"/>
              <a:buNone/>
            </a:pPr>
            <a:fld id="{00000000-1234-1234-1234-123412341234}" type="slidenum">
              <a:rPr lang="en" sz="900">
                <a:solidFill>
                  <a:schemeClr val="dk1"/>
                </a:solidFill>
              </a:rPr>
              <a:t>‹#›</a:t>
            </a:fld>
            <a:endParaRPr sz="900">
              <a:solidFill>
                <a:schemeClr val="dk1"/>
              </a:solidFill>
            </a:endParaRPr>
          </a:p>
        </p:txBody>
      </p:sp>
      <p:sp>
        <p:nvSpPr>
          <p:cNvPr id="260" name="Google Shape;260;p45"/>
          <p:cNvSpPr txBox="1"/>
          <p:nvPr>
            <p:ph idx="11" type="ftr"/>
          </p:nvPr>
        </p:nvSpPr>
        <p:spPr>
          <a:xfrm>
            <a:off x="4137325" y="6450050"/>
            <a:ext cx="4128300" cy="271500"/>
          </a:xfrm>
          <a:prstGeom prst="rect">
            <a:avLst/>
          </a:prstGeom>
          <a:noFill/>
          <a:ln>
            <a:noFill/>
          </a:ln>
        </p:spPr>
        <p:txBody>
          <a:bodyPr anchorCtr="0" anchor="t" bIns="64300" lIns="64300" spcFirstLastPara="1" rIns="64300" wrap="square" tIns="64300">
            <a:noAutofit/>
          </a:bodyPr>
          <a:lstStyle/>
          <a:p>
            <a:pPr indent="0" lvl="0" marL="0" marR="0" rtl="0" algn="r">
              <a:lnSpc>
                <a:spcPct val="100000"/>
              </a:lnSpc>
              <a:spcBef>
                <a:spcPts val="0"/>
              </a:spcBef>
              <a:spcAft>
                <a:spcPts val="0"/>
              </a:spcAft>
              <a:buClr>
                <a:schemeClr val="dk1"/>
              </a:buClr>
              <a:buSzPts val="1400"/>
              <a:buFont typeface="Arial"/>
              <a:buNone/>
            </a:pPr>
            <a:r>
              <a:rPr lang="en" sz="900">
                <a:solidFill>
                  <a:schemeClr val="dk1"/>
                </a:solidFill>
                <a:latin typeface="Calibri"/>
                <a:ea typeface="Calibri"/>
                <a:cs typeface="Calibri"/>
                <a:sym typeface="Calibri"/>
              </a:rPr>
              <a:t>Parable of the </a:t>
            </a:r>
            <a:r>
              <a:rPr lang="en" sz="900"/>
              <a:t>Pharisee and the Tax Collector     </a:t>
            </a:r>
            <a:r>
              <a:rPr lang="en" sz="900" u="none" cap="none" strike="noStrike">
                <a:solidFill>
                  <a:schemeClr val="dk1"/>
                </a:solidFill>
                <a:latin typeface="Calibri"/>
                <a:ea typeface="Calibri"/>
                <a:cs typeface="Calibri"/>
                <a:sym typeface="Calibri"/>
              </a:rPr>
              <a:t>  www.missionbibleclass.org</a:t>
            </a:r>
            <a:endParaRPr sz="900">
              <a:latin typeface="Calibri"/>
              <a:ea typeface="Calibri"/>
              <a:cs typeface="Calibri"/>
              <a:sym typeface="Calibri"/>
            </a:endParaRPr>
          </a:p>
        </p:txBody>
      </p:sp>
      <p:pic>
        <p:nvPicPr>
          <p:cNvPr id="261" name="Google Shape;261;p45" title="12.10 COVER ES.PNG"/>
          <p:cNvPicPr preferRelativeResize="0"/>
          <p:nvPr/>
        </p:nvPicPr>
        <p:blipFill rotWithShape="1">
          <a:blip r:embed="rId3">
            <a:alphaModFix/>
          </a:blip>
          <a:srcRect b="0" l="0" r="0" t="0"/>
          <a:stretch/>
        </p:blipFill>
        <p:spPr>
          <a:xfrm>
            <a:off x="0" y="231175"/>
            <a:ext cx="9144000" cy="6395650"/>
          </a:xfrm>
          <a:prstGeom prst="rect">
            <a:avLst/>
          </a:prstGeom>
          <a:noFill/>
          <a:ln>
            <a:noFill/>
          </a:ln>
        </p:spPr>
      </p:pic>
      <p:sp>
        <p:nvSpPr>
          <p:cNvPr id="262" name="Google Shape;262;p45"/>
          <p:cNvSpPr txBox="1"/>
          <p:nvPr/>
        </p:nvSpPr>
        <p:spPr>
          <a:xfrm>
            <a:off x="3372300" y="6486825"/>
            <a:ext cx="5169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 sz="900">
                <a:latin typeface="Calibri"/>
                <a:ea typeface="Calibri"/>
                <a:cs typeface="Calibri"/>
                <a:sym typeface="Calibri"/>
              </a:rPr>
              <a:t>    misionleccionesbiblicas.org    Parábola del fariseo y el recaudador de impuestos</a:t>
            </a:r>
            <a:endParaRPr sz="900">
              <a:latin typeface="Calibri"/>
              <a:ea typeface="Calibri"/>
              <a:cs typeface="Calibri"/>
              <a:sym typeface="Calibri"/>
            </a:endParaRPr>
          </a:p>
        </p:txBody>
      </p:sp>
      <p:sp>
        <p:nvSpPr>
          <p:cNvPr id="263" name="Google Shape;263;p45"/>
          <p:cNvSpPr txBox="1"/>
          <p:nvPr/>
        </p:nvSpPr>
        <p:spPr>
          <a:xfrm>
            <a:off x="8541777" y="6492904"/>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sz="900">
                <a:solidFill>
                  <a:schemeClr val="dk1"/>
                </a:solidFill>
                <a:latin typeface="Calibri"/>
                <a:ea typeface="Calibri"/>
                <a:cs typeface="Calibri"/>
                <a:sym typeface="Calibri"/>
              </a:rPr>
              <a:t>‹#›</a:t>
            </a:fld>
            <a:endParaRPr sz="9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54"/>
          <p:cNvSpPr txBox="1"/>
          <p:nvPr>
            <p:ph type="title"/>
          </p:nvPr>
        </p:nvSpPr>
        <p:spPr>
          <a:xfrm>
            <a:off x="476150" y="487550"/>
            <a:ext cx="4019700" cy="446100"/>
          </a:xfrm>
          <a:prstGeom prst="rect">
            <a:avLst/>
          </a:prstGeom>
          <a:noFill/>
          <a:ln>
            <a:noFill/>
          </a:ln>
        </p:spPr>
        <p:txBody>
          <a:bodyPr anchorCtr="0" anchor="b" bIns="64300" lIns="64300" spcFirstLastPara="1" rIns="64300" wrap="square" tIns="64300">
            <a:noAutofit/>
          </a:bodyPr>
          <a:lstStyle/>
          <a:p>
            <a:pPr indent="0" lvl="0" marL="0" marR="0" rtl="0" algn="l">
              <a:lnSpc>
                <a:spcPct val="100000"/>
              </a:lnSpc>
              <a:spcBef>
                <a:spcPts val="0"/>
              </a:spcBef>
              <a:spcAft>
                <a:spcPts val="0"/>
              </a:spcAft>
              <a:buClr>
                <a:srgbClr val="000000"/>
              </a:buClr>
              <a:buSzPts val="1400"/>
              <a:buFont typeface="Arial"/>
              <a:buNone/>
            </a:pPr>
            <a:r>
              <a:rPr b="0" lang="en" sz="2600">
                <a:solidFill>
                  <a:srgbClr val="000000"/>
                </a:solidFill>
              </a:rPr>
              <a:t>Notas para maestros  -2</a:t>
            </a:r>
            <a:endParaRPr b="0" i="0" sz="2600" u="none" cap="none" strike="noStrike">
              <a:solidFill>
                <a:srgbClr val="000000"/>
              </a:solidFill>
            </a:endParaRPr>
          </a:p>
        </p:txBody>
      </p:sp>
      <p:sp>
        <p:nvSpPr>
          <p:cNvPr id="327" name="Google Shape;327;p54"/>
          <p:cNvSpPr txBox="1"/>
          <p:nvPr>
            <p:ph idx="2" type="body"/>
          </p:nvPr>
        </p:nvSpPr>
        <p:spPr>
          <a:xfrm>
            <a:off x="476150" y="1067975"/>
            <a:ext cx="3780900" cy="5521500"/>
          </a:xfrm>
          <a:prstGeom prst="rect">
            <a:avLst/>
          </a:prstGeom>
          <a:noFill/>
          <a:ln>
            <a:noFill/>
          </a:ln>
        </p:spPr>
        <p:txBody>
          <a:bodyPr anchorCtr="0" anchor="t" bIns="64300" lIns="64300" spcFirstLastPara="1" rIns="64300" wrap="square" tIns="64300">
            <a:noAutofit/>
          </a:bodyPr>
          <a:lstStyle/>
          <a:p>
            <a:pPr indent="0" lvl="0" marL="0" rtl="0" algn="l">
              <a:lnSpc>
                <a:spcPct val="100000"/>
              </a:lnSpc>
              <a:spcBef>
                <a:spcPts val="0"/>
              </a:spcBef>
              <a:spcAft>
                <a:spcPts val="0"/>
              </a:spcAft>
              <a:buClr>
                <a:schemeClr val="dk1"/>
              </a:buClr>
              <a:buSzPts val="1100"/>
              <a:buFont typeface="Arial"/>
              <a:buNone/>
            </a:pPr>
            <a:r>
              <a:rPr lang="en" sz="1100"/>
              <a:t>7</a:t>
            </a:r>
            <a:r>
              <a:rPr lang="en" sz="1200"/>
              <a:t>. Después, el cobrador de impuestos oró. A veces, los cobradores de impuestos hacían trampa y engañaban a las personas. Era bueno que este cobrador de impuestos quisiera orar a Dios.</a:t>
            </a:r>
            <a:endParaRPr sz="1200"/>
          </a:p>
          <a:p>
            <a:pPr indent="0" lvl="0" marL="0" rtl="0" algn="l">
              <a:lnSpc>
                <a:spcPct val="100000"/>
              </a:lnSpc>
              <a:spcBef>
                <a:spcPts val="0"/>
              </a:spcBef>
              <a:spcAft>
                <a:spcPts val="0"/>
              </a:spcAft>
              <a:buClr>
                <a:schemeClr val="dk1"/>
              </a:buClr>
              <a:buSzPts val="1100"/>
              <a:buFont typeface="Arial"/>
              <a:buNone/>
            </a:pPr>
            <a:r>
              <a:rPr lang="en" sz="1200"/>
              <a:t>Él no se paró frente a todos. Se quedó a un lado y oró así: “Dios, tú eres tan bueno. Lo siento mucho por todo lo malo que he hecho. Por favor, ten misericordia de mí.”</a:t>
            </a:r>
            <a:endParaRPr sz="1200"/>
          </a:p>
          <a:p>
            <a:pPr indent="0" lvl="0" marL="0" rtl="0" algn="l">
              <a:lnSpc>
                <a:spcPct val="100000"/>
              </a:lnSpc>
              <a:spcBef>
                <a:spcPts val="0"/>
              </a:spcBef>
              <a:spcAft>
                <a:spcPts val="0"/>
              </a:spcAft>
              <a:buClr>
                <a:schemeClr val="dk1"/>
              </a:buClr>
              <a:buSzPts val="1100"/>
              <a:buFont typeface="Arial"/>
              <a:buNone/>
            </a:pPr>
            <a:r>
              <a:t/>
            </a:r>
            <a:endParaRPr sz="1200"/>
          </a:p>
          <a:p>
            <a:pPr indent="0" lvl="0" marL="0" rtl="0" algn="l">
              <a:lnSpc>
                <a:spcPct val="100000"/>
              </a:lnSpc>
              <a:spcBef>
                <a:spcPts val="0"/>
              </a:spcBef>
              <a:spcAft>
                <a:spcPts val="0"/>
              </a:spcAft>
              <a:buClr>
                <a:schemeClr val="dk1"/>
              </a:buClr>
              <a:buSzPts val="1100"/>
              <a:buFont typeface="Arial"/>
              <a:buNone/>
            </a:pPr>
            <a:r>
              <a:rPr lang="en" sz="1200"/>
              <a:t>¿Qué piensan ustedes que Dios pensó sobre la oración del cobrador de impuestos? (Deja que los niños respondan)</a:t>
            </a:r>
            <a:endParaRPr sz="1200"/>
          </a:p>
          <a:p>
            <a:pPr indent="0" lvl="0" marL="0" rtl="0" algn="l">
              <a:lnSpc>
                <a:spcPct val="100000"/>
              </a:lnSpc>
              <a:spcBef>
                <a:spcPts val="0"/>
              </a:spcBef>
              <a:spcAft>
                <a:spcPts val="0"/>
              </a:spcAft>
              <a:buClr>
                <a:schemeClr val="dk1"/>
              </a:buClr>
              <a:buSzPts val="1100"/>
              <a:buFont typeface="Arial"/>
              <a:buNone/>
            </a:pPr>
            <a:r>
              <a:rPr lang="en" sz="1200"/>
              <a:t> El cobrador de impuestos fue humilde al orar. No pensó en lo bueno que él era. Pensó en lo bueno que Dios es. Jesús dijo que el recaudador de impuestos se iría a su casa estando en paz con Dios.</a:t>
            </a:r>
            <a:endParaRPr sz="1200"/>
          </a:p>
          <a:p>
            <a:pPr indent="0" lvl="0" marL="0" rtl="0" algn="l">
              <a:lnSpc>
                <a:spcPct val="115000"/>
              </a:lnSpc>
              <a:spcBef>
                <a:spcPts val="1200"/>
              </a:spcBef>
              <a:spcAft>
                <a:spcPts val="0"/>
              </a:spcAft>
              <a:buClr>
                <a:schemeClr val="dk1"/>
              </a:buClr>
              <a:buSzPts val="1100"/>
              <a:buFont typeface="Arial"/>
              <a:buNone/>
            </a:pPr>
            <a:r>
              <a:rPr lang="en" sz="1200"/>
              <a:t>8. Después de contar la parábola, Jesús les dijo a todos que deben ser humildes delante de Dios, y que Dios los hará grandes.</a:t>
            </a:r>
            <a:endParaRPr sz="1200"/>
          </a:p>
          <a:p>
            <a:pPr indent="0" lvl="0" marL="0" rtl="0" algn="l">
              <a:lnSpc>
                <a:spcPct val="115000"/>
              </a:lnSpc>
              <a:spcBef>
                <a:spcPts val="1200"/>
              </a:spcBef>
              <a:spcAft>
                <a:spcPts val="0"/>
              </a:spcAft>
              <a:buClr>
                <a:schemeClr val="dk1"/>
              </a:buClr>
              <a:buSzPts val="1100"/>
              <a:buFont typeface="Arial"/>
              <a:buNone/>
            </a:pPr>
            <a:r>
              <a:rPr lang="en" sz="1200"/>
              <a:t>No importa cuántas cosas buenas hayamos hecho, todos necesitamos la misericordia de Dios. Él nos ama porque somos Sus hijos, no por cómo nos vemos o actuamos. Cuando comenzamos a compararnos con los demás, podemos elegir ser humildes y, en su lugar, recordar la misericordia y el amor de Dios.</a:t>
            </a:r>
            <a:endParaRPr sz="1200"/>
          </a:p>
          <a:p>
            <a:pPr indent="0" lvl="0" marL="0" rtl="0" algn="l">
              <a:lnSpc>
                <a:spcPct val="115000"/>
              </a:lnSpc>
              <a:spcBef>
                <a:spcPts val="1200"/>
              </a:spcBef>
              <a:spcAft>
                <a:spcPts val="0"/>
              </a:spcAft>
              <a:buClr>
                <a:schemeClr val="dk1"/>
              </a:buClr>
              <a:buSzPts val="1100"/>
              <a:buFont typeface="Arial"/>
              <a:buNone/>
            </a:pPr>
            <a:r>
              <a:t/>
            </a:r>
            <a:endParaRPr sz="1100"/>
          </a:p>
          <a:p>
            <a:pPr indent="0" lvl="0" marL="0" rtl="0" algn="l">
              <a:lnSpc>
                <a:spcPct val="115000"/>
              </a:lnSpc>
              <a:spcBef>
                <a:spcPts val="1200"/>
              </a:spcBef>
              <a:spcAft>
                <a:spcPts val="1200"/>
              </a:spcAft>
              <a:buClr>
                <a:schemeClr val="dk1"/>
              </a:buClr>
              <a:buSzPts val="1100"/>
              <a:buFont typeface="Arial"/>
              <a:buNone/>
            </a:pPr>
            <a:r>
              <a:t/>
            </a:r>
            <a:endParaRPr sz="1100"/>
          </a:p>
        </p:txBody>
      </p:sp>
      <p:sp>
        <p:nvSpPr>
          <p:cNvPr id="328" name="Google Shape;328;p54"/>
          <p:cNvSpPr txBox="1"/>
          <p:nvPr/>
        </p:nvSpPr>
        <p:spPr>
          <a:xfrm>
            <a:off x="4994925" y="1067975"/>
            <a:ext cx="3780900" cy="5294700"/>
          </a:xfrm>
          <a:prstGeom prst="rect">
            <a:avLst/>
          </a:prstGeom>
          <a:noFill/>
          <a:ln>
            <a:noFill/>
          </a:ln>
        </p:spPr>
        <p:txBody>
          <a:bodyPr anchorCtr="0" anchor="t" bIns="32125" lIns="64300" spcFirstLastPara="1" rIns="64300" wrap="square" tIns="32125">
            <a:noAutofit/>
          </a:bodyPr>
          <a:lstStyle/>
          <a:p>
            <a:pPr indent="0" lvl="0" marL="0" marR="0" rtl="0" algn="l">
              <a:lnSpc>
                <a:spcPct val="115000"/>
              </a:lnSpc>
              <a:spcBef>
                <a:spcPts val="1200"/>
              </a:spcBef>
              <a:spcAft>
                <a:spcPts val="1200"/>
              </a:spcAft>
              <a:buClr>
                <a:schemeClr val="dk1"/>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329" name="Google Shape;329;p54"/>
          <p:cNvSpPr txBox="1"/>
          <p:nvPr/>
        </p:nvSpPr>
        <p:spPr>
          <a:xfrm>
            <a:off x="3372300" y="6486825"/>
            <a:ext cx="5169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 sz="900">
                <a:solidFill>
                  <a:srgbClr val="666666"/>
                </a:solidFill>
                <a:latin typeface="Calibri"/>
                <a:ea typeface="Calibri"/>
                <a:cs typeface="Calibri"/>
                <a:sym typeface="Calibri"/>
              </a:rPr>
              <a:t>    misionleccionesbiblicas.org    Parábola del fariseo y el recaudador de impuestos</a:t>
            </a:r>
            <a:endParaRPr sz="900">
              <a:solidFill>
                <a:srgbClr val="666666"/>
              </a:solidFill>
              <a:latin typeface="Calibri"/>
              <a:ea typeface="Calibri"/>
              <a:cs typeface="Calibri"/>
              <a:sym typeface="Calibri"/>
            </a:endParaRPr>
          </a:p>
        </p:txBody>
      </p:sp>
      <p:sp>
        <p:nvSpPr>
          <p:cNvPr id="330" name="Google Shape;330;p54"/>
          <p:cNvSpPr txBox="1"/>
          <p:nvPr/>
        </p:nvSpPr>
        <p:spPr>
          <a:xfrm>
            <a:off x="8541777" y="6492904"/>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sz="900">
                <a:solidFill>
                  <a:srgbClr val="666666"/>
                </a:solidFill>
                <a:latin typeface="Calibri"/>
                <a:ea typeface="Calibri"/>
                <a:cs typeface="Calibri"/>
                <a:sym typeface="Calibri"/>
              </a:rPr>
              <a:t>‹#›</a:t>
            </a:fld>
            <a:endParaRPr sz="900">
              <a:solidFill>
                <a:srgbClr val="666666"/>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55"/>
          <p:cNvSpPr txBox="1"/>
          <p:nvPr/>
        </p:nvSpPr>
        <p:spPr>
          <a:xfrm>
            <a:off x="628650" y="5516650"/>
            <a:ext cx="4692000" cy="839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3000"/>
              <a:buFont typeface="Calibri"/>
              <a:buNone/>
            </a:pPr>
            <a:r>
              <a:rPr b="0" i="0" lang="en" sz="1300" u="none" cap="none" strike="noStrike">
                <a:solidFill>
                  <a:schemeClr val="dk1"/>
                </a:solidFill>
                <a:latin typeface="Calibri"/>
                <a:ea typeface="Calibri"/>
                <a:cs typeface="Calibri"/>
                <a:sym typeface="Calibri"/>
              </a:rPr>
              <a:t>Recursos gratuitos para compartir la Palabra de Dios con los niños:</a:t>
            </a:r>
            <a:endParaRPr b="0" i="0" sz="13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3000"/>
              <a:buFont typeface="Calibri"/>
              <a:buNone/>
            </a:pPr>
            <a:r>
              <a:rPr b="0" i="0" lang="en" sz="1300" u="sng" cap="none" strike="noStrike">
                <a:solidFill>
                  <a:schemeClr val="hlink"/>
                </a:solidFill>
                <a:latin typeface="Calibri"/>
                <a:ea typeface="Calibri"/>
                <a:cs typeface="Calibri"/>
                <a:sym typeface="Calibri"/>
                <a:hlinkClick r:id="rId3"/>
              </a:rPr>
              <a:t>misionleccionesbiblicas.org</a:t>
            </a:r>
            <a:r>
              <a:rPr b="0" i="0" lang="en" sz="1300" u="none" cap="none" strike="noStrike">
                <a:solidFill>
                  <a:schemeClr val="dk1"/>
                </a:solidFill>
                <a:latin typeface="Calibri"/>
                <a:ea typeface="Calibri"/>
                <a:cs typeface="Calibri"/>
                <a:sym typeface="Calibri"/>
              </a:rPr>
              <a:t> (en español)</a:t>
            </a:r>
            <a:endParaRPr b="0" i="0" sz="13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3000"/>
              <a:buFont typeface="Calibri"/>
              <a:buNone/>
            </a:pPr>
            <a:r>
              <a:rPr b="0" i="0" lang="en" sz="1300" u="sng" cap="none" strike="noStrike">
                <a:solidFill>
                  <a:schemeClr val="hlink"/>
                </a:solidFill>
                <a:latin typeface="Calibri"/>
                <a:ea typeface="Calibri"/>
                <a:cs typeface="Calibri"/>
                <a:sym typeface="Calibri"/>
                <a:hlinkClick r:id="rId4"/>
              </a:rPr>
              <a:t>www.missionbibleclass.org</a:t>
            </a:r>
            <a:r>
              <a:rPr b="0" i="0" lang="en" sz="1300" u="none" cap="none" strike="noStrike">
                <a:solidFill>
                  <a:schemeClr val="dk1"/>
                </a:solidFill>
                <a:latin typeface="Calibri"/>
                <a:ea typeface="Calibri"/>
                <a:cs typeface="Calibri"/>
                <a:sym typeface="Calibri"/>
              </a:rPr>
              <a:t> (in English)</a:t>
            </a:r>
            <a:endParaRPr b="0" i="0" sz="13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3000"/>
              <a:buFont typeface="Calibri"/>
              <a:buNone/>
            </a:pPr>
            <a:r>
              <a:t/>
            </a:r>
            <a:endParaRPr b="0" i="0" sz="2000" u="none" cap="none" strike="noStrike">
              <a:solidFill>
                <a:schemeClr val="dk1"/>
              </a:solidFill>
              <a:latin typeface="Calibri"/>
              <a:ea typeface="Calibri"/>
              <a:cs typeface="Calibri"/>
              <a:sym typeface="Calibri"/>
            </a:endParaRPr>
          </a:p>
        </p:txBody>
      </p:sp>
      <p:pic>
        <p:nvPicPr>
          <p:cNvPr id="337" name="Google Shape;337;p55"/>
          <p:cNvPicPr preferRelativeResize="0"/>
          <p:nvPr/>
        </p:nvPicPr>
        <p:blipFill rotWithShape="1">
          <a:blip r:embed="rId5">
            <a:alphaModFix/>
          </a:blip>
          <a:srcRect b="0" l="0" r="0" t="0"/>
          <a:stretch/>
        </p:blipFill>
        <p:spPr>
          <a:xfrm>
            <a:off x="628650" y="4414725"/>
            <a:ext cx="2743650" cy="1101925"/>
          </a:xfrm>
          <a:prstGeom prst="rect">
            <a:avLst/>
          </a:prstGeom>
          <a:noFill/>
          <a:ln>
            <a:noFill/>
          </a:ln>
        </p:spPr>
      </p:pic>
      <p:sp>
        <p:nvSpPr>
          <p:cNvPr id="338" name="Google Shape;338;p55"/>
          <p:cNvSpPr txBox="1"/>
          <p:nvPr>
            <p:ph type="title"/>
          </p:nvPr>
        </p:nvSpPr>
        <p:spPr>
          <a:xfrm>
            <a:off x="628650" y="2503302"/>
            <a:ext cx="8330400" cy="1787700"/>
          </a:xfrm>
          <a:prstGeom prst="rect">
            <a:avLst/>
          </a:prstGeom>
          <a:noFill/>
          <a:ln>
            <a:noFill/>
          </a:ln>
        </p:spPr>
        <p:txBody>
          <a:bodyPr anchorCtr="0" anchor="ctr" bIns="91425" lIns="91425" spcFirstLastPara="1" rIns="91425" wrap="square" tIns="91425">
            <a:normAutofit fontScale="90000"/>
          </a:bodyPr>
          <a:lstStyle/>
          <a:p>
            <a:pPr indent="0" lvl="0" marL="0" rtl="0" algn="l">
              <a:lnSpc>
                <a:spcPct val="90000"/>
              </a:lnSpc>
              <a:spcBef>
                <a:spcPts val="0"/>
              </a:spcBef>
              <a:spcAft>
                <a:spcPts val="0"/>
              </a:spcAft>
              <a:buClr>
                <a:schemeClr val="dk1"/>
              </a:buClr>
              <a:buSzPct val="112500"/>
              <a:buFont typeface="Calibri"/>
              <a:buNone/>
            </a:pPr>
            <a:r>
              <a:rPr b="1" lang="en" sz="1600"/>
              <a:t>Atribución: </a:t>
            </a:r>
            <a:r>
              <a:rPr lang="en" sz="1600"/>
              <a:t>Esta ayuda visual fue construida por Mary Nelson </a:t>
            </a:r>
            <a:r>
              <a:rPr lang="en" sz="1600" u="sng">
                <a:solidFill>
                  <a:schemeClr val="hlink"/>
                </a:solidFill>
                <a:hlinkClick r:id="rId6"/>
              </a:rPr>
              <a:t>www.missionbibleclass.org</a:t>
            </a:r>
            <a:r>
              <a:rPr lang="en" sz="1600"/>
              <a:t>  utilizando:</a:t>
            </a:r>
            <a:endParaRPr sz="1600"/>
          </a:p>
          <a:p>
            <a:pPr indent="-308610" lvl="0" marL="457200" rtl="0" algn="l">
              <a:lnSpc>
                <a:spcPct val="100000"/>
              </a:lnSpc>
              <a:spcBef>
                <a:spcPts val="1000"/>
              </a:spcBef>
              <a:spcAft>
                <a:spcPts val="0"/>
              </a:spcAft>
              <a:buSzPct val="87500"/>
              <a:buChar char="●"/>
            </a:pPr>
            <a:r>
              <a:rPr lang="en" sz="1600"/>
              <a:t>Recopilación de textos y diapositivas de Mary Nelson</a:t>
            </a:r>
            <a:endParaRPr sz="1600"/>
          </a:p>
          <a:p>
            <a:pPr indent="-320040" lvl="0" marL="457200" rtl="0" algn="l">
              <a:lnSpc>
                <a:spcPct val="100000"/>
              </a:lnSpc>
              <a:spcBef>
                <a:spcPts val="0"/>
              </a:spcBef>
              <a:spcAft>
                <a:spcPts val="0"/>
              </a:spcAft>
              <a:buSzPct val="100000"/>
              <a:buChar char="●"/>
            </a:pPr>
            <a:r>
              <a:rPr lang="en" sz="1600"/>
              <a:t>Texto y diapositivas de Mary Nelson</a:t>
            </a:r>
            <a:endParaRPr sz="1600"/>
          </a:p>
          <a:p>
            <a:pPr indent="-308610" lvl="0" marL="457200" rtl="0" algn="l">
              <a:lnSpc>
                <a:spcPct val="100000"/>
              </a:lnSpc>
              <a:spcBef>
                <a:spcPts val="0"/>
              </a:spcBef>
              <a:spcAft>
                <a:spcPts val="0"/>
              </a:spcAft>
              <a:buSzPct val="87500"/>
              <a:buChar char="●"/>
            </a:pPr>
            <a:r>
              <a:rPr lang="en" sz="1600"/>
              <a:t>Ilustraciones de Sweet Publishing </a:t>
            </a:r>
            <a:r>
              <a:rPr lang="en" sz="1600" u="sng">
                <a:solidFill>
                  <a:schemeClr val="hlink"/>
                </a:solidFill>
                <a:hlinkClick r:id="rId7"/>
              </a:rPr>
              <a:t>http://sweetpublishing.com/</a:t>
            </a:r>
            <a:r>
              <a:rPr lang="en" sz="1600"/>
              <a:t> </a:t>
            </a:r>
            <a:br>
              <a:rPr lang="en" sz="1600"/>
            </a:br>
            <a:r>
              <a:rPr lang="en" sz="1600"/>
              <a:t>Acceso a través de </a:t>
            </a:r>
            <a:r>
              <a:rPr lang="en" sz="1600" u="sng">
                <a:solidFill>
                  <a:schemeClr val="hlink"/>
                </a:solidFill>
                <a:hlinkClick r:id="rId8"/>
              </a:rPr>
              <a:t>www.freebibleimages.org</a:t>
            </a:r>
            <a:r>
              <a:rPr lang="en" sz="1600"/>
              <a:t>  </a:t>
            </a:r>
            <a:endParaRPr sz="1600"/>
          </a:p>
          <a:p>
            <a:pPr indent="0" lvl="0" marL="0" rtl="0" algn="l">
              <a:lnSpc>
                <a:spcPct val="100000"/>
              </a:lnSpc>
              <a:spcBef>
                <a:spcPts val="0"/>
              </a:spcBef>
              <a:spcAft>
                <a:spcPts val="0"/>
              </a:spcAft>
              <a:buNone/>
            </a:pPr>
            <a:r>
              <a:rPr b="1" lang="en" sz="1600">
                <a:solidFill>
                  <a:srgbClr val="000000"/>
                </a:solidFill>
              </a:rPr>
              <a:t>A</a:t>
            </a:r>
            <a:r>
              <a:rPr b="1" lang="en" sz="1600">
                <a:solidFill>
                  <a:srgbClr val="000000"/>
                </a:solidFill>
              </a:rPr>
              <a:t>lteración: </a:t>
            </a:r>
            <a:r>
              <a:rPr lang="en" sz="1600">
                <a:solidFill>
                  <a:srgbClr val="000000"/>
                </a:solidFill>
              </a:rPr>
              <a:t>Texto añadido a la portada.  </a:t>
            </a:r>
            <a:endParaRPr sz="1600">
              <a:solidFill>
                <a:srgbClr val="000000"/>
              </a:solidFill>
            </a:endParaRPr>
          </a:p>
        </p:txBody>
      </p:sp>
      <p:pic>
        <p:nvPicPr>
          <p:cNvPr id="339" name="Google Shape;339;p55"/>
          <p:cNvPicPr preferRelativeResize="0"/>
          <p:nvPr/>
        </p:nvPicPr>
        <p:blipFill rotWithShape="1">
          <a:blip r:embed="rId9">
            <a:alphaModFix/>
          </a:blip>
          <a:srcRect b="0" l="0" r="0" t="0"/>
          <a:stretch/>
        </p:blipFill>
        <p:spPr>
          <a:xfrm>
            <a:off x="705125" y="623925"/>
            <a:ext cx="2400300" cy="839808"/>
          </a:xfrm>
          <a:prstGeom prst="rect">
            <a:avLst/>
          </a:prstGeom>
          <a:noFill/>
          <a:ln>
            <a:noFill/>
          </a:ln>
        </p:spPr>
      </p:pic>
      <p:sp>
        <p:nvSpPr>
          <p:cNvPr id="340" name="Google Shape;340;p55"/>
          <p:cNvSpPr txBox="1"/>
          <p:nvPr/>
        </p:nvSpPr>
        <p:spPr>
          <a:xfrm>
            <a:off x="628650" y="1611666"/>
            <a:ext cx="7755600" cy="8082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1600"/>
              <a:buFont typeface="Arial"/>
              <a:buNone/>
            </a:pPr>
            <a:r>
              <a:rPr b="0" i="0" lang="en" sz="1600" u="none" cap="none" strike="noStrike">
                <a:solidFill>
                  <a:srgbClr val="000000"/>
                </a:solidFill>
                <a:latin typeface="Calibri"/>
                <a:ea typeface="Calibri"/>
                <a:cs typeface="Calibri"/>
                <a:sym typeface="Calibri"/>
              </a:rPr>
              <a:t>Atribución/Reconocimiento-CompartirIgual 4.0 Internacional Deed, CC BY-SA 4.0</a:t>
            </a:r>
            <a:endParaRPr b="0" i="0" sz="16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600"/>
              <a:buFont typeface="Arial"/>
              <a:buNone/>
            </a:pPr>
            <a:r>
              <a:t/>
            </a:r>
            <a:endParaRPr b="0" i="0" sz="15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600"/>
              <a:buFont typeface="Arial"/>
              <a:buNone/>
            </a:pPr>
            <a:r>
              <a:rPr b="0" i="0" lang="en" sz="1400" u="sng" cap="none" strike="noStrike">
                <a:solidFill>
                  <a:schemeClr val="hlink"/>
                </a:solidFill>
                <a:latin typeface="Calibri"/>
                <a:ea typeface="Calibri"/>
                <a:cs typeface="Calibri"/>
                <a:sym typeface="Calibri"/>
                <a:hlinkClick r:id="rId10"/>
              </a:rPr>
              <a:t>https://creativecommons.org/licenses/by-sa/4.0/deed.es</a:t>
            </a:r>
            <a:r>
              <a:rPr b="0" i="0" lang="en" sz="1400" u="none" cap="none" strike="noStrike">
                <a:solidFill>
                  <a:srgbClr val="000000"/>
                </a:solidFill>
                <a:latin typeface="Calibri"/>
                <a:ea typeface="Calibri"/>
                <a:cs typeface="Calibri"/>
                <a:sym typeface="Calibri"/>
              </a:rPr>
              <a:t> </a:t>
            </a:r>
            <a:endParaRPr b="1" i="0" sz="1400" u="none" cap="none" strike="noStrike">
              <a:solidFill>
                <a:srgbClr val="000000"/>
              </a:solidFill>
              <a:latin typeface="Calibri"/>
              <a:ea typeface="Calibri"/>
              <a:cs typeface="Calibri"/>
              <a:sym typeface="Calibri"/>
            </a:endParaRPr>
          </a:p>
        </p:txBody>
      </p:sp>
      <p:sp>
        <p:nvSpPr>
          <p:cNvPr id="341" name="Google Shape;341;p55"/>
          <p:cNvSpPr txBox="1"/>
          <p:nvPr/>
        </p:nvSpPr>
        <p:spPr>
          <a:xfrm>
            <a:off x="3916625" y="875225"/>
            <a:ext cx="4467600" cy="337200"/>
          </a:xfrm>
          <a:prstGeom prst="rect">
            <a:avLst/>
          </a:prstGeom>
          <a:solidFill>
            <a:schemeClr val="accent4"/>
          </a:solid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1600"/>
              <a:buFont typeface="Arial"/>
              <a:buNone/>
            </a:pPr>
            <a:r>
              <a:rPr b="0" i="0" lang="en" sz="1100" u="none" cap="none" strike="noStrike">
                <a:solidFill>
                  <a:srgbClr val="000000"/>
                </a:solidFill>
                <a:latin typeface="Calibri"/>
                <a:ea typeface="Calibri"/>
                <a:cs typeface="Calibri"/>
                <a:sym typeface="Calibri"/>
              </a:rPr>
              <a:t>Puede descargar este pase de diapositivas de</a:t>
            </a:r>
            <a:r>
              <a:rPr b="1" i="0" lang="en" sz="1100" u="none" cap="none" strike="noStrike">
                <a:solidFill>
                  <a:srgbClr val="000000"/>
                </a:solidFill>
                <a:latin typeface="Calibri"/>
                <a:ea typeface="Calibri"/>
                <a:cs typeface="Calibri"/>
                <a:sym typeface="Calibri"/>
              </a:rPr>
              <a:t> </a:t>
            </a:r>
            <a:r>
              <a:rPr b="1" i="0" lang="en" sz="1100" u="sng" cap="none" strike="noStrike">
                <a:solidFill>
                  <a:schemeClr val="hlink"/>
                </a:solidFill>
                <a:latin typeface="Calibri"/>
                <a:ea typeface="Calibri"/>
                <a:cs typeface="Calibri"/>
                <a:sym typeface="Calibri"/>
                <a:hlinkClick r:id="rId11"/>
              </a:rPr>
              <a:t>misionleccionesbiblicas.org</a:t>
            </a:r>
            <a:r>
              <a:rPr b="1" i="0" lang="en" sz="1100" u="none" cap="none" strike="noStrike">
                <a:solidFill>
                  <a:srgbClr val="000000"/>
                </a:solidFill>
                <a:latin typeface="Calibri"/>
                <a:ea typeface="Calibri"/>
                <a:cs typeface="Calibri"/>
                <a:sym typeface="Calibri"/>
              </a:rPr>
              <a:t>.</a:t>
            </a:r>
            <a:endParaRPr b="1" i="0" sz="1100" u="none" cap="none" strike="noStrike">
              <a:solidFill>
                <a:srgbClr val="000000"/>
              </a:solidFill>
              <a:latin typeface="Calibri"/>
              <a:ea typeface="Calibri"/>
              <a:cs typeface="Calibri"/>
              <a:sym typeface="Calibri"/>
            </a:endParaRPr>
          </a:p>
        </p:txBody>
      </p:sp>
      <p:sp>
        <p:nvSpPr>
          <p:cNvPr id="342" name="Google Shape;342;p55"/>
          <p:cNvSpPr txBox="1"/>
          <p:nvPr/>
        </p:nvSpPr>
        <p:spPr>
          <a:xfrm>
            <a:off x="3372300" y="6486825"/>
            <a:ext cx="5169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 sz="900">
                <a:latin typeface="Calibri"/>
                <a:ea typeface="Calibri"/>
                <a:cs typeface="Calibri"/>
                <a:sym typeface="Calibri"/>
              </a:rPr>
              <a:t>    misionleccionesbiblicas.org</a:t>
            </a:r>
            <a:r>
              <a:rPr lang="en" sz="900">
                <a:latin typeface="Calibri"/>
                <a:ea typeface="Calibri"/>
                <a:cs typeface="Calibri"/>
                <a:sym typeface="Calibri"/>
              </a:rPr>
              <a:t>    </a:t>
            </a:r>
            <a:r>
              <a:rPr lang="en" sz="900">
                <a:latin typeface="Calibri"/>
                <a:ea typeface="Calibri"/>
                <a:cs typeface="Calibri"/>
                <a:sym typeface="Calibri"/>
              </a:rPr>
              <a:t>Parábola del fariseo y el recaudador de impuestos</a:t>
            </a:r>
            <a:endParaRPr sz="900">
              <a:latin typeface="Calibri"/>
              <a:ea typeface="Calibri"/>
              <a:cs typeface="Calibri"/>
              <a:sym typeface="Calibri"/>
            </a:endParaRPr>
          </a:p>
        </p:txBody>
      </p:sp>
      <p:sp>
        <p:nvSpPr>
          <p:cNvPr id="343" name="Google Shape;343;p55"/>
          <p:cNvSpPr txBox="1"/>
          <p:nvPr/>
        </p:nvSpPr>
        <p:spPr>
          <a:xfrm>
            <a:off x="8541777" y="6492904"/>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sz="900">
                <a:solidFill>
                  <a:schemeClr val="dk1"/>
                </a:solidFill>
                <a:latin typeface="Calibri"/>
                <a:ea typeface="Calibri"/>
                <a:cs typeface="Calibri"/>
                <a:sym typeface="Calibri"/>
              </a:rPr>
              <a:t>‹#›</a:t>
            </a:fld>
            <a:endParaRPr sz="9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pic>
        <p:nvPicPr>
          <p:cNvPr descr="01_Pharisee_TaxCollector_1024.jpg" id="268" name="Google Shape;268;p46"/>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69" name="Google Shape;269;p46"/>
          <p:cNvSpPr txBox="1"/>
          <p:nvPr/>
        </p:nvSpPr>
        <p:spPr>
          <a:xfrm>
            <a:off x="3539200" y="6492900"/>
            <a:ext cx="5169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 sz="900">
                <a:solidFill>
                  <a:schemeClr val="lt1"/>
                </a:solidFill>
                <a:latin typeface="Calibri"/>
                <a:ea typeface="Calibri"/>
                <a:cs typeface="Calibri"/>
                <a:sym typeface="Calibri"/>
              </a:rPr>
              <a:t>    misionleccionesbiblicas.org    Parábola del fariseo y el </a:t>
            </a:r>
            <a:r>
              <a:rPr lang="en" sz="900">
                <a:solidFill>
                  <a:schemeClr val="dk1"/>
                </a:solidFill>
                <a:latin typeface="Calibri"/>
                <a:ea typeface="Calibri"/>
                <a:cs typeface="Calibri"/>
                <a:sym typeface="Calibri"/>
              </a:rPr>
              <a:t>recaudador de impuestos</a:t>
            </a:r>
            <a:endParaRPr sz="900">
              <a:solidFill>
                <a:schemeClr val="dk1"/>
              </a:solidFill>
              <a:latin typeface="Calibri"/>
              <a:ea typeface="Calibri"/>
              <a:cs typeface="Calibri"/>
              <a:sym typeface="Calibri"/>
            </a:endParaRPr>
          </a:p>
        </p:txBody>
      </p:sp>
      <p:sp>
        <p:nvSpPr>
          <p:cNvPr id="270" name="Google Shape;270;p46"/>
          <p:cNvSpPr txBox="1"/>
          <p:nvPr/>
        </p:nvSpPr>
        <p:spPr>
          <a:xfrm>
            <a:off x="8541777" y="6492904"/>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sz="900">
                <a:solidFill>
                  <a:schemeClr val="dk1"/>
                </a:solidFill>
                <a:latin typeface="Calibri"/>
                <a:ea typeface="Calibri"/>
                <a:cs typeface="Calibri"/>
                <a:sym typeface="Calibri"/>
              </a:rPr>
              <a:t>‹#›</a:t>
            </a:fld>
            <a:endParaRPr sz="9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4" name="Shape 274"/>
        <p:cNvGrpSpPr/>
        <p:nvPr/>
      </p:nvGrpSpPr>
      <p:grpSpPr>
        <a:xfrm>
          <a:off x="0" y="0"/>
          <a:ext cx="0" cy="0"/>
          <a:chOff x="0" y="0"/>
          <a:chExt cx="0" cy="0"/>
        </a:xfrm>
      </p:grpSpPr>
      <p:sp>
        <p:nvSpPr>
          <p:cNvPr id="275" name="Google Shape;275;p47"/>
          <p:cNvSpPr/>
          <p:nvPr/>
        </p:nvSpPr>
        <p:spPr>
          <a:xfrm>
            <a:off x="1653539" y="1469263"/>
            <a:ext cx="759563" cy="959581"/>
          </a:xfrm>
          <a:custGeom>
            <a:rect b="b" l="l" r="r" t="t"/>
            <a:pathLst>
              <a:path extrusionOk="0" h="1439372" w="1519126">
                <a:moveTo>
                  <a:pt x="0" y="0"/>
                </a:moveTo>
                <a:lnTo>
                  <a:pt x="1519127" y="0"/>
                </a:lnTo>
                <a:lnTo>
                  <a:pt x="1519127" y="1439372"/>
                </a:lnTo>
                <a:lnTo>
                  <a:pt x="0" y="1439372"/>
                </a:lnTo>
                <a:lnTo>
                  <a:pt x="0" y="0"/>
                </a:lnTo>
                <a:close/>
              </a:path>
            </a:pathLst>
          </a:custGeom>
          <a:blipFill rotWithShape="1">
            <a:blip r:embed="rId4">
              <a:alphaModFix/>
            </a:blip>
            <a:stretch>
              <a:fillRect b="0" l="0" r="0" t="0"/>
            </a:stretch>
          </a:blipFill>
          <a:ln>
            <a:noFill/>
          </a:ln>
        </p:spPr>
      </p:sp>
      <p:sp>
        <p:nvSpPr>
          <p:cNvPr id="276" name="Google Shape;276;p47"/>
          <p:cNvSpPr/>
          <p:nvPr/>
        </p:nvSpPr>
        <p:spPr>
          <a:xfrm>
            <a:off x="1716889" y="3752377"/>
            <a:ext cx="632865" cy="1049534"/>
          </a:xfrm>
          <a:custGeom>
            <a:rect b="b" l="l" r="r" t="t"/>
            <a:pathLst>
              <a:path extrusionOk="0" h="1572335" w="1265729">
                <a:moveTo>
                  <a:pt x="0" y="0"/>
                </a:moveTo>
                <a:lnTo>
                  <a:pt x="1265729" y="0"/>
                </a:lnTo>
                <a:lnTo>
                  <a:pt x="1265729" y="1572335"/>
                </a:lnTo>
                <a:lnTo>
                  <a:pt x="0" y="1572335"/>
                </a:lnTo>
                <a:lnTo>
                  <a:pt x="0" y="0"/>
                </a:lnTo>
                <a:close/>
              </a:path>
            </a:pathLst>
          </a:custGeom>
          <a:blipFill rotWithShape="1">
            <a:blip r:embed="rId5">
              <a:alphaModFix/>
            </a:blip>
            <a:stretch>
              <a:fillRect b="0" l="0" r="0" t="0"/>
            </a:stretch>
          </a:blipFill>
          <a:ln>
            <a:noFill/>
          </a:ln>
        </p:spPr>
      </p:sp>
      <p:pic>
        <p:nvPicPr>
          <p:cNvPr id="277" name="Google Shape;277;p47" title="HUMILDAD ORGULLO (1).png"/>
          <p:cNvPicPr preferRelativeResize="0"/>
          <p:nvPr/>
        </p:nvPicPr>
        <p:blipFill>
          <a:blip r:embed="rId6">
            <a:alphaModFix/>
          </a:blip>
          <a:stretch>
            <a:fillRect/>
          </a:stretch>
        </p:blipFill>
        <p:spPr>
          <a:xfrm>
            <a:off x="0" y="805025"/>
            <a:ext cx="9144000" cy="56914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pic>
        <p:nvPicPr>
          <p:cNvPr descr="02_Pharisee_TaxCollector_1024.jpg" id="282" name="Google Shape;282;p48"/>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83" name="Google Shape;283;p48"/>
          <p:cNvSpPr txBox="1"/>
          <p:nvPr/>
        </p:nvSpPr>
        <p:spPr>
          <a:xfrm>
            <a:off x="3372300" y="6486825"/>
            <a:ext cx="5169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 sz="900">
                <a:latin typeface="Calibri"/>
                <a:ea typeface="Calibri"/>
                <a:cs typeface="Calibri"/>
                <a:sym typeface="Calibri"/>
              </a:rPr>
              <a:t>    misionleccionesbiblicas.org    Parábola del fariseo y el recaudador de impuestos</a:t>
            </a:r>
            <a:endParaRPr sz="900">
              <a:latin typeface="Calibri"/>
              <a:ea typeface="Calibri"/>
              <a:cs typeface="Calibri"/>
              <a:sym typeface="Calibri"/>
            </a:endParaRPr>
          </a:p>
        </p:txBody>
      </p:sp>
      <p:sp>
        <p:nvSpPr>
          <p:cNvPr id="284" name="Google Shape;284;p48"/>
          <p:cNvSpPr txBox="1"/>
          <p:nvPr/>
        </p:nvSpPr>
        <p:spPr>
          <a:xfrm>
            <a:off x="8541777" y="6492904"/>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sz="900">
                <a:solidFill>
                  <a:schemeClr val="dk1"/>
                </a:solidFill>
                <a:latin typeface="Calibri"/>
                <a:ea typeface="Calibri"/>
                <a:cs typeface="Calibri"/>
                <a:sym typeface="Calibri"/>
              </a:rPr>
              <a:t>‹#›</a:t>
            </a:fld>
            <a:endParaRPr sz="9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pic>
        <p:nvPicPr>
          <p:cNvPr descr="04_Pharisee_TaxCollector_1024.jpg" id="289" name="Google Shape;289;p49"/>
          <p:cNvPicPr preferRelativeResize="0"/>
          <p:nvPr/>
        </p:nvPicPr>
        <p:blipFill rotWithShape="1">
          <a:blip r:embed="rId3">
            <a:alphaModFix/>
          </a:blip>
          <a:srcRect b="0" l="0" r="0" t="0"/>
          <a:stretch/>
        </p:blipFill>
        <p:spPr>
          <a:xfrm>
            <a:off x="86438" y="64825"/>
            <a:ext cx="8971126" cy="6728350"/>
          </a:xfrm>
          <a:prstGeom prst="rect">
            <a:avLst/>
          </a:prstGeom>
          <a:noFill/>
          <a:ln>
            <a:noFill/>
          </a:ln>
        </p:spPr>
      </p:pic>
      <p:sp>
        <p:nvSpPr>
          <p:cNvPr id="290" name="Google Shape;290;p49"/>
          <p:cNvSpPr txBox="1"/>
          <p:nvPr/>
        </p:nvSpPr>
        <p:spPr>
          <a:xfrm>
            <a:off x="3372300" y="6486825"/>
            <a:ext cx="5169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 sz="900">
                <a:latin typeface="Calibri"/>
                <a:ea typeface="Calibri"/>
                <a:cs typeface="Calibri"/>
                <a:sym typeface="Calibri"/>
              </a:rPr>
              <a:t>    misionleccionesbiblicas.org    Parábola del fariseo y el recaudador de impuestos</a:t>
            </a:r>
            <a:endParaRPr sz="900">
              <a:latin typeface="Calibri"/>
              <a:ea typeface="Calibri"/>
              <a:cs typeface="Calibri"/>
              <a:sym typeface="Calibri"/>
            </a:endParaRPr>
          </a:p>
        </p:txBody>
      </p:sp>
      <p:sp>
        <p:nvSpPr>
          <p:cNvPr id="291" name="Google Shape;291;p49"/>
          <p:cNvSpPr txBox="1"/>
          <p:nvPr/>
        </p:nvSpPr>
        <p:spPr>
          <a:xfrm>
            <a:off x="8541777" y="6492904"/>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sz="900">
                <a:solidFill>
                  <a:schemeClr val="dk1"/>
                </a:solidFill>
                <a:latin typeface="Calibri"/>
                <a:ea typeface="Calibri"/>
                <a:cs typeface="Calibri"/>
                <a:sym typeface="Calibri"/>
              </a:rPr>
              <a:t>‹#›</a:t>
            </a:fld>
            <a:endParaRPr sz="9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pic>
        <p:nvPicPr>
          <p:cNvPr descr="03_Pharisee_TaxCollector_1024.jpg" id="296" name="Google Shape;296;p50"/>
          <p:cNvPicPr preferRelativeResize="0"/>
          <p:nvPr/>
        </p:nvPicPr>
        <p:blipFill rotWithShape="1">
          <a:blip r:embed="rId3">
            <a:alphaModFix/>
          </a:blip>
          <a:srcRect b="0" l="0" r="0" t="0"/>
          <a:stretch/>
        </p:blipFill>
        <p:spPr>
          <a:xfrm>
            <a:off x="0" y="0"/>
            <a:ext cx="9037676" cy="6778251"/>
          </a:xfrm>
          <a:prstGeom prst="rect">
            <a:avLst/>
          </a:prstGeom>
          <a:noFill/>
          <a:ln>
            <a:noFill/>
          </a:ln>
        </p:spPr>
      </p:pic>
      <p:sp>
        <p:nvSpPr>
          <p:cNvPr id="297" name="Google Shape;297;p50"/>
          <p:cNvSpPr txBox="1"/>
          <p:nvPr/>
        </p:nvSpPr>
        <p:spPr>
          <a:xfrm>
            <a:off x="3372300" y="6562675"/>
            <a:ext cx="5169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 sz="900">
                <a:latin typeface="Calibri"/>
                <a:ea typeface="Calibri"/>
                <a:cs typeface="Calibri"/>
                <a:sym typeface="Calibri"/>
              </a:rPr>
              <a:t>    misionleccionesbiblicas.org    Parábola del fariseo y el recaudador de impuestos</a:t>
            </a:r>
            <a:endParaRPr sz="900">
              <a:latin typeface="Calibri"/>
              <a:ea typeface="Calibri"/>
              <a:cs typeface="Calibri"/>
              <a:sym typeface="Calibri"/>
            </a:endParaRPr>
          </a:p>
        </p:txBody>
      </p:sp>
      <p:sp>
        <p:nvSpPr>
          <p:cNvPr id="298" name="Google Shape;298;p50"/>
          <p:cNvSpPr txBox="1"/>
          <p:nvPr/>
        </p:nvSpPr>
        <p:spPr>
          <a:xfrm>
            <a:off x="8541777" y="6568754"/>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sz="900">
                <a:solidFill>
                  <a:schemeClr val="dk1"/>
                </a:solidFill>
                <a:latin typeface="Calibri"/>
                <a:ea typeface="Calibri"/>
                <a:cs typeface="Calibri"/>
                <a:sym typeface="Calibri"/>
              </a:rPr>
              <a:t>‹#›</a:t>
            </a:fld>
            <a:endParaRPr sz="9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pic>
        <p:nvPicPr>
          <p:cNvPr descr="05_Pharisee_TaxCollector_1024.jpg" id="303" name="Google Shape;303;p51"/>
          <p:cNvPicPr preferRelativeResize="0"/>
          <p:nvPr/>
        </p:nvPicPr>
        <p:blipFill rotWithShape="1">
          <a:blip r:embed="rId3">
            <a:alphaModFix/>
          </a:blip>
          <a:srcRect b="0" l="0" r="0" t="0"/>
          <a:stretch/>
        </p:blipFill>
        <p:spPr>
          <a:xfrm>
            <a:off x="53163" y="39875"/>
            <a:ext cx="9037676" cy="6778251"/>
          </a:xfrm>
          <a:prstGeom prst="rect">
            <a:avLst/>
          </a:prstGeom>
          <a:noFill/>
          <a:ln>
            <a:noFill/>
          </a:ln>
        </p:spPr>
      </p:pic>
      <p:sp>
        <p:nvSpPr>
          <p:cNvPr id="304" name="Google Shape;304;p51"/>
          <p:cNvSpPr txBox="1"/>
          <p:nvPr/>
        </p:nvSpPr>
        <p:spPr>
          <a:xfrm>
            <a:off x="3372300" y="6486825"/>
            <a:ext cx="5169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 sz="900">
                <a:latin typeface="Calibri"/>
                <a:ea typeface="Calibri"/>
                <a:cs typeface="Calibri"/>
                <a:sym typeface="Calibri"/>
              </a:rPr>
              <a:t>    misionleccionesbiblicas.org    Parábola del fariseo y el recaudador de impuestos</a:t>
            </a:r>
            <a:endParaRPr sz="900">
              <a:latin typeface="Calibri"/>
              <a:ea typeface="Calibri"/>
              <a:cs typeface="Calibri"/>
              <a:sym typeface="Calibri"/>
            </a:endParaRPr>
          </a:p>
        </p:txBody>
      </p:sp>
      <p:sp>
        <p:nvSpPr>
          <p:cNvPr id="305" name="Google Shape;305;p51"/>
          <p:cNvSpPr txBox="1"/>
          <p:nvPr/>
        </p:nvSpPr>
        <p:spPr>
          <a:xfrm>
            <a:off x="8541777" y="6492904"/>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sz="900">
                <a:solidFill>
                  <a:schemeClr val="dk1"/>
                </a:solidFill>
                <a:latin typeface="Calibri"/>
                <a:ea typeface="Calibri"/>
                <a:cs typeface="Calibri"/>
                <a:sym typeface="Calibri"/>
              </a:rPr>
              <a:t>‹#›</a:t>
            </a:fld>
            <a:endParaRPr sz="9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pic>
        <p:nvPicPr>
          <p:cNvPr descr="06_Pharisee_TaxCollector_1024.jpg" id="310" name="Google Shape;310;p52"/>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311" name="Google Shape;311;p52"/>
          <p:cNvSpPr txBox="1"/>
          <p:nvPr/>
        </p:nvSpPr>
        <p:spPr>
          <a:xfrm>
            <a:off x="3372300" y="6486825"/>
            <a:ext cx="5169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 sz="900">
                <a:latin typeface="Calibri"/>
                <a:ea typeface="Calibri"/>
                <a:cs typeface="Calibri"/>
                <a:sym typeface="Calibri"/>
              </a:rPr>
              <a:t>    misionleccionesbiblicas.org    Parábola del fariseo y el recaudador de impuestos</a:t>
            </a:r>
            <a:endParaRPr sz="900">
              <a:latin typeface="Calibri"/>
              <a:ea typeface="Calibri"/>
              <a:cs typeface="Calibri"/>
              <a:sym typeface="Calibri"/>
            </a:endParaRPr>
          </a:p>
        </p:txBody>
      </p:sp>
      <p:sp>
        <p:nvSpPr>
          <p:cNvPr id="312" name="Google Shape;312;p52"/>
          <p:cNvSpPr txBox="1"/>
          <p:nvPr/>
        </p:nvSpPr>
        <p:spPr>
          <a:xfrm>
            <a:off x="8541777" y="6492904"/>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sz="900">
                <a:solidFill>
                  <a:schemeClr val="dk1"/>
                </a:solidFill>
                <a:latin typeface="Calibri"/>
                <a:ea typeface="Calibri"/>
                <a:cs typeface="Calibri"/>
                <a:sym typeface="Calibri"/>
              </a:rPr>
              <a:t>‹#›</a:t>
            </a:fld>
            <a:endParaRPr sz="9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53"/>
          <p:cNvSpPr txBox="1"/>
          <p:nvPr>
            <p:ph type="title"/>
          </p:nvPr>
        </p:nvSpPr>
        <p:spPr>
          <a:xfrm>
            <a:off x="476150" y="347075"/>
            <a:ext cx="4464000" cy="610800"/>
          </a:xfrm>
          <a:prstGeom prst="rect">
            <a:avLst/>
          </a:prstGeom>
          <a:noFill/>
          <a:ln>
            <a:noFill/>
          </a:ln>
        </p:spPr>
        <p:txBody>
          <a:bodyPr anchorCtr="0" anchor="b" bIns="64300" lIns="64300" spcFirstLastPara="1" rIns="64300" wrap="square" tIns="64300">
            <a:noAutofit/>
          </a:bodyPr>
          <a:lstStyle/>
          <a:p>
            <a:pPr indent="0" lvl="0" marL="0" marR="0" rtl="0" algn="l">
              <a:lnSpc>
                <a:spcPct val="100000"/>
              </a:lnSpc>
              <a:spcBef>
                <a:spcPts val="0"/>
              </a:spcBef>
              <a:spcAft>
                <a:spcPts val="0"/>
              </a:spcAft>
              <a:buClr>
                <a:srgbClr val="000000"/>
              </a:buClr>
              <a:buSzPts val="1400"/>
              <a:buFont typeface="Arial"/>
              <a:buNone/>
            </a:pPr>
            <a:r>
              <a:rPr b="0" lang="en" sz="2600">
                <a:solidFill>
                  <a:srgbClr val="000000"/>
                </a:solidFill>
              </a:rPr>
              <a:t>Notas para maestros  -1</a:t>
            </a:r>
            <a:endParaRPr b="0" i="0" sz="2600" u="none" cap="none" strike="noStrike">
              <a:solidFill>
                <a:srgbClr val="000000"/>
              </a:solidFill>
            </a:endParaRPr>
          </a:p>
        </p:txBody>
      </p:sp>
      <p:sp>
        <p:nvSpPr>
          <p:cNvPr id="318" name="Google Shape;318;p53"/>
          <p:cNvSpPr txBox="1"/>
          <p:nvPr>
            <p:ph idx="2" type="body"/>
          </p:nvPr>
        </p:nvSpPr>
        <p:spPr>
          <a:xfrm>
            <a:off x="476150" y="1067975"/>
            <a:ext cx="3812100" cy="5521500"/>
          </a:xfrm>
          <a:prstGeom prst="rect">
            <a:avLst/>
          </a:prstGeom>
          <a:noFill/>
          <a:ln>
            <a:noFill/>
          </a:ln>
        </p:spPr>
        <p:txBody>
          <a:bodyPr anchorCtr="0" anchor="t" bIns="64300" lIns="64300" spcFirstLastPara="1" rIns="64300" wrap="square" tIns="64300">
            <a:noAutofit/>
          </a:bodyPr>
          <a:lstStyle/>
          <a:p>
            <a:pPr indent="0" lvl="0" marL="0" rtl="0" algn="l">
              <a:lnSpc>
                <a:spcPct val="100000"/>
              </a:lnSpc>
              <a:spcBef>
                <a:spcPts val="0"/>
              </a:spcBef>
              <a:spcAft>
                <a:spcPts val="0"/>
              </a:spcAft>
              <a:buClr>
                <a:schemeClr val="dk1"/>
              </a:buClr>
              <a:buSzPts val="1100"/>
              <a:buFont typeface="Arial"/>
              <a:buNone/>
            </a:pPr>
            <a:r>
              <a:rPr lang="en" sz="1200"/>
              <a:t>1. Portada: Parábola del fariseo y el recaudador de impuestos (Lucas 18:9-14)</a:t>
            </a:r>
            <a:endParaRPr sz="1200"/>
          </a:p>
          <a:p>
            <a:pPr indent="0" lvl="0" marL="0" rtl="0" algn="l">
              <a:lnSpc>
                <a:spcPct val="100000"/>
              </a:lnSpc>
              <a:spcBef>
                <a:spcPts val="0"/>
              </a:spcBef>
              <a:spcAft>
                <a:spcPts val="0"/>
              </a:spcAft>
              <a:buClr>
                <a:schemeClr val="dk1"/>
              </a:buClr>
              <a:buSzPts val="1100"/>
              <a:buFont typeface="Arial"/>
              <a:buNone/>
            </a:pPr>
            <a:r>
              <a:t/>
            </a:r>
            <a:endParaRPr sz="1200"/>
          </a:p>
          <a:p>
            <a:pPr indent="0" lvl="0" marL="0" rtl="0" algn="l">
              <a:lnSpc>
                <a:spcPct val="100000"/>
              </a:lnSpc>
              <a:spcBef>
                <a:spcPts val="0"/>
              </a:spcBef>
              <a:spcAft>
                <a:spcPts val="0"/>
              </a:spcAft>
              <a:buClr>
                <a:schemeClr val="dk1"/>
              </a:buClr>
              <a:buSzPts val="1100"/>
              <a:buFont typeface="Arial"/>
              <a:buNone/>
            </a:pPr>
            <a:r>
              <a:rPr lang="en" sz="1200"/>
              <a:t>2. ¿Alguna vez has conocido a alguien que piensa que es mejor que todos los demás? Les gusta presumir de sí mismos. Piensan que son más guapos que otras personas. Piensan que son más inteligentes que otros. Piensan que son más rápidos, más fuertes o populares que los demás.</a:t>
            </a:r>
            <a:endParaRPr sz="1200"/>
          </a:p>
          <a:p>
            <a:pPr indent="0" lvl="0" marL="0" rtl="0" algn="l">
              <a:lnSpc>
                <a:spcPct val="100000"/>
              </a:lnSpc>
              <a:spcBef>
                <a:spcPts val="0"/>
              </a:spcBef>
              <a:spcAft>
                <a:spcPts val="0"/>
              </a:spcAft>
              <a:buClr>
                <a:schemeClr val="dk1"/>
              </a:buClr>
              <a:buSzPts val="1100"/>
              <a:buFont typeface="Arial"/>
              <a:buNone/>
            </a:pPr>
            <a:r>
              <a:t/>
            </a:r>
            <a:endParaRPr sz="1200"/>
          </a:p>
          <a:p>
            <a:pPr indent="0" lvl="0" marL="0" rtl="0" algn="l">
              <a:lnSpc>
                <a:spcPct val="100000"/>
              </a:lnSpc>
              <a:spcBef>
                <a:spcPts val="0"/>
              </a:spcBef>
              <a:spcAft>
                <a:spcPts val="0"/>
              </a:spcAft>
              <a:buClr>
                <a:schemeClr val="dk1"/>
              </a:buClr>
              <a:buSzPts val="1100"/>
              <a:buFont typeface="Arial"/>
              <a:buNone/>
            </a:pPr>
            <a:r>
              <a:rPr lang="en" sz="1200"/>
              <a:t>En el tiempo de Jesús también había personas así. A veces pensaban que Dios debía tratarlos mejor porque eran muy buenos.</a:t>
            </a:r>
            <a:endParaRPr sz="1200"/>
          </a:p>
          <a:p>
            <a:pPr indent="0" lvl="0" marL="0" rtl="0" algn="l">
              <a:lnSpc>
                <a:spcPct val="100000"/>
              </a:lnSpc>
              <a:spcBef>
                <a:spcPts val="0"/>
              </a:spcBef>
              <a:spcAft>
                <a:spcPts val="0"/>
              </a:spcAft>
              <a:buClr>
                <a:schemeClr val="dk1"/>
              </a:buClr>
              <a:buSzPts val="1100"/>
              <a:buFont typeface="Arial"/>
              <a:buNone/>
            </a:pPr>
            <a:r>
              <a:t/>
            </a:r>
            <a:endParaRPr sz="1200"/>
          </a:p>
          <a:p>
            <a:pPr indent="0" lvl="0" marL="0" rtl="0" algn="l">
              <a:lnSpc>
                <a:spcPct val="100000"/>
              </a:lnSpc>
              <a:spcBef>
                <a:spcPts val="0"/>
              </a:spcBef>
              <a:spcAft>
                <a:spcPts val="0"/>
              </a:spcAft>
              <a:buClr>
                <a:schemeClr val="dk1"/>
              </a:buClr>
              <a:buSzPts val="1100"/>
              <a:buFont typeface="Arial"/>
              <a:buNone/>
            </a:pPr>
            <a:r>
              <a:rPr lang="en" sz="1200"/>
              <a:t>3. A Jesús no le gustaba cuando las personas pensaban que eran mejores que todos los demás. Jesús dijo que esas personas tenían mucho orgullo. Jesús enseñó que no debemos ser jactanciosos. En cambio, debemos ser humildes.</a:t>
            </a:r>
            <a:endParaRPr sz="1200"/>
          </a:p>
          <a:p>
            <a:pPr indent="0" lvl="0" marL="0" rtl="0" algn="l">
              <a:lnSpc>
                <a:spcPct val="100000"/>
              </a:lnSpc>
              <a:spcBef>
                <a:spcPts val="0"/>
              </a:spcBef>
              <a:spcAft>
                <a:spcPts val="0"/>
              </a:spcAft>
              <a:buClr>
                <a:schemeClr val="dk1"/>
              </a:buClr>
              <a:buSzPts val="1100"/>
              <a:buFont typeface="Arial"/>
              <a:buNone/>
            </a:pPr>
            <a:r>
              <a:t/>
            </a:r>
            <a:endParaRPr sz="1200"/>
          </a:p>
          <a:p>
            <a:pPr indent="0" lvl="0" marL="0" rtl="0" algn="l">
              <a:lnSpc>
                <a:spcPct val="100000"/>
              </a:lnSpc>
              <a:spcBef>
                <a:spcPts val="0"/>
              </a:spcBef>
              <a:spcAft>
                <a:spcPts val="0"/>
              </a:spcAft>
              <a:buClr>
                <a:schemeClr val="dk1"/>
              </a:buClr>
              <a:buSzPts val="1100"/>
              <a:buFont typeface="Arial"/>
              <a:buNone/>
            </a:pPr>
            <a:r>
              <a:rPr lang="en" sz="1200"/>
              <a:t>Ser humilde significa no presumir de uno mismo. Si eres humilde, no esperas que todos te den la preferencia siempre.</a:t>
            </a:r>
            <a:endParaRPr sz="1200"/>
          </a:p>
          <a:p>
            <a:pPr indent="0" lvl="0" marL="0" rtl="0" algn="l">
              <a:lnSpc>
                <a:spcPct val="100000"/>
              </a:lnSpc>
              <a:spcBef>
                <a:spcPts val="0"/>
              </a:spcBef>
              <a:spcAft>
                <a:spcPts val="0"/>
              </a:spcAft>
              <a:buClr>
                <a:schemeClr val="dk1"/>
              </a:buClr>
              <a:buSzPts val="1100"/>
              <a:buFont typeface="Arial"/>
              <a:buNone/>
            </a:pPr>
            <a:r>
              <a:t/>
            </a:r>
            <a:endParaRPr sz="1200"/>
          </a:p>
          <a:p>
            <a:pPr indent="0" lvl="0" marL="0" rtl="0" algn="l">
              <a:lnSpc>
                <a:spcPct val="100000"/>
              </a:lnSpc>
              <a:spcBef>
                <a:spcPts val="0"/>
              </a:spcBef>
              <a:spcAft>
                <a:spcPts val="0"/>
              </a:spcAft>
              <a:buClr>
                <a:schemeClr val="dk1"/>
              </a:buClr>
              <a:buSzPts val="1100"/>
              <a:buFont typeface="Arial"/>
              <a:buNone/>
            </a:pPr>
            <a:r>
              <a:rPr lang="en" sz="1200"/>
              <a:t>Jesús quería que las personas jactanciosas aprendieran lo que significaba ser humilde, así que les contó una parábola.</a:t>
            </a:r>
            <a:endParaRPr sz="1200"/>
          </a:p>
          <a:p>
            <a:pPr indent="0" lvl="0" marL="0" rtl="0" algn="l">
              <a:lnSpc>
                <a:spcPct val="100000"/>
              </a:lnSpc>
              <a:spcBef>
                <a:spcPts val="0"/>
              </a:spcBef>
              <a:spcAft>
                <a:spcPts val="0"/>
              </a:spcAft>
              <a:buClr>
                <a:schemeClr val="dk1"/>
              </a:buClr>
              <a:buSzPts val="1100"/>
              <a:buFont typeface="Arial"/>
              <a:buNone/>
            </a:pPr>
            <a:r>
              <a:rPr lang="en" sz="1200"/>
              <a:t> ¿Recuerdan qué es una parábola?</a:t>
            </a:r>
            <a:endParaRPr sz="1200"/>
          </a:p>
          <a:p>
            <a:pPr indent="0" lvl="0" marL="0" rtl="0" algn="l">
              <a:lnSpc>
                <a:spcPct val="100000"/>
              </a:lnSpc>
              <a:spcBef>
                <a:spcPts val="0"/>
              </a:spcBef>
              <a:spcAft>
                <a:spcPts val="0"/>
              </a:spcAft>
              <a:buClr>
                <a:schemeClr val="dk1"/>
              </a:buClr>
              <a:buSzPts val="1100"/>
              <a:buFont typeface="Arial"/>
              <a:buNone/>
            </a:pPr>
            <a:r>
              <a:rPr lang="en" sz="1200"/>
              <a:t> Una parábola es una historia sencilla que nos ayuda a entender algo muy importante.</a:t>
            </a:r>
            <a:endParaRPr sz="1200"/>
          </a:p>
          <a:p>
            <a:pPr indent="0" lvl="0" marL="0" rtl="0" algn="l">
              <a:lnSpc>
                <a:spcPct val="100000"/>
              </a:lnSpc>
              <a:spcBef>
                <a:spcPts val="0"/>
              </a:spcBef>
              <a:spcAft>
                <a:spcPts val="0"/>
              </a:spcAft>
              <a:buClr>
                <a:schemeClr val="dk1"/>
              </a:buClr>
              <a:buSzPts val="1100"/>
              <a:buFont typeface="Arial"/>
              <a:buNone/>
            </a:pPr>
            <a:r>
              <a:t/>
            </a:r>
            <a:endParaRPr sz="1100"/>
          </a:p>
          <a:p>
            <a:pPr indent="0" lvl="0" marL="0" rtl="0" algn="l">
              <a:lnSpc>
                <a:spcPct val="100000"/>
              </a:lnSpc>
              <a:spcBef>
                <a:spcPts val="0"/>
              </a:spcBef>
              <a:spcAft>
                <a:spcPts val="0"/>
              </a:spcAft>
              <a:buClr>
                <a:schemeClr val="dk1"/>
              </a:buClr>
              <a:buSzPts val="1100"/>
              <a:buFont typeface="Arial"/>
              <a:buNone/>
            </a:pPr>
            <a:r>
              <a:t/>
            </a:r>
            <a:endParaRPr sz="1100"/>
          </a:p>
          <a:p>
            <a:pPr indent="0" lvl="0" marL="0" rtl="0" algn="l">
              <a:lnSpc>
                <a:spcPct val="100000"/>
              </a:lnSpc>
              <a:spcBef>
                <a:spcPts val="0"/>
              </a:spcBef>
              <a:spcAft>
                <a:spcPts val="0"/>
              </a:spcAft>
              <a:buClr>
                <a:schemeClr val="dk1"/>
              </a:buClr>
              <a:buSzPts val="1100"/>
              <a:buFont typeface="Arial"/>
              <a:buNone/>
            </a:pPr>
            <a:r>
              <a:t/>
            </a:r>
            <a:endParaRPr sz="1100"/>
          </a:p>
          <a:p>
            <a:pPr indent="0" lvl="0" marL="0" rtl="0" algn="l">
              <a:lnSpc>
                <a:spcPct val="100000"/>
              </a:lnSpc>
              <a:spcBef>
                <a:spcPts val="0"/>
              </a:spcBef>
              <a:spcAft>
                <a:spcPts val="0"/>
              </a:spcAft>
              <a:buClr>
                <a:schemeClr val="dk1"/>
              </a:buClr>
              <a:buSzPts val="1100"/>
              <a:buFont typeface="Arial"/>
              <a:buNone/>
            </a:pPr>
            <a:r>
              <a:t/>
            </a:r>
            <a:endParaRPr sz="1100"/>
          </a:p>
          <a:p>
            <a:pPr indent="0" lvl="0" marL="0" rtl="0" algn="l">
              <a:lnSpc>
                <a:spcPct val="100000"/>
              </a:lnSpc>
              <a:spcBef>
                <a:spcPts val="0"/>
              </a:spcBef>
              <a:spcAft>
                <a:spcPts val="0"/>
              </a:spcAft>
              <a:buClr>
                <a:schemeClr val="dk1"/>
              </a:buClr>
              <a:buSzPts val="1100"/>
              <a:buFont typeface="Arial"/>
              <a:buNone/>
            </a:pPr>
            <a:r>
              <a:t/>
            </a:r>
            <a:endParaRPr sz="1100"/>
          </a:p>
          <a:p>
            <a:pPr indent="0" lvl="0" marL="0" rtl="0" algn="l">
              <a:lnSpc>
                <a:spcPct val="100000"/>
              </a:lnSpc>
              <a:spcBef>
                <a:spcPts val="0"/>
              </a:spcBef>
              <a:spcAft>
                <a:spcPts val="0"/>
              </a:spcAft>
              <a:buClr>
                <a:schemeClr val="dk1"/>
              </a:buClr>
              <a:buSzPts val="1100"/>
              <a:buFont typeface="Arial"/>
              <a:buNone/>
            </a:pPr>
            <a:r>
              <a:t/>
            </a:r>
            <a:endParaRPr sz="1100"/>
          </a:p>
        </p:txBody>
      </p:sp>
      <p:sp>
        <p:nvSpPr>
          <p:cNvPr id="319" name="Google Shape;319;p53"/>
          <p:cNvSpPr txBox="1"/>
          <p:nvPr/>
        </p:nvSpPr>
        <p:spPr>
          <a:xfrm>
            <a:off x="4797900" y="1067975"/>
            <a:ext cx="3812100" cy="5061300"/>
          </a:xfrm>
          <a:prstGeom prst="rect">
            <a:avLst/>
          </a:prstGeom>
          <a:noFill/>
          <a:ln>
            <a:noFill/>
          </a:ln>
        </p:spPr>
        <p:txBody>
          <a:bodyPr anchorCtr="0" anchor="t" bIns="32125" lIns="64300" spcFirstLastPara="1" rIns="64300" wrap="square" tIns="32125">
            <a:noAutofit/>
          </a:bodyPr>
          <a:lstStyle/>
          <a:p>
            <a:pPr indent="0" lvl="0" marL="0" marR="0" rtl="0" algn="l">
              <a:lnSpc>
                <a:spcPct val="100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4. Aquí está la parábola que Jesús les contó a las personas que se jactaban de lo bueno que eran:</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Dos hombres fueron al templo a orar. Uno era un fariseo, y el otro era un cobrador de impuestos.</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5. Los fariseos eran maestros de las Escrituras y sabían mucho sobre la Palabra de Dios. Pero cuando este fariseo oró, solo pensó en lo bueno que él era. Se paró y oró así:</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“Dios, te doy gracias porque no soy malo como los demás. Me alegra no ser como los ladrones y tramposos. Me alegra no ser como ese cobrador de impuestos que está allá.”</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6. Luego siguió orando: “Señor, soy muy bueno. Doy mucho dinero y oro mucho. Soy realmente bueno.”</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¿Qué piensan ustedes que Dios pensó sobre la oración del fariseo? (Deja que los niños respondan)</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El fariseo no fue humilde al orar. Tenía mucho orgullo. Jesús dijo que el fariseo no estaba bien con Dios.</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sz="11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sz="1100">
              <a:solidFill>
                <a:schemeClr val="dk1"/>
              </a:solidFill>
              <a:latin typeface="Calibri"/>
              <a:ea typeface="Calibri"/>
              <a:cs typeface="Calibri"/>
              <a:sym typeface="Calibri"/>
            </a:endParaRPr>
          </a:p>
        </p:txBody>
      </p:sp>
      <p:sp>
        <p:nvSpPr>
          <p:cNvPr id="320" name="Google Shape;320;p53"/>
          <p:cNvSpPr txBox="1"/>
          <p:nvPr/>
        </p:nvSpPr>
        <p:spPr>
          <a:xfrm>
            <a:off x="3372300" y="6486825"/>
            <a:ext cx="5169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 sz="900">
                <a:solidFill>
                  <a:srgbClr val="666666"/>
                </a:solidFill>
                <a:latin typeface="Calibri"/>
                <a:ea typeface="Calibri"/>
                <a:cs typeface="Calibri"/>
                <a:sym typeface="Calibri"/>
              </a:rPr>
              <a:t>    misionleccionesbiblicas.org    Parábola del fariseo y el recaudador de impuestos</a:t>
            </a:r>
            <a:endParaRPr sz="900">
              <a:solidFill>
                <a:srgbClr val="666666"/>
              </a:solidFill>
              <a:latin typeface="Calibri"/>
              <a:ea typeface="Calibri"/>
              <a:cs typeface="Calibri"/>
              <a:sym typeface="Calibri"/>
            </a:endParaRPr>
          </a:p>
        </p:txBody>
      </p:sp>
      <p:sp>
        <p:nvSpPr>
          <p:cNvPr id="321" name="Google Shape;321;p53"/>
          <p:cNvSpPr txBox="1"/>
          <p:nvPr/>
        </p:nvSpPr>
        <p:spPr>
          <a:xfrm>
            <a:off x="8541777" y="6492904"/>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sz="900">
                <a:solidFill>
                  <a:srgbClr val="666666"/>
                </a:solidFill>
                <a:latin typeface="Calibri"/>
                <a:ea typeface="Calibri"/>
                <a:cs typeface="Calibri"/>
                <a:sym typeface="Calibri"/>
              </a:rPr>
              <a:t>‹#›</a:t>
            </a:fld>
            <a:endParaRPr sz="900">
              <a:solidFill>
                <a:srgbClr val="666666"/>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B7DEE8"/>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