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c35f887fd_2_75: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marR="0" rtl="0" algn="l">
              <a:lnSpc>
                <a:spcPct val="100000"/>
              </a:lnSpc>
              <a:spcBef>
                <a:spcPts val="0"/>
              </a:spcBef>
              <a:spcAft>
                <a:spcPts val="0"/>
              </a:spcAft>
              <a:buClr>
                <a:schemeClr val="lt1"/>
              </a:buClr>
              <a:buSzPts val="1200"/>
              <a:buFont typeface="Arial"/>
              <a:buNone/>
            </a:pPr>
            <a:r>
              <a:rPr lang="en-GB" sz="1600">
                <a:solidFill>
                  <a:schemeClr val="dk1"/>
                </a:solidFill>
              </a:rPr>
              <a:t>1. Portada: Parábolas del tesoro escondido y la perla preciosa (Marcos 13:44-46)</a:t>
            </a:r>
            <a:endParaRPr sz="1600">
              <a:solidFill>
                <a:schemeClr val="dk1"/>
              </a:solidFill>
            </a:endParaRPr>
          </a:p>
          <a:p>
            <a:pPr indent="0" lvl="0" marL="0" marR="0" rtl="0" algn="l">
              <a:lnSpc>
                <a:spcPct val="100000"/>
              </a:lnSpc>
              <a:spcBef>
                <a:spcPts val="0"/>
              </a:spcBef>
              <a:spcAft>
                <a:spcPts val="0"/>
              </a:spcAft>
              <a:buClr>
                <a:schemeClr val="lt1"/>
              </a:buClr>
              <a:buSzPts val="1200"/>
              <a:buFont typeface="Arial"/>
              <a:buNone/>
            </a:pPr>
            <a:r>
              <a:t/>
            </a:r>
            <a:endParaRPr sz="1600">
              <a:solidFill>
                <a:schemeClr val="dk1"/>
              </a:solidFill>
            </a:endParaRPr>
          </a:p>
          <a:p>
            <a:pPr indent="0" lvl="0" marL="0" marR="0" rtl="0" algn="l">
              <a:lnSpc>
                <a:spcPct val="100000"/>
              </a:lnSpc>
              <a:spcBef>
                <a:spcPts val="0"/>
              </a:spcBef>
              <a:spcAft>
                <a:spcPts val="0"/>
              </a:spcAft>
              <a:buClr>
                <a:schemeClr val="lt1"/>
              </a:buClr>
              <a:buSzPts val="1200"/>
              <a:buFont typeface="Arial"/>
              <a:buNone/>
            </a:pPr>
            <a:r>
              <a:t/>
            </a:r>
            <a:endParaRPr sz="1600">
              <a:solidFill>
                <a:schemeClr val="dk1"/>
              </a:solidFill>
            </a:endParaRPr>
          </a:p>
          <a:p>
            <a:pPr indent="0" lvl="0" marL="0" marR="0" rtl="0" algn="l">
              <a:lnSpc>
                <a:spcPct val="100000"/>
              </a:lnSpc>
              <a:spcBef>
                <a:spcPts val="0"/>
              </a:spcBef>
              <a:spcAft>
                <a:spcPts val="0"/>
              </a:spcAft>
              <a:buClr>
                <a:schemeClr val="lt1"/>
              </a:buClr>
              <a:buSzPts val="1200"/>
              <a:buFont typeface="Arial"/>
              <a:buNone/>
            </a:pPr>
            <a:r>
              <a:t/>
            </a:r>
            <a:endParaRPr sz="1600">
              <a:solidFill>
                <a:schemeClr val="dk1"/>
              </a:solidFill>
            </a:endParaRPr>
          </a:p>
        </p:txBody>
      </p:sp>
      <p:sp>
        <p:nvSpPr>
          <p:cNvPr id="231" name="Google Shape;231;g37c35f887fd_2_75: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c35f887fd_2_132:notes"/>
          <p:cNvSpPr txBox="1"/>
          <p:nvPr>
            <p:ph idx="1" type="body"/>
          </p:nvPr>
        </p:nvSpPr>
        <p:spPr>
          <a:xfrm>
            <a:off x="755967" y="5078605"/>
            <a:ext cx="6047739"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03" name="Google Shape;303;g37c35f887fd_2_132: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c35f887fd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1" name="Google Shape;311;g37c35f887fd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12" name="Google Shape;312;g37c35f887fd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c35f887fd_2_83: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2. Jesús contó muchas parábolas a sus seguidores sobre el Reino de Dios. ¿Saben qué es un reino? Un reino es un lugar donde todos hacen lo que dice el rey. Si vives en el Reino de Dios, eso significa que haces lo que Dios dice. Eso es porque Dios es el Rey.</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p:txBody>
      </p:sp>
      <p:sp>
        <p:nvSpPr>
          <p:cNvPr id="238" name="Google Shape;238;g37c35f887fd_2_83: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c35f887fd_2_89: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3. El Reino de Dios no es un lugar. Es una forma de pensar y actuar. Jesús enseñó a las personas acerca del verdadero Rey del Universo, quien ama a todos. Él quiere que todos lo sigan y vivan en Su Reino, sin importar en qué lugar vivan.</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330200" lvl="0" marL="457200" rtl="0" algn="l">
              <a:lnSpc>
                <a:spcPct val="100000"/>
              </a:lnSpc>
              <a:spcBef>
                <a:spcPts val="0"/>
              </a:spcBef>
              <a:spcAft>
                <a:spcPts val="0"/>
              </a:spcAft>
              <a:buSzPts val="1600"/>
              <a:buChar char="●"/>
            </a:pPr>
            <a:r>
              <a:rPr lang="en-GB" sz="1600"/>
              <a:t>Si vives en América y haces lo que Dios dice, entonces vives en el Reino de Dios.</a:t>
            </a:r>
            <a:endParaRPr sz="1600"/>
          </a:p>
          <a:p>
            <a:pPr indent="-330200" lvl="0" marL="457200" rtl="0" algn="l">
              <a:lnSpc>
                <a:spcPct val="100000"/>
              </a:lnSpc>
              <a:spcBef>
                <a:spcPts val="0"/>
              </a:spcBef>
              <a:spcAft>
                <a:spcPts val="0"/>
              </a:spcAft>
              <a:buSzPts val="1600"/>
              <a:buChar char="●"/>
            </a:pPr>
            <a:r>
              <a:rPr lang="en-GB" sz="1600"/>
              <a:t>Si vives en Australia y haces lo que Dios dice, entonces vives en el Reino de Dios.</a:t>
            </a:r>
            <a:endParaRPr sz="1600"/>
          </a:p>
          <a:p>
            <a:pPr indent="-330200" lvl="0" marL="457200" rtl="0" algn="l">
              <a:lnSpc>
                <a:spcPct val="100000"/>
              </a:lnSpc>
              <a:spcBef>
                <a:spcPts val="0"/>
              </a:spcBef>
              <a:spcAft>
                <a:spcPts val="0"/>
              </a:spcAft>
              <a:buSzPts val="1600"/>
              <a:buChar char="●"/>
            </a:pPr>
            <a:r>
              <a:rPr lang="en-GB" sz="1600"/>
              <a:t>Si vives en Europa y haces lo que Dios dice, entonces vives en el Reino de Dios.</a:t>
            </a:r>
            <a:endParaRPr sz="1600"/>
          </a:p>
          <a:p>
            <a:pPr indent="-330200" lvl="0" marL="457200" rtl="0" algn="l">
              <a:lnSpc>
                <a:spcPct val="100000"/>
              </a:lnSpc>
              <a:spcBef>
                <a:spcPts val="0"/>
              </a:spcBef>
              <a:spcAft>
                <a:spcPts val="0"/>
              </a:spcAft>
              <a:buSzPts val="1600"/>
              <a:buChar char="●"/>
            </a:pPr>
            <a:r>
              <a:rPr lang="en-GB" sz="1600"/>
              <a:t>¿Dónde vives tú? (Deja que los niños respondan). ¿Obedeces a Dios? (Deja que los niños respondan).</a:t>
            </a:r>
            <a:endParaRPr sz="1600"/>
          </a:p>
          <a:p>
            <a:pPr indent="0" lvl="0" marL="457200" rtl="0" algn="l">
              <a:lnSpc>
                <a:spcPct val="100000"/>
              </a:lnSpc>
              <a:spcBef>
                <a:spcPts val="0"/>
              </a:spcBef>
              <a:spcAft>
                <a:spcPts val="0"/>
              </a:spcAft>
              <a:buNone/>
            </a:pPr>
            <a:r>
              <a:rPr lang="en-GB" sz="1600"/>
              <a:t>¡Si obedeces a Dios, entonces vives en el Reino de Dios!</a:t>
            </a:r>
            <a:endParaRPr sz="1600"/>
          </a:p>
          <a:p>
            <a:pPr indent="0" lvl="0" marL="457200" rtl="0" algn="l">
              <a:lnSpc>
                <a:spcPct val="100000"/>
              </a:lnSpc>
              <a:spcBef>
                <a:spcPts val="0"/>
              </a:spcBef>
              <a:spcAft>
                <a:spcPts val="0"/>
              </a:spcAft>
              <a:buNone/>
            </a:pPr>
            <a:r>
              <a:t/>
            </a:r>
            <a:endParaRPr sz="1600"/>
          </a:p>
        </p:txBody>
      </p:sp>
      <p:sp>
        <p:nvSpPr>
          <p:cNvPr id="246" name="Google Shape;246;g37c35f887fd_2_89: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7c35f887fd_2_95: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4. A veces, los reinos pueden ser ricos y hermosos. El rey podría tener todo tipo de tesoros y mucho dinero. Jesús les dijo a sus seguidores que el Reino de Dios es más rico y valioso que cualquier tesoro en todo el mundo.</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p:txBody>
      </p:sp>
      <p:sp>
        <p:nvSpPr>
          <p:cNvPr id="254" name="Google Shape;254;g37c35f887fd_2_95: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7c35f887fd_2_101: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5. Jesús pensó que esto podría ser difícil de entender para las personas, así que les contó una parábola. Una parábola es una historia sencilla que ayuda a las personas a entender algo muy importante. Esta es la parábola:</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rPr lang="en-GB" sz="1600"/>
              <a:t>Una vez, un hombre estaba trabajando en un campo. Mientras cavaba en la tierra, encontró un tesoro que alguien había dejado enterrado. El hombre se emocionó tanto que volvió a enterrar el tesoro y se fue a su casa para conseguir dinero para comprar el campo. No tenía suficiente dinero, así que vendió todo lo que tenía. Estaba feliz de hacerlo. Ahora tenía suficiente dinero, así que fue y compró el campo. Entonces, el tesoro era suyo.</a:t>
            </a:r>
            <a:endParaRPr sz="1600"/>
          </a:p>
        </p:txBody>
      </p:sp>
      <p:sp>
        <p:nvSpPr>
          <p:cNvPr id="262" name="Google Shape;262;g37c35f887fd_2_101: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c35f887fd_2_107: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6. ¿Qué crees que significaba la parábola de Jesús? El Reino de Dios es como el tesoro. Cuando encontramos el Reino de Dios, estamos tan felices que estamos dispuestos a dejar todo para poder obedecer al Rey. Estamos felices de hacerlo porque Dios es el Rey del Reino.</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330200" lvl="0" marL="457200" rtl="0" algn="l">
              <a:lnSpc>
                <a:spcPct val="100000"/>
              </a:lnSpc>
              <a:spcBef>
                <a:spcPts val="0"/>
              </a:spcBef>
              <a:spcAft>
                <a:spcPts val="0"/>
              </a:spcAft>
              <a:buSzPts val="1600"/>
              <a:buChar char="●"/>
            </a:pPr>
            <a:r>
              <a:rPr lang="en-GB" sz="1600"/>
              <a:t>Si antes decíamos malas palabras, dejaríamos de hacerlo para obedecer a Dios, el Rey.</a:t>
            </a:r>
            <a:endParaRPr sz="1600"/>
          </a:p>
          <a:p>
            <a:pPr indent="-330200" lvl="0" marL="457200" rtl="0" algn="l">
              <a:lnSpc>
                <a:spcPct val="100000"/>
              </a:lnSpc>
              <a:spcBef>
                <a:spcPts val="0"/>
              </a:spcBef>
              <a:spcAft>
                <a:spcPts val="0"/>
              </a:spcAft>
              <a:buSzPts val="1600"/>
              <a:buChar char="●"/>
            </a:pPr>
            <a:r>
              <a:rPr lang="en-GB" sz="1600"/>
              <a:t>Si antes robábamos cosas, dejaríamos de hacerlo para obedecer a Dios, el Rey.</a:t>
            </a:r>
            <a:endParaRPr sz="1600"/>
          </a:p>
          <a:p>
            <a:pPr indent="-330200" lvl="0" marL="457200" rtl="0" algn="l">
              <a:lnSpc>
                <a:spcPct val="100000"/>
              </a:lnSpc>
              <a:spcBef>
                <a:spcPts val="0"/>
              </a:spcBef>
              <a:spcAft>
                <a:spcPts val="0"/>
              </a:spcAft>
              <a:buSzPts val="1600"/>
              <a:buChar char="●"/>
            </a:pPr>
            <a:r>
              <a:rPr lang="en-GB" sz="1600"/>
              <a:t>Incluso si nuestro mejor amigo tratara de impedirnos obedecer a Dios, dejaríamos a nuestro mejor amigo para obedecer al Rey y estar en el Reino de Dios.</a:t>
            </a:r>
            <a:endParaRPr sz="1600"/>
          </a:p>
          <a:p>
            <a:pPr indent="0" lvl="0" marL="457200" rtl="0" algn="l">
              <a:lnSpc>
                <a:spcPct val="100000"/>
              </a:lnSpc>
              <a:spcBef>
                <a:spcPts val="0"/>
              </a:spcBef>
              <a:spcAft>
                <a:spcPts val="0"/>
              </a:spcAft>
              <a:buNone/>
            </a:pPr>
            <a:r>
              <a:rPr lang="en-GB" sz="1600"/>
              <a:t>Nada es más valioso que el Reino de Dios. ¡El Reino de Dios es un tesoro!</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p:txBody>
      </p:sp>
      <p:sp>
        <p:nvSpPr>
          <p:cNvPr id="270" name="Google Shape;270;g37c35f887fd_2_107: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7c35f887fd_2_113: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7. Jesús contó otra parábola para ayudar a las personas a entender el Reino de Dios:</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rPr lang="en-GB" sz="1600"/>
              <a:t>Una vez, había un comerciante de perlas que buscaba perlas valiosas. Cuando encontraba buenas perlas, las compraba a bajo precio y luego las vendía a un precio más alto para ganar dinero. El comerciante siempre estaba buscando las perlas más finas.</a:t>
            </a:r>
            <a:endParaRPr sz="1600"/>
          </a:p>
          <a:p>
            <a:pPr indent="0" lvl="0" marL="0" rtl="0" algn="l">
              <a:lnSpc>
                <a:spcPct val="100000"/>
              </a:lnSpc>
              <a:spcBef>
                <a:spcPts val="0"/>
              </a:spcBef>
              <a:spcAft>
                <a:spcPts val="0"/>
              </a:spcAft>
              <a:buClr>
                <a:schemeClr val="dk1"/>
              </a:buClr>
              <a:buSzPts val="1200"/>
              <a:buFont typeface="Arial"/>
              <a:buNone/>
            </a:pPr>
            <a:r>
              <a:t/>
            </a:r>
            <a:endParaRPr sz="1600"/>
          </a:p>
        </p:txBody>
      </p:sp>
      <p:sp>
        <p:nvSpPr>
          <p:cNvPr id="278" name="Google Shape;278;g37c35f887fd_2_113: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7c35f887fd_2_119:notes"/>
          <p:cNvSpPr txBox="1"/>
          <p:nvPr>
            <p:ph idx="1" type="body"/>
          </p:nvPr>
        </p:nvSpPr>
        <p:spPr>
          <a:xfrm>
            <a:off x="755967" y="5078605"/>
            <a:ext cx="6047739"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Clr>
                <a:schemeClr val="dk1"/>
              </a:buClr>
              <a:buSzPts val="1200"/>
              <a:buFont typeface="Arial"/>
              <a:buNone/>
            </a:pPr>
            <a:r>
              <a:rPr lang="en-GB" sz="1600"/>
              <a:t>8</a:t>
            </a:r>
            <a:r>
              <a:rPr lang="en-GB" sz="1600"/>
              <a:t>. Un día, el comerciante encontró una perla muy valiosa. Era la perla más hermosa que había visto. ¡Sabía que debía tener esa perla! El comerciante vendió todo lo que tenía para tener suficiente dinero y comprar la perla.</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rPr lang="en-GB" sz="1600"/>
              <a:t> ¿Qué crees que significaba esa parábola? ¿Cómo crees que era esa perla? (Deja que los niños respondan).</a:t>
            </a:r>
            <a:endParaRPr sz="1600"/>
          </a:p>
          <a:p>
            <a:pPr indent="0" lvl="0" marL="0" rtl="0" algn="l">
              <a:lnSpc>
                <a:spcPct val="100000"/>
              </a:lnSpc>
              <a:spcBef>
                <a:spcPts val="0"/>
              </a:spcBef>
              <a:spcAft>
                <a:spcPts val="0"/>
              </a:spcAft>
              <a:buClr>
                <a:schemeClr val="dk1"/>
              </a:buClr>
              <a:buSzPts val="1200"/>
              <a:buFont typeface="Arial"/>
              <a:buNone/>
            </a:pPr>
            <a:r>
              <a:rPr lang="en-GB" sz="1600"/>
              <a:t> La perla preciosa es como el Reino de Dios. El comerciante renunció a todo lo que tenía para ser dueño de esa perla preciosa. El Reino de Dios es tan valioso que querremos dejarlo todo para estar en Él.</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rPr lang="en-GB" sz="1600"/>
              <a:t>¿Qué estarías dispuesto a dejar para estar en el Reino de Dios?</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a:p>
            <a:pPr indent="0" lvl="0" marL="0" rtl="0" algn="l">
              <a:lnSpc>
                <a:spcPct val="100000"/>
              </a:lnSpc>
              <a:spcBef>
                <a:spcPts val="0"/>
              </a:spcBef>
              <a:spcAft>
                <a:spcPts val="0"/>
              </a:spcAft>
              <a:buClr>
                <a:schemeClr val="dk1"/>
              </a:buClr>
              <a:buSzPts val="1200"/>
              <a:buFont typeface="Arial"/>
              <a:buNone/>
            </a:pPr>
            <a:r>
              <a:t/>
            </a:r>
            <a:endParaRPr sz="1600"/>
          </a:p>
        </p:txBody>
      </p:sp>
      <p:sp>
        <p:nvSpPr>
          <p:cNvPr id="286" name="Google Shape;286;g37c35f887fd_2_119: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c35f887fd_2_125:notes"/>
          <p:cNvSpPr txBox="1"/>
          <p:nvPr>
            <p:ph idx="1" type="body"/>
          </p:nvPr>
        </p:nvSpPr>
        <p:spPr>
          <a:xfrm>
            <a:off x="755967" y="5078605"/>
            <a:ext cx="6047739"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294" name="Google Shape;294;g37c35f887fd_2_12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04" name="Google Shape;104;p15"/>
          <p:cNvSpPr txBox="1"/>
          <p:nvPr>
            <p:ph idx="1" type="subTitle"/>
          </p:nvPr>
        </p:nvSpPr>
        <p:spPr>
          <a:xfrm>
            <a:off x="1950720" y="5527040"/>
            <a:ext cx="9103359"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6"/>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10" name="Google Shape;110;p16"/>
          <p:cNvSpPr txBox="1"/>
          <p:nvPr>
            <p:ph idx="1" type="body"/>
          </p:nvPr>
        </p:nvSpPr>
        <p:spPr>
          <a:xfrm>
            <a:off x="650240" y="2275840"/>
            <a:ext cx="5743785"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2" type="body"/>
          </p:nvPr>
        </p:nvSpPr>
        <p:spPr>
          <a:xfrm>
            <a:off x="6610773" y="2275840"/>
            <a:ext cx="5743785"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13" name="Google Shape;113;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14" name="Google Shape;114;p16"/>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17"/>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17" name="Google Shape;117;p17"/>
          <p:cNvSpPr txBox="1"/>
          <p:nvPr>
            <p:ph idx="1" type="body"/>
          </p:nvPr>
        </p:nvSpPr>
        <p:spPr>
          <a:xfrm rot="5400000">
            <a:off x="769902" y="270933"/>
            <a:ext cx="8322169" cy="8561492"/>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8" name="Google Shape;118;p17"/>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19" name="Google Shape;119;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20" name="Google Shape;120;p17"/>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18"/>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23" name="Google Shape;123;p18"/>
          <p:cNvSpPr txBox="1"/>
          <p:nvPr>
            <p:ph idx="1" type="body"/>
          </p:nvPr>
        </p:nvSpPr>
        <p:spPr>
          <a:xfrm rot="5400000">
            <a:off x="3283937" y="-357858"/>
            <a:ext cx="6436922"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2549032" y="6827520"/>
            <a:ext cx="7802879" cy="806026"/>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29" name="Google Shape;129;p19"/>
          <p:cNvSpPr/>
          <p:nvPr>
            <p:ph idx="2" type="pic"/>
          </p:nvPr>
        </p:nvSpPr>
        <p:spPr>
          <a:xfrm>
            <a:off x="2549032" y="871502"/>
            <a:ext cx="7802879" cy="5852160"/>
          </a:xfrm>
          <a:prstGeom prst="rect">
            <a:avLst/>
          </a:prstGeom>
          <a:noFill/>
          <a:ln>
            <a:noFill/>
          </a:ln>
        </p:spPr>
      </p:sp>
      <p:sp>
        <p:nvSpPr>
          <p:cNvPr id="130" name="Google Shape;130;p19"/>
          <p:cNvSpPr txBox="1"/>
          <p:nvPr>
            <p:ph idx="1" type="body"/>
          </p:nvPr>
        </p:nvSpPr>
        <p:spPr>
          <a:xfrm>
            <a:off x="2549032" y="7633546"/>
            <a:ext cx="7802879" cy="1144691"/>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20"/>
          <p:cNvSpPr txBox="1"/>
          <p:nvPr>
            <p:ph type="title"/>
          </p:nvPr>
        </p:nvSpPr>
        <p:spPr>
          <a:xfrm>
            <a:off x="650240" y="388338"/>
            <a:ext cx="4278490" cy="1652692"/>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800"/>
              <a:buFont typeface="Calibri"/>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36" name="Google Shape;136;p20"/>
          <p:cNvSpPr txBox="1"/>
          <p:nvPr>
            <p:ph idx="1" type="body"/>
          </p:nvPr>
        </p:nvSpPr>
        <p:spPr>
          <a:xfrm>
            <a:off x="5084516" y="388338"/>
            <a:ext cx="7270044" cy="8324426"/>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37" name="Google Shape;137;p20"/>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1300"/>
              <a:buFont typeface="Arial"/>
              <a:buNone/>
              <a:defRPr b="0" i="0" sz="1300" u="none" cap="none" strike="noStrike">
                <a:solidFill>
                  <a:schemeClr val="dk1"/>
                </a:solidFill>
                <a:latin typeface="Calibri"/>
                <a:ea typeface="Calibri"/>
                <a:cs typeface="Calibri"/>
                <a:sym typeface="Calibri"/>
              </a:defRPr>
            </a:lvl9pPr>
          </a:lstStyle>
          <a:p/>
        </p:txBody>
      </p:sp>
      <p:sp>
        <p:nvSpPr>
          <p:cNvPr id="138" name="Google Shape;138;p20"/>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39" name="Google Shape;139;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40" name="Google Shape;140;p20"/>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21"/>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43" name="Google Shape;143;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44" name="Google Shape;144;p21"/>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47" name="Google Shape;147;p22"/>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48" name="Google Shape;148;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49" name="Google Shape;149;p22"/>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sp>
        <p:nvSpPr>
          <p:cNvPr id="151" name="Google Shape;151;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52" name="Google Shape;152;p23"/>
          <p:cNvSpPr txBox="1"/>
          <p:nvPr>
            <p:ph idx="1" type="body"/>
          </p:nvPr>
        </p:nvSpPr>
        <p:spPr>
          <a:xfrm>
            <a:off x="650240" y="2183270"/>
            <a:ext cx="5746044"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153" name="Google Shape;153;p23"/>
          <p:cNvSpPr txBox="1"/>
          <p:nvPr>
            <p:ph idx="2" type="body"/>
          </p:nvPr>
        </p:nvSpPr>
        <p:spPr>
          <a:xfrm>
            <a:off x="650240" y="3093156"/>
            <a:ext cx="5746044" cy="5619608"/>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54" name="Google Shape;154;p23"/>
          <p:cNvSpPr txBox="1"/>
          <p:nvPr>
            <p:ph idx="3" type="body"/>
          </p:nvPr>
        </p:nvSpPr>
        <p:spPr>
          <a:xfrm>
            <a:off x="6606258" y="2183270"/>
            <a:ext cx="5748301"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155" name="Google Shape;155;p23"/>
          <p:cNvSpPr txBox="1"/>
          <p:nvPr>
            <p:ph idx="4" type="body"/>
          </p:nvPr>
        </p:nvSpPr>
        <p:spPr>
          <a:xfrm>
            <a:off x="6606258" y="3093156"/>
            <a:ext cx="5748301" cy="5619608"/>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88"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5700"/>
              <a:buFont typeface="Calibri"/>
              <a:buNone/>
              <a:defRPr b="1" i="0" sz="57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61" name="Google Shape;161;p24"/>
          <p:cNvSpPr txBox="1"/>
          <p:nvPr>
            <p:ph idx="1" type="body"/>
          </p:nvPr>
        </p:nvSpPr>
        <p:spPr>
          <a:xfrm>
            <a:off x="1027288"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26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167" name="Google Shape;167;p25"/>
          <p:cNvSpPr txBox="1"/>
          <p:nvPr>
            <p:ph idx="1" type="body"/>
          </p:nvPr>
        </p:nvSpPr>
        <p:spPr>
          <a:xfrm>
            <a:off x="650240" y="2275840"/>
            <a:ext cx="11704320" cy="6436922"/>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9pPr>
          </a:lstStyle>
          <a:p/>
        </p:txBody>
      </p:sp>
      <p:sp>
        <p:nvSpPr>
          <p:cNvPr id="98" name="Google Shape;98;p14"/>
          <p:cNvSpPr txBox="1"/>
          <p:nvPr>
            <p:ph idx="1" type="body"/>
          </p:nvPr>
        </p:nvSpPr>
        <p:spPr>
          <a:xfrm>
            <a:off x="650240" y="2275840"/>
            <a:ext cx="11704320" cy="6436922"/>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2"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2"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5" title="12.05 COVER ES.PNG"/>
          <p:cNvPicPr preferRelativeResize="0"/>
          <p:nvPr/>
        </p:nvPicPr>
        <p:blipFill>
          <a:blip r:embed="rId3">
            <a:alphaModFix/>
          </a:blip>
          <a:stretch>
            <a:fillRect/>
          </a:stretch>
        </p:blipFill>
        <p:spPr>
          <a:xfrm>
            <a:off x="1355863" y="1016900"/>
            <a:ext cx="10293074" cy="7719800"/>
          </a:xfrm>
          <a:prstGeom prst="rect">
            <a:avLst/>
          </a:prstGeom>
          <a:noFill/>
          <a:ln>
            <a:noFill/>
          </a:ln>
        </p:spPr>
      </p:pic>
      <p:sp>
        <p:nvSpPr>
          <p:cNvPr id="234" name="Google Shape;234;p35"/>
          <p:cNvSpPr txBox="1"/>
          <p:nvPr/>
        </p:nvSpPr>
        <p:spPr>
          <a:xfrm>
            <a:off x="4911598" y="9048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Parábolas del tesoro escondido y la perla preciosa</a:t>
            </a:r>
            <a:endParaRPr sz="1400">
              <a:solidFill>
                <a:srgbClr val="666666"/>
              </a:solidFill>
              <a:latin typeface="Calibri"/>
              <a:ea typeface="Calibri"/>
              <a:cs typeface="Calibri"/>
              <a:sym typeface="Calibri"/>
            </a:endParaRPr>
          </a:p>
        </p:txBody>
      </p:sp>
      <p:sp>
        <p:nvSpPr>
          <p:cNvPr id="235" name="Google Shape;235;p3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ph type="title"/>
          </p:nvPr>
        </p:nvSpPr>
        <p:spPr>
          <a:xfrm>
            <a:off x="879439" y="604333"/>
            <a:ext cx="5988000" cy="489600"/>
          </a:xfrm>
          <a:prstGeom prst="rect">
            <a:avLst/>
          </a:prstGeom>
          <a:noFill/>
          <a:ln>
            <a:noFill/>
          </a:ln>
        </p:spPr>
        <p:txBody>
          <a:bodyPr anchorCtr="0" anchor="ctr" bIns="130025" lIns="130025" spcFirstLastPara="1" rIns="130025" wrap="square" tIns="130025">
            <a:noAutofit/>
          </a:bodyPr>
          <a:lstStyle/>
          <a:p>
            <a:pPr indent="0" lvl="0" marL="0" rtl="0" algn="l">
              <a:lnSpc>
                <a:spcPct val="100000"/>
              </a:lnSpc>
              <a:spcBef>
                <a:spcPts val="0"/>
              </a:spcBef>
              <a:spcAft>
                <a:spcPts val="0"/>
              </a:spcAft>
              <a:buClr>
                <a:schemeClr val="dk1"/>
              </a:buClr>
              <a:buSzPts val="2800"/>
              <a:buFont typeface="Calibri"/>
              <a:buNone/>
            </a:pPr>
            <a:r>
              <a:rPr lang="en-GB" sz="3200"/>
              <a:t>Notas para maestros  -2</a:t>
            </a:r>
            <a:endParaRPr sz="6700"/>
          </a:p>
        </p:txBody>
      </p:sp>
      <p:sp>
        <p:nvSpPr>
          <p:cNvPr id="306" name="Google Shape;306;p44"/>
          <p:cNvSpPr txBox="1"/>
          <p:nvPr>
            <p:ph idx="1" type="body"/>
          </p:nvPr>
        </p:nvSpPr>
        <p:spPr>
          <a:xfrm>
            <a:off x="879450" y="1223548"/>
            <a:ext cx="5529600" cy="7074600"/>
          </a:xfrm>
          <a:prstGeom prst="rect">
            <a:avLst/>
          </a:prstGeom>
          <a:noFill/>
          <a:ln>
            <a:noFill/>
          </a:ln>
        </p:spPr>
        <p:txBody>
          <a:bodyPr anchorCtr="0" anchor="t" bIns="130025" lIns="130025" spcFirstLastPara="1" rIns="130025" wrap="square" tIns="130025">
            <a:noAutofit/>
          </a:bodyPr>
          <a:lstStyle/>
          <a:p>
            <a:pPr indent="-12700" lvl="0" marL="12700" rtl="0" algn="l">
              <a:lnSpc>
                <a:spcPct val="100000"/>
              </a:lnSpc>
              <a:spcBef>
                <a:spcPts val="0"/>
              </a:spcBef>
              <a:spcAft>
                <a:spcPts val="0"/>
              </a:spcAft>
              <a:buSzPts val="2000"/>
              <a:buNone/>
            </a:pPr>
            <a:r>
              <a:rPr lang="en-GB" sz="1600"/>
              <a:t>7. Jesús contó otra parábola para ayudar a las personas a entender el Reino de Dios:</a:t>
            </a:r>
            <a:endParaRPr sz="1600"/>
          </a:p>
          <a:p>
            <a:pPr indent="-12700" lvl="0" marL="12700" rtl="0" algn="l">
              <a:lnSpc>
                <a:spcPct val="100000"/>
              </a:lnSpc>
              <a:spcBef>
                <a:spcPts val="0"/>
              </a:spcBef>
              <a:spcAft>
                <a:spcPts val="0"/>
              </a:spcAft>
              <a:buSzPts val="2000"/>
              <a:buNone/>
            </a:pPr>
            <a:r>
              <a:t/>
            </a:r>
            <a:endParaRPr sz="1600"/>
          </a:p>
          <a:p>
            <a:pPr indent="-12700" lvl="0" marL="12700" rtl="0" algn="l">
              <a:lnSpc>
                <a:spcPct val="100000"/>
              </a:lnSpc>
              <a:spcBef>
                <a:spcPts val="0"/>
              </a:spcBef>
              <a:spcAft>
                <a:spcPts val="0"/>
              </a:spcAft>
              <a:buSzPts val="2000"/>
              <a:buNone/>
            </a:pPr>
            <a:r>
              <a:rPr lang="en-GB" sz="1600"/>
              <a:t>Una vez, había un comerciante de perlas que buscaba perlas valiosas. Cuando encontraba buenas perlas, las compraba a bajo precio y luego las vendía a un precio más alto para ganar dinero. El comerciante siempre estaba buscando las perlas más finas.</a:t>
            </a:r>
            <a:endParaRPr sz="1600"/>
          </a:p>
          <a:p>
            <a:pPr indent="-12700" lvl="0" marL="12700" rtl="0" algn="l">
              <a:lnSpc>
                <a:spcPct val="100000"/>
              </a:lnSpc>
              <a:spcBef>
                <a:spcPts val="0"/>
              </a:spcBef>
              <a:spcAft>
                <a:spcPts val="0"/>
              </a:spcAft>
              <a:buSzPts val="2000"/>
              <a:buNone/>
            </a:pPr>
            <a:r>
              <a:t/>
            </a:r>
            <a:endParaRPr sz="1600"/>
          </a:p>
          <a:p>
            <a:pPr indent="-12700" lvl="0" marL="12700" rtl="0" algn="l">
              <a:lnSpc>
                <a:spcPct val="100000"/>
              </a:lnSpc>
              <a:spcBef>
                <a:spcPts val="0"/>
              </a:spcBef>
              <a:spcAft>
                <a:spcPts val="0"/>
              </a:spcAft>
              <a:buSzPts val="2000"/>
              <a:buNone/>
            </a:pPr>
            <a:r>
              <a:rPr lang="en-GB" sz="1600"/>
              <a:t>8. Un día, el comerciante encontró una perla muy valiosa. Era la perla más hermosa que había visto. ¡Sabía que debía tener esa perla! El comerciante vendió todo lo que tenía para tener suficiente dinero y comprar la perla.</a:t>
            </a:r>
            <a:endParaRPr sz="1600"/>
          </a:p>
          <a:p>
            <a:pPr indent="-12700" lvl="0" marL="12700" rtl="0" algn="l">
              <a:lnSpc>
                <a:spcPct val="100000"/>
              </a:lnSpc>
              <a:spcBef>
                <a:spcPts val="0"/>
              </a:spcBef>
              <a:spcAft>
                <a:spcPts val="0"/>
              </a:spcAft>
              <a:buSzPts val="2000"/>
              <a:buNone/>
            </a:pPr>
            <a:r>
              <a:t/>
            </a:r>
            <a:endParaRPr sz="1600"/>
          </a:p>
          <a:p>
            <a:pPr indent="-12700" lvl="0" marL="12700" rtl="0" algn="l">
              <a:lnSpc>
                <a:spcPct val="100000"/>
              </a:lnSpc>
              <a:spcBef>
                <a:spcPts val="0"/>
              </a:spcBef>
              <a:spcAft>
                <a:spcPts val="0"/>
              </a:spcAft>
              <a:buSzPts val="2000"/>
              <a:buNone/>
            </a:pPr>
            <a:r>
              <a:rPr lang="en-GB" sz="1600"/>
              <a:t> ¿Qué crees que significaba esa parábola? ¿Cómo crees que era esa perla? (Deja que los niños respondan).</a:t>
            </a:r>
            <a:endParaRPr sz="1600"/>
          </a:p>
          <a:p>
            <a:pPr indent="-12700" lvl="0" marL="12700" rtl="0" algn="l">
              <a:lnSpc>
                <a:spcPct val="100000"/>
              </a:lnSpc>
              <a:spcBef>
                <a:spcPts val="0"/>
              </a:spcBef>
              <a:spcAft>
                <a:spcPts val="0"/>
              </a:spcAft>
              <a:buSzPts val="2000"/>
              <a:buNone/>
            </a:pPr>
            <a:r>
              <a:rPr lang="en-GB" sz="1600"/>
              <a:t> La perla preciosa es como el Reino de Dios. El comerciante renunció a todo lo que tenía para ser dueño de esa perla preciosa. El Reino de Dios es tan valioso que querremos dejarlo todo para estar en Él.</a:t>
            </a:r>
            <a:endParaRPr sz="1600"/>
          </a:p>
          <a:p>
            <a:pPr indent="-12700" lvl="0" marL="12700" rtl="0" algn="l">
              <a:lnSpc>
                <a:spcPct val="100000"/>
              </a:lnSpc>
              <a:spcBef>
                <a:spcPts val="0"/>
              </a:spcBef>
              <a:spcAft>
                <a:spcPts val="0"/>
              </a:spcAft>
              <a:buSzPts val="2000"/>
              <a:buNone/>
            </a:pPr>
            <a:r>
              <a:t/>
            </a:r>
            <a:endParaRPr sz="1600"/>
          </a:p>
          <a:p>
            <a:pPr indent="-12700" lvl="0" marL="12700" rtl="0" algn="l">
              <a:lnSpc>
                <a:spcPct val="100000"/>
              </a:lnSpc>
              <a:spcBef>
                <a:spcPts val="0"/>
              </a:spcBef>
              <a:spcAft>
                <a:spcPts val="0"/>
              </a:spcAft>
              <a:buSzPts val="2000"/>
              <a:buNone/>
            </a:pPr>
            <a:r>
              <a:rPr lang="en-GB" sz="1600"/>
              <a:t>¿Qué estarías dispuesto a dejar para estar en el Reino de Dios?</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p:txBody>
      </p:sp>
      <p:sp>
        <p:nvSpPr>
          <p:cNvPr id="307" name="Google Shape;307;p44"/>
          <p:cNvSpPr txBox="1"/>
          <p:nvPr/>
        </p:nvSpPr>
        <p:spPr>
          <a:xfrm>
            <a:off x="4911598" y="9048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Parábolas del tesoro escondido y la perla preciosa</a:t>
            </a:r>
            <a:endParaRPr sz="1400">
              <a:solidFill>
                <a:srgbClr val="666666"/>
              </a:solidFill>
              <a:latin typeface="Calibri"/>
              <a:ea typeface="Calibri"/>
              <a:cs typeface="Calibri"/>
              <a:sym typeface="Calibri"/>
            </a:endParaRPr>
          </a:p>
        </p:txBody>
      </p:sp>
      <p:sp>
        <p:nvSpPr>
          <p:cNvPr id="308" name="Google Shape;308;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15" name="Google Shape;315;p45"/>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16" name="Google Shape;316;p45"/>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17" name="Google Shape;317;p45"/>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18" name="Google Shape;318;p45"/>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19" name="Google Shape;319;p45"/>
          <p:cNvSpPr txBox="1"/>
          <p:nvPr/>
        </p:nvSpPr>
        <p:spPr>
          <a:xfrm>
            <a:off x="5251150" y="1244775"/>
            <a:ext cx="66732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20" name="Google Shape;320;p45"/>
          <p:cNvSpPr txBox="1"/>
          <p:nvPr/>
        </p:nvSpPr>
        <p:spPr>
          <a:xfrm>
            <a:off x="4911598" y="9048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Parábolas del tesoro escondido y la perla preciosa</a:t>
            </a:r>
            <a:endParaRPr sz="1400">
              <a:latin typeface="Calibri"/>
              <a:ea typeface="Calibri"/>
              <a:cs typeface="Calibri"/>
              <a:sym typeface="Calibri"/>
            </a:endParaRPr>
          </a:p>
        </p:txBody>
      </p:sp>
      <p:sp>
        <p:nvSpPr>
          <p:cNvPr id="321" name="Google Shape;321;p45"/>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2.  Jesus told his followers many parables about the Kingdom of God. Do you know what a kingdom is? A kingdom is a place where everyone does what the king says. If you live in the Kingdom of God then that means you do what God says because God is the King.</a:t>
            </a:r>
            <a:endParaRPr/>
          </a:p>
        </p:txBody>
      </p:sp>
      <p:pic>
        <p:nvPicPr>
          <p:cNvPr descr="01_Parables_Kingdom_Heaven_1024.jpg" id="241" name="Google Shape;241;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2" name="Google Shape;242;p36"/>
          <p:cNvSpPr txBox="1"/>
          <p:nvPr/>
        </p:nvSpPr>
        <p:spPr>
          <a:xfrm>
            <a:off x="4911598" y="9048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a:t>
            </a:r>
            <a:r>
              <a:rPr lang="en-GB" sz="1400">
                <a:solidFill>
                  <a:schemeClr val="lt1"/>
                </a:solidFill>
                <a:latin typeface="Calibri"/>
                <a:ea typeface="Calibri"/>
                <a:cs typeface="Calibri"/>
                <a:sym typeface="Calibri"/>
              </a:rPr>
              <a:t>misionleccionesbiblicas.org   </a:t>
            </a:r>
            <a:r>
              <a:rPr lang="en-GB">
                <a:solidFill>
                  <a:schemeClr val="lt1"/>
                </a:solidFill>
                <a:latin typeface="Calibri"/>
                <a:ea typeface="Calibri"/>
                <a:cs typeface="Calibri"/>
                <a:sym typeface="Calibri"/>
              </a:rPr>
              <a:t>Parábolas del tesoro escondido y la perla preciosa</a:t>
            </a:r>
            <a:endParaRPr sz="1400">
              <a:solidFill>
                <a:schemeClr val="lt1"/>
              </a:solidFill>
              <a:latin typeface="Calibri"/>
              <a:ea typeface="Calibri"/>
              <a:cs typeface="Calibri"/>
              <a:sym typeface="Calibri"/>
            </a:endParaRPr>
          </a:p>
        </p:txBody>
      </p:sp>
      <p:sp>
        <p:nvSpPr>
          <p:cNvPr id="243" name="Google Shape;243;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ctr">
              <a:spcBef>
                <a:spcPts val="0"/>
              </a:spcBef>
              <a:spcAft>
                <a:spcPts val="0"/>
              </a:spcAft>
              <a:buNone/>
            </a:pPr>
            <a:r>
              <a:rPr lang="en-GB">
                <a:solidFill>
                  <a:schemeClr val="lt1"/>
                </a:solidFill>
                <a:latin typeface="Calibri"/>
                <a:ea typeface="Calibri"/>
                <a:cs typeface="Calibri"/>
                <a:sym typeface="Calibri"/>
              </a:rPr>
              <a:t>2</a:t>
            </a:r>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3.  The Kingdom of God is not a place.  It is a way of thinking and acting.  Jesus taught people about the real king of the universe who loves everyone.  He wants everyone, no matter where they live, to follow him and live in his kingdom.</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If you live in New Zealand and do what God says then you live in the Kingdom of God.</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If you live in Australia and do what God says then you live in the Kingdom of God.</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If you live in Japan and do what God says then you live in the Kingdom of God.</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Where do you live? (Let children answer.) Do you obey God? (Let the children answer.) If you obey God then you live in the Kingdom of God!</a:t>
            </a:r>
            <a:endParaRPr/>
          </a:p>
        </p:txBody>
      </p:sp>
      <p:pic>
        <p:nvPicPr>
          <p:cNvPr descr="04_Parables_Kingdom_Heaven_1024.jpg" id="249" name="Google Shape;249;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0" name="Google Shape;250;p37"/>
          <p:cNvSpPr txBox="1"/>
          <p:nvPr/>
        </p:nvSpPr>
        <p:spPr>
          <a:xfrm>
            <a:off x="4911598" y="91350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Parábolas del tesoro escondido y la perla preciosa</a:t>
            </a:r>
            <a:endParaRPr sz="1400">
              <a:solidFill>
                <a:schemeClr val="lt1"/>
              </a:solidFill>
              <a:latin typeface="Calibri"/>
              <a:ea typeface="Calibri"/>
              <a:cs typeface="Calibri"/>
              <a:sym typeface="Calibri"/>
            </a:endParaRPr>
          </a:p>
        </p:txBody>
      </p:sp>
      <p:sp>
        <p:nvSpPr>
          <p:cNvPr id="251" name="Google Shape;251;p37"/>
          <p:cNvSpPr txBox="1"/>
          <p:nvPr/>
        </p:nvSpPr>
        <p:spPr>
          <a:xfrm>
            <a:off x="12148305" y="91350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4. Sometimes kingdoms can be rich and beautiful. The king might own all kinds of treasures and have lots of money. Jesus told his followers that the Kingdom of God is richer and more valuable than any treasure in the whole world.</a:t>
            </a:r>
            <a:endParaRPr/>
          </a:p>
        </p:txBody>
      </p:sp>
      <p:pic>
        <p:nvPicPr>
          <p:cNvPr descr="06_Parables_Kingdom_Heaven_1024.jpg" id="257" name="Google Shape;257;p3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8" name="Google Shape;258;p38"/>
          <p:cNvSpPr txBox="1"/>
          <p:nvPr/>
        </p:nvSpPr>
        <p:spPr>
          <a:xfrm>
            <a:off x="4911598" y="9178250"/>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Parábolas del tesoro escondido y la perla preciosa</a:t>
            </a:r>
            <a:endParaRPr sz="1400">
              <a:solidFill>
                <a:schemeClr val="lt1"/>
              </a:solidFill>
              <a:latin typeface="Calibri"/>
              <a:ea typeface="Calibri"/>
              <a:cs typeface="Calibri"/>
              <a:sym typeface="Calibri"/>
            </a:endParaRPr>
          </a:p>
        </p:txBody>
      </p:sp>
      <p:sp>
        <p:nvSpPr>
          <p:cNvPr id="259" name="Google Shape;259;p38"/>
          <p:cNvSpPr txBox="1"/>
          <p:nvPr/>
        </p:nvSpPr>
        <p:spPr>
          <a:xfrm>
            <a:off x="12148305" y="9178245"/>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5.Jesus thought that this might be difficult for the people to understand so he decided to tell them a parable. A parable is a simple story to help people understand a very important thing. Here is the parable:</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Once a man was working in a field. As he was digging in the dirt he uncovered a treasure that someone had left there. The man was so excited that he buried the treasure back up and went back home to get some money to buy the field. He did not have enough money so he sold everything that he owned. He was happy to do this. Now, he had enough money so he went and bought the field. Then the treasure was his.</a:t>
            </a:r>
            <a:endParaRPr/>
          </a:p>
        </p:txBody>
      </p:sp>
      <p:pic>
        <p:nvPicPr>
          <p:cNvPr descr="09_Moses_Tabernacle_JPEG_1024.jpg" id="265" name="Google Shape;265;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6" name="Google Shape;266;p39"/>
          <p:cNvSpPr txBox="1"/>
          <p:nvPr/>
        </p:nvSpPr>
        <p:spPr>
          <a:xfrm>
            <a:off x="4911598" y="913510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t>
            </a:r>
            <a:r>
              <a:rPr lang="en-GB">
                <a:solidFill>
                  <a:schemeClr val="lt1"/>
                </a:solidFill>
                <a:latin typeface="Calibri"/>
                <a:ea typeface="Calibri"/>
                <a:cs typeface="Calibri"/>
                <a:sym typeface="Calibri"/>
              </a:rPr>
              <a:t>arábolas del tesoro escondido y la perla preciosa</a:t>
            </a:r>
            <a:endParaRPr sz="1400">
              <a:solidFill>
                <a:schemeClr val="lt1"/>
              </a:solidFill>
              <a:latin typeface="Calibri"/>
              <a:ea typeface="Calibri"/>
              <a:cs typeface="Calibri"/>
              <a:sym typeface="Calibri"/>
            </a:endParaRPr>
          </a:p>
        </p:txBody>
      </p:sp>
      <p:sp>
        <p:nvSpPr>
          <p:cNvPr id="267" name="Google Shape;267;p39"/>
          <p:cNvSpPr txBox="1"/>
          <p:nvPr/>
        </p:nvSpPr>
        <p:spPr>
          <a:xfrm>
            <a:off x="12148305" y="913510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6. What do you think Jesus' parable meant? The Kingdom of God is like the treasure. When we find the Kingdom of God we are so happy that we will give up everything so that we can obey God. We are happy to do this because God is the king of the kingdom.</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If we used to swear/curse then we will give that up so we can obey God- the king. If we used to steal things then we will give that up so that we can obey God- the king. If our best friend tries to stop us from obeying God then we will even give up our best friend to obey the king and be in the Kingdom of God. Nothing is more valuable than the Kingdom of God. The Kingdom of God is a treasure!</a:t>
            </a:r>
            <a:endParaRPr/>
          </a:p>
        </p:txBody>
      </p:sp>
      <p:pic>
        <p:nvPicPr>
          <p:cNvPr descr="07_Parables_Kingdom_Heaven_1024.jpg" id="273" name="Google Shape;273;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4" name="Google Shape;274;p40"/>
          <p:cNvSpPr txBox="1"/>
          <p:nvPr/>
        </p:nvSpPr>
        <p:spPr>
          <a:xfrm>
            <a:off x="4933176" y="9070371"/>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Parábolas del tesoro escondido y la perla preciosa</a:t>
            </a:r>
            <a:endParaRPr sz="1400">
              <a:solidFill>
                <a:schemeClr val="dk1"/>
              </a:solidFill>
              <a:latin typeface="Calibri"/>
              <a:ea typeface="Calibri"/>
              <a:cs typeface="Calibri"/>
              <a:sym typeface="Calibri"/>
            </a:endParaRPr>
          </a:p>
        </p:txBody>
      </p:sp>
      <p:sp>
        <p:nvSpPr>
          <p:cNvPr id="275" name="Google Shape;275;p40"/>
          <p:cNvSpPr txBox="1"/>
          <p:nvPr/>
        </p:nvSpPr>
        <p:spPr>
          <a:xfrm>
            <a:off x="12169884" y="9070367"/>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7. Jesus told another parable to help the people understand the Kingdom of God:</a:t>
            </a:r>
            <a:endParaRPr/>
          </a:p>
          <a:p>
            <a:pPr indent="0" lvl="0" marL="0" marR="0" rtl="0" algn="ctr">
              <a:lnSpc>
                <a:spcPct val="100000"/>
              </a:lnSpc>
              <a:spcBef>
                <a:spcPts val="0"/>
              </a:spcBef>
              <a:spcAft>
                <a:spcPts val="0"/>
              </a:spcAft>
              <a:buClr>
                <a:schemeClr val="lt1"/>
              </a:buClr>
              <a:buSzPts val="1700"/>
              <a:buFont typeface="Calibri"/>
              <a:buNone/>
            </a:pPr>
            <a:r>
              <a:rPr lang="en-GB" sz="1700">
                <a:solidFill>
                  <a:schemeClr val="lt1"/>
                </a:solidFill>
              </a:rPr>
              <a:t>Once there was a pearl merchant who looked for valuable pearls. When he found good pearls he would buy the pearls at a low price and then sell them at a higher price to make money. The pearl merchant was always looking for the finest pearls.</a:t>
            </a:r>
            <a:endParaRPr/>
          </a:p>
        </p:txBody>
      </p:sp>
      <p:pic>
        <p:nvPicPr>
          <p:cNvPr descr="08_Parables_Kingdom_Heaven_1024.jpg" id="281" name="Google Shape;281;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2" name="Google Shape;282;p41"/>
          <p:cNvSpPr txBox="1"/>
          <p:nvPr/>
        </p:nvSpPr>
        <p:spPr>
          <a:xfrm>
            <a:off x="4911598" y="9070371"/>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Parábolas del tesoro escondido y la perla preciosa</a:t>
            </a:r>
            <a:endParaRPr sz="1400">
              <a:solidFill>
                <a:schemeClr val="lt1"/>
              </a:solidFill>
              <a:latin typeface="Calibri"/>
              <a:ea typeface="Calibri"/>
              <a:cs typeface="Calibri"/>
              <a:sym typeface="Calibri"/>
            </a:endParaRPr>
          </a:p>
        </p:txBody>
      </p:sp>
      <p:sp>
        <p:nvSpPr>
          <p:cNvPr id="283" name="Google Shape;283;p41"/>
          <p:cNvSpPr txBox="1"/>
          <p:nvPr/>
        </p:nvSpPr>
        <p:spPr>
          <a:xfrm>
            <a:off x="12148305" y="9070367"/>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ctrTitle"/>
          </p:nvPr>
        </p:nvSpPr>
        <p:spPr>
          <a:xfrm>
            <a:off x="975360" y="3029938"/>
            <a:ext cx="11054080" cy="2090701"/>
          </a:xfrm>
          <a:prstGeom prst="rect">
            <a:avLst/>
          </a:prstGeom>
          <a:noFill/>
          <a:ln>
            <a:noFill/>
          </a:ln>
        </p:spPr>
        <p:txBody>
          <a:bodyPr anchorCtr="0" anchor="ctr" bIns="130025" lIns="130025" spcFirstLastPara="1" rIns="130025" wrap="square" tIns="130025">
            <a:noAutofit/>
          </a:bodyPr>
          <a:lstStyle/>
          <a:p>
            <a:pPr indent="0" lvl="0" marL="0" rtl="0" algn="ctr">
              <a:lnSpc>
                <a:spcPct val="100000"/>
              </a:lnSpc>
              <a:spcBef>
                <a:spcPts val="0"/>
              </a:spcBef>
              <a:spcAft>
                <a:spcPts val="0"/>
              </a:spcAft>
              <a:buClr>
                <a:schemeClr val="lt1"/>
              </a:buClr>
              <a:buSzPts val="1700"/>
              <a:buFont typeface="Calibri"/>
              <a:buNone/>
            </a:pPr>
            <a:r>
              <a:rPr b="0" i="0" lang="en-GB" sz="1700">
                <a:solidFill>
                  <a:schemeClr val="lt1"/>
                </a:solidFill>
                <a:latin typeface="Calibri"/>
                <a:ea typeface="Calibri"/>
                <a:cs typeface="Calibri"/>
                <a:sym typeface="Calibri"/>
              </a:rPr>
              <a:t>8. One day the pearl merchant found one pearl that was very valuable. It was the most beautiful pearl he had ever seen. He knew that he had to have that pearl! The merchant sold everything he had so he could have enough money to buy the pearl.</a:t>
            </a:r>
            <a:endParaRPr sz="1700">
              <a:solidFill>
                <a:schemeClr val="lt1"/>
              </a:solidFill>
            </a:endParaRPr>
          </a:p>
          <a:p>
            <a:pPr indent="0" lvl="0" marL="0" rtl="0" algn="ctr">
              <a:lnSpc>
                <a:spcPct val="100000"/>
              </a:lnSpc>
              <a:spcBef>
                <a:spcPts val="0"/>
              </a:spcBef>
              <a:spcAft>
                <a:spcPts val="0"/>
              </a:spcAft>
              <a:buClr>
                <a:schemeClr val="lt1"/>
              </a:buClr>
              <a:buSzPts val="1700"/>
              <a:buFont typeface="Calibri"/>
              <a:buNone/>
            </a:pPr>
            <a:r>
              <a:rPr b="0" i="0" lang="en-GB" sz="1700">
                <a:solidFill>
                  <a:schemeClr val="lt1"/>
                </a:solidFill>
                <a:latin typeface="Calibri"/>
                <a:ea typeface="Calibri"/>
                <a:cs typeface="Calibri"/>
                <a:sym typeface="Calibri"/>
              </a:rPr>
              <a:t>What do you think that parable meant? What do you think the pearl is like? (Let the children answer). The precious pearl is like the Kingdom of God. The pearl merchant gave up everything he had to own the precious pearl. The Kingdom of God is so valuable that we will want to give up everything to be in it.</a:t>
            </a:r>
            <a:endParaRPr sz="1700">
              <a:solidFill>
                <a:schemeClr val="lt1"/>
              </a:solidFill>
            </a:endParaRPr>
          </a:p>
          <a:p>
            <a:pPr indent="0" lvl="0" marL="0" rtl="0" algn="ctr">
              <a:lnSpc>
                <a:spcPct val="100000"/>
              </a:lnSpc>
              <a:spcBef>
                <a:spcPts val="0"/>
              </a:spcBef>
              <a:spcAft>
                <a:spcPts val="0"/>
              </a:spcAft>
              <a:buClr>
                <a:schemeClr val="lt1"/>
              </a:buClr>
              <a:buSzPts val="1700"/>
              <a:buFont typeface="Calibri"/>
              <a:buNone/>
            </a:pPr>
            <a:r>
              <a:rPr b="0" i="0" lang="en-GB" sz="1700">
                <a:solidFill>
                  <a:schemeClr val="lt1"/>
                </a:solidFill>
                <a:latin typeface="Calibri"/>
                <a:ea typeface="Calibri"/>
                <a:cs typeface="Calibri"/>
                <a:sym typeface="Calibri"/>
              </a:rPr>
              <a:t>What would you give up to be in the Kingdom of God?</a:t>
            </a:r>
            <a:endParaRPr sz="1700">
              <a:solidFill>
                <a:schemeClr val="lt1"/>
              </a:solidFill>
            </a:endParaRPr>
          </a:p>
        </p:txBody>
      </p:sp>
      <p:pic>
        <p:nvPicPr>
          <p:cNvPr descr="09_Parables_Kingdom_Heaven_1024.jpg" id="289" name="Google Shape;289;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0" name="Google Shape;290;p42"/>
          <p:cNvSpPr txBox="1"/>
          <p:nvPr/>
        </p:nvSpPr>
        <p:spPr>
          <a:xfrm>
            <a:off x="4954748" y="92342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Parábolas del tesoro escondido y la perla preciosa</a:t>
            </a:r>
            <a:endParaRPr sz="1400">
              <a:latin typeface="Calibri"/>
              <a:ea typeface="Calibri"/>
              <a:cs typeface="Calibri"/>
              <a:sym typeface="Calibri"/>
            </a:endParaRPr>
          </a:p>
        </p:txBody>
      </p:sp>
      <p:sp>
        <p:nvSpPr>
          <p:cNvPr id="291" name="Google Shape;291;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ph type="title"/>
          </p:nvPr>
        </p:nvSpPr>
        <p:spPr>
          <a:xfrm>
            <a:off x="788289" y="495408"/>
            <a:ext cx="6008100" cy="489600"/>
          </a:xfrm>
          <a:prstGeom prst="rect">
            <a:avLst/>
          </a:prstGeom>
          <a:noFill/>
          <a:ln>
            <a:noFill/>
          </a:ln>
        </p:spPr>
        <p:txBody>
          <a:bodyPr anchorCtr="0" anchor="ctr" bIns="130025" lIns="130025" spcFirstLastPara="1" rIns="130025" wrap="square" tIns="130025">
            <a:noAutofit/>
          </a:bodyPr>
          <a:lstStyle/>
          <a:p>
            <a:pPr indent="0" lvl="0" marL="0" rtl="0" algn="l">
              <a:lnSpc>
                <a:spcPct val="100000"/>
              </a:lnSpc>
              <a:spcBef>
                <a:spcPts val="0"/>
              </a:spcBef>
              <a:spcAft>
                <a:spcPts val="0"/>
              </a:spcAft>
              <a:buClr>
                <a:schemeClr val="dk1"/>
              </a:buClr>
              <a:buSzPts val="2800"/>
              <a:buFont typeface="Calibri"/>
              <a:buNone/>
            </a:pPr>
            <a:r>
              <a:rPr lang="en-GB" sz="3200"/>
              <a:t>Notas para maestros  -1</a:t>
            </a:r>
            <a:endParaRPr sz="6700"/>
          </a:p>
        </p:txBody>
      </p:sp>
      <p:sp>
        <p:nvSpPr>
          <p:cNvPr id="297" name="Google Shape;297;p43"/>
          <p:cNvSpPr txBox="1"/>
          <p:nvPr>
            <p:ph idx="1" type="body"/>
          </p:nvPr>
        </p:nvSpPr>
        <p:spPr>
          <a:xfrm>
            <a:off x="788300" y="1093975"/>
            <a:ext cx="5301900" cy="8192100"/>
          </a:xfrm>
          <a:prstGeom prst="rect">
            <a:avLst/>
          </a:prstGeom>
          <a:noFill/>
          <a:ln>
            <a:noFill/>
          </a:ln>
        </p:spPr>
        <p:txBody>
          <a:bodyPr anchorCtr="0" anchor="t" bIns="130025" lIns="130025" spcFirstLastPara="1" rIns="130025" wrap="square" tIns="130025">
            <a:noAutofit/>
          </a:bodyPr>
          <a:lstStyle/>
          <a:p>
            <a:pPr indent="0" lvl="0" marL="0" rtl="0" algn="l">
              <a:spcBef>
                <a:spcPts val="0"/>
              </a:spcBef>
              <a:spcAft>
                <a:spcPts val="0"/>
              </a:spcAft>
              <a:buNone/>
            </a:pPr>
            <a:r>
              <a:rPr lang="en-GB" sz="1600">
                <a:solidFill>
                  <a:srgbClr val="000000"/>
                </a:solidFill>
              </a:rPr>
              <a:t>1. Portada: Parábolas del tesoro escondido y la perla preciosa (Marcos 13:44-46)</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GB" sz="1600">
                <a:solidFill>
                  <a:srgbClr val="000000"/>
                </a:solidFill>
              </a:rPr>
              <a:t>2. Jesús contó muchas parábolas a sus seguidores sobre el Reino de Dios. ¿Saben qué es un reino? Un reino es un lugar donde todos hacen lo que dice el rey. Si vives en el Reino de Dios, eso significa que haces lo que Dios dice. Eso es porque Dios es el Rey.</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GB" sz="1600">
                <a:solidFill>
                  <a:srgbClr val="000000"/>
                </a:solidFill>
              </a:rPr>
              <a:t>3. El Reino de Dios no es un lugar. Es una forma de pensar y actuar. Jesús enseñó a las personas acerca del verdadero Rey del Universo, quien ama a todos. Él quiere que todos lo sigan y vivan en Su Reino, sin importar en qué lugar vivan.</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330200" lvl="0" marL="457200" rtl="0" algn="l">
              <a:spcBef>
                <a:spcPts val="0"/>
              </a:spcBef>
              <a:spcAft>
                <a:spcPts val="0"/>
              </a:spcAft>
              <a:buClr>
                <a:srgbClr val="000000"/>
              </a:buClr>
              <a:buSzPts val="1600"/>
              <a:buFont typeface="Calibri"/>
              <a:buChar char="●"/>
            </a:pPr>
            <a:r>
              <a:rPr lang="en-GB" sz="1600">
                <a:solidFill>
                  <a:srgbClr val="000000"/>
                </a:solidFill>
              </a:rPr>
              <a:t>Si vives en América y haces lo que Dios dice, entonces vives en el Reino de Dios.</a:t>
            </a:r>
            <a:endParaRPr sz="1600">
              <a:solidFill>
                <a:srgbClr val="000000"/>
              </a:solidFill>
            </a:endParaRPr>
          </a:p>
          <a:p>
            <a:pPr indent="-330200" lvl="0" marL="457200" rtl="0" algn="l">
              <a:spcBef>
                <a:spcPts val="0"/>
              </a:spcBef>
              <a:spcAft>
                <a:spcPts val="0"/>
              </a:spcAft>
              <a:buClr>
                <a:srgbClr val="000000"/>
              </a:buClr>
              <a:buSzPts val="1600"/>
              <a:buFont typeface="Calibri"/>
              <a:buChar char="●"/>
            </a:pPr>
            <a:r>
              <a:rPr lang="en-GB" sz="1600">
                <a:solidFill>
                  <a:srgbClr val="000000"/>
                </a:solidFill>
              </a:rPr>
              <a:t> Si vives en Australia y haces lo que Dios dice, entonces vives en el Reino de Dios.</a:t>
            </a:r>
            <a:endParaRPr sz="1600">
              <a:solidFill>
                <a:srgbClr val="000000"/>
              </a:solidFill>
            </a:endParaRPr>
          </a:p>
          <a:p>
            <a:pPr indent="-330200" lvl="0" marL="457200" rtl="0" algn="l">
              <a:spcBef>
                <a:spcPts val="0"/>
              </a:spcBef>
              <a:spcAft>
                <a:spcPts val="0"/>
              </a:spcAft>
              <a:buClr>
                <a:srgbClr val="000000"/>
              </a:buClr>
              <a:buSzPts val="1600"/>
              <a:buFont typeface="Calibri"/>
              <a:buChar char="●"/>
            </a:pPr>
            <a:r>
              <a:rPr lang="en-GB" sz="1600">
                <a:solidFill>
                  <a:srgbClr val="000000"/>
                </a:solidFill>
              </a:rPr>
              <a:t> Si vives en Europa y haces lo que Dios dice, entonces vives en el Reino de Dios.</a:t>
            </a:r>
            <a:endParaRPr sz="1600">
              <a:solidFill>
                <a:srgbClr val="000000"/>
              </a:solidFill>
            </a:endParaRPr>
          </a:p>
          <a:p>
            <a:pPr indent="-330200" lvl="0" marL="457200" rtl="0" algn="l">
              <a:spcBef>
                <a:spcPts val="0"/>
              </a:spcBef>
              <a:spcAft>
                <a:spcPts val="0"/>
              </a:spcAft>
              <a:buClr>
                <a:srgbClr val="000000"/>
              </a:buClr>
              <a:buSzPts val="1600"/>
              <a:buFont typeface="Calibri"/>
              <a:buChar char="●"/>
            </a:pPr>
            <a:r>
              <a:rPr lang="en-GB" sz="1600">
                <a:solidFill>
                  <a:srgbClr val="000000"/>
                </a:solidFill>
              </a:rPr>
              <a:t> ¿Dónde vives tú? (Deja que los niños respondan). ¿Obedeces a Dios? (Deja que los niños respondan).</a:t>
            </a:r>
            <a:endParaRPr sz="1600">
              <a:solidFill>
                <a:srgbClr val="000000"/>
              </a:solidFill>
            </a:endParaRPr>
          </a:p>
          <a:p>
            <a:pPr indent="0" lvl="0" marL="457200" rtl="0" algn="l">
              <a:spcBef>
                <a:spcPts val="0"/>
              </a:spcBef>
              <a:spcAft>
                <a:spcPts val="0"/>
              </a:spcAft>
              <a:buNone/>
            </a:pPr>
            <a:r>
              <a:rPr lang="en-GB" sz="1600">
                <a:solidFill>
                  <a:srgbClr val="000000"/>
                </a:solidFill>
              </a:rPr>
              <a:t>¡Si obedeces a Dios, entonces vives en el Reino de Dios!</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0" lvl="0" marL="0" rtl="0" algn="l">
              <a:spcBef>
                <a:spcPts val="0"/>
              </a:spcBef>
              <a:spcAft>
                <a:spcPts val="0"/>
              </a:spcAft>
              <a:buNone/>
            </a:pPr>
            <a:r>
              <a:rPr lang="en-GB" sz="1600">
                <a:solidFill>
                  <a:srgbClr val="000000"/>
                </a:solidFill>
              </a:rPr>
              <a:t>4. A veces, los reinos pueden ser ricos y hermosos. El rey podría tener todo tipo de tesoros y mucho dinero. Jesús les dijo a sus seguidores que el Reino de Dios es más rico y valioso que cualquier tesoro en todo el mundo.</a:t>
            </a:r>
            <a:endParaRPr sz="1600">
              <a:solidFill>
                <a:srgbClr val="000000"/>
              </a:solidFill>
            </a:endParaRPr>
          </a:p>
          <a:p>
            <a:pPr indent="0" lvl="0" marL="0" rtl="0" algn="l">
              <a:spcBef>
                <a:spcPts val="0"/>
              </a:spcBef>
              <a:spcAft>
                <a:spcPts val="0"/>
              </a:spcAft>
              <a:buNone/>
            </a:pPr>
            <a:r>
              <a:t/>
            </a:r>
            <a:endParaRPr sz="1600">
              <a:solidFill>
                <a:srgbClr val="000000"/>
              </a:solidFill>
            </a:endParaRPr>
          </a:p>
          <a:p>
            <a:pPr indent="-12700" lvl="0" marL="12700" rtl="0" algn="l">
              <a:lnSpc>
                <a:spcPct val="100000"/>
              </a:lnSpc>
              <a:spcBef>
                <a:spcPts val="700"/>
              </a:spcBef>
              <a:spcAft>
                <a:spcPts val="0"/>
              </a:spcAft>
              <a:buSzPts val="2000"/>
              <a:buNone/>
            </a:pPr>
            <a:r>
              <a:t/>
            </a:r>
            <a:endParaRPr sz="1700"/>
          </a:p>
        </p:txBody>
      </p:sp>
      <p:sp>
        <p:nvSpPr>
          <p:cNvPr id="298" name="Google Shape;298;p43"/>
          <p:cNvSpPr txBox="1"/>
          <p:nvPr>
            <p:ph idx="2" type="body"/>
          </p:nvPr>
        </p:nvSpPr>
        <p:spPr>
          <a:xfrm>
            <a:off x="6658275" y="495400"/>
            <a:ext cx="5450400" cy="7883400"/>
          </a:xfrm>
          <a:prstGeom prst="rect">
            <a:avLst/>
          </a:prstGeom>
          <a:noFill/>
          <a:ln>
            <a:noFill/>
          </a:ln>
        </p:spPr>
        <p:txBody>
          <a:bodyPr anchorCtr="0" anchor="t" bIns="130025" lIns="130025" spcFirstLastPara="1" rIns="130025" wrap="square" tIns="130025">
            <a:noAutofit/>
          </a:bodyPr>
          <a:lstStyle/>
          <a:p>
            <a:pPr indent="-12700" lvl="0" marL="12700" rtl="0" algn="l">
              <a:lnSpc>
                <a:spcPct val="100000"/>
              </a:lnSpc>
              <a:spcBef>
                <a:spcPts val="700"/>
              </a:spcBef>
              <a:spcAft>
                <a:spcPts val="0"/>
              </a:spcAft>
              <a:buSzPts val="2000"/>
              <a:buNone/>
            </a:pPr>
            <a:r>
              <a:rPr lang="en-GB" sz="1600"/>
              <a:t>5. Jesús pensó que esto podría ser difícil de entender para las personas, así que les contó una parábola. Una parábola es una historia sencilla que ayuda a las personas a entender algo muy importante. Esta es la parábola:</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rPr lang="en-GB" sz="1600"/>
              <a:t>Una vez, un hombre estaba trabajando en un campo. Mientras cavaba en la tierra, encontró un tesoro que alguien había dejado enterrado. El hombre se emocionó tanto que volvió a enterrar el tesoro y se fue a su casa para conseguir dinero para comprar el campo. No tenía suficiente dinero, así que vendió todo lo que tenía. Estaba feliz de hacerlo. Ahora tenía suficiente dinero, así que fue y compró el campo. Entonces, el tesoro era suyo.</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rPr lang="en-GB" sz="1600"/>
              <a:t>6. ¿Qué crees que significaba la parábola de Jesús? El Reino de Dios es como el tesoro. Cuando encontramos el Reino de Dios, estamos tan felices que estamos dispuestos a dejar todo para poder obedecer al Rey. Estamos felices de hacerlo porque Dios es el Rey del Reino.</a:t>
            </a:r>
            <a:endParaRPr sz="1600"/>
          </a:p>
          <a:p>
            <a:pPr indent="-330200" lvl="0" marL="457200" rtl="0" algn="l">
              <a:lnSpc>
                <a:spcPct val="100000"/>
              </a:lnSpc>
              <a:spcBef>
                <a:spcPts val="700"/>
              </a:spcBef>
              <a:spcAft>
                <a:spcPts val="0"/>
              </a:spcAft>
              <a:buSzPts val="1600"/>
              <a:buChar char="•"/>
            </a:pPr>
            <a:r>
              <a:rPr lang="en-GB" sz="1600"/>
              <a:t>Si antes decíamos malas palabras, dejaríamos de hacerlo para obedecer a Dios, el Rey.</a:t>
            </a:r>
            <a:endParaRPr sz="1600"/>
          </a:p>
          <a:p>
            <a:pPr indent="-330200" lvl="0" marL="457200" rtl="0" algn="l">
              <a:lnSpc>
                <a:spcPct val="100000"/>
              </a:lnSpc>
              <a:spcBef>
                <a:spcPts val="0"/>
              </a:spcBef>
              <a:spcAft>
                <a:spcPts val="0"/>
              </a:spcAft>
              <a:buSzPts val="1600"/>
              <a:buChar char="•"/>
            </a:pPr>
            <a:r>
              <a:rPr lang="en-GB" sz="1600"/>
              <a:t>Si antes robábamos cosas, dejaríamos de hacerlo para obedecer a Dios, el Rey.</a:t>
            </a:r>
            <a:endParaRPr sz="1600"/>
          </a:p>
          <a:p>
            <a:pPr indent="-330200" lvl="0" marL="457200" rtl="0" algn="l">
              <a:lnSpc>
                <a:spcPct val="100000"/>
              </a:lnSpc>
              <a:spcBef>
                <a:spcPts val="0"/>
              </a:spcBef>
              <a:spcAft>
                <a:spcPts val="0"/>
              </a:spcAft>
              <a:buSzPts val="1600"/>
              <a:buChar char="•"/>
            </a:pPr>
            <a:r>
              <a:rPr lang="en-GB" sz="1600"/>
              <a:t>Incluso si nuestro mejor amigo tratara de impedirnos obedecer a Dios, dejaríamos a nuestro mejor amigo para obedecer al Rey y estar en el Reino de Dios. </a:t>
            </a:r>
            <a:endParaRPr sz="1600"/>
          </a:p>
          <a:p>
            <a:pPr indent="0" lvl="0" marL="0" rtl="0" algn="l">
              <a:lnSpc>
                <a:spcPct val="100000"/>
              </a:lnSpc>
              <a:spcBef>
                <a:spcPts val="700"/>
              </a:spcBef>
              <a:spcAft>
                <a:spcPts val="0"/>
              </a:spcAft>
              <a:buNone/>
            </a:pPr>
            <a:r>
              <a:rPr lang="en-GB" sz="1600"/>
              <a:t>Nada es más valioso que el Reino de Dios. ¡El Reino de Dios es un tesoro!</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a:p>
            <a:pPr indent="-12700" lvl="0" marL="12700" rtl="0" algn="l">
              <a:lnSpc>
                <a:spcPct val="100000"/>
              </a:lnSpc>
              <a:spcBef>
                <a:spcPts val="700"/>
              </a:spcBef>
              <a:spcAft>
                <a:spcPts val="0"/>
              </a:spcAft>
              <a:buSzPts val="2000"/>
              <a:buNone/>
            </a:pPr>
            <a:r>
              <a:t/>
            </a:r>
            <a:endParaRPr sz="1600"/>
          </a:p>
        </p:txBody>
      </p:sp>
      <p:sp>
        <p:nvSpPr>
          <p:cNvPr id="299" name="Google Shape;299;p43"/>
          <p:cNvSpPr txBox="1"/>
          <p:nvPr/>
        </p:nvSpPr>
        <p:spPr>
          <a:xfrm>
            <a:off x="4911598" y="90487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Parábolas del tesoro escondido y la perla preciosa</a:t>
            </a:r>
            <a:endParaRPr sz="1400">
              <a:solidFill>
                <a:srgbClr val="666666"/>
              </a:solidFill>
              <a:latin typeface="Calibri"/>
              <a:ea typeface="Calibri"/>
              <a:cs typeface="Calibri"/>
              <a:sym typeface="Calibri"/>
            </a:endParaRPr>
          </a:p>
        </p:txBody>
      </p:sp>
      <p:sp>
        <p:nvSpPr>
          <p:cNvPr id="300" name="Google Shape;300;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