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9" r:id="rId3"/>
    <p:sldMasterId id="2147483680" r:id="rId4"/>
    <p:sldMasterId id="214748368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y="9753600" cx="13004800"/>
  <p:notesSz cx="7559675" cy="106918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3.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6000" y="812520"/>
            <a:ext cx="7127280" cy="400896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756000" y="5078520"/>
            <a:ext cx="6047640" cy="4811040"/>
          </a:xfrm>
          <a:prstGeom prst="rect">
            <a:avLst/>
          </a:prstGeom>
          <a:noFill/>
          <a:ln>
            <a:noFill/>
          </a:ln>
        </p:spPr>
        <p:txBody>
          <a:bodyPr anchorCtr="0" anchor="t" bIns="0" lIns="0" spcFirstLastPara="1" rIns="0" wrap="square" tIns="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5" name="Google Shape;5;n"/>
          <p:cNvSpPr txBox="1"/>
          <p:nvPr>
            <p:ph idx="12" type="sldNum"/>
          </p:nvPr>
        </p:nvSpPr>
        <p:spPr>
          <a:xfrm>
            <a:off x="4278960" y="10157400"/>
            <a:ext cx="3280680" cy="534240"/>
          </a:xfrm>
          <a:prstGeom prst="rect">
            <a:avLst/>
          </a:prstGeom>
          <a:noFill/>
          <a:ln>
            <a:noFill/>
          </a:ln>
        </p:spPr>
        <p:txBody>
          <a:bodyPr anchorCtr="0" anchor="b" bIns="0" lIns="0" spcFirstLastPara="1" rIns="0" wrap="square" tIns="0">
            <a:noAutofit/>
          </a:bodyPr>
          <a:lstStyle/>
          <a:p>
            <a:pPr indent="0" lvl="0" marL="0" marR="0" rtl="0" algn="r">
              <a:spcBef>
                <a:spcPts val="0"/>
              </a:spcBef>
              <a:spcAft>
                <a:spcPts val="0"/>
              </a:spcAft>
              <a:buClr>
                <a:srgbClr val="000000"/>
              </a:buClr>
              <a:buSzPts val="1400"/>
              <a:buFont typeface="Times New Roman"/>
              <a:buNone/>
            </a:pPr>
            <a:fld id="{00000000-1234-1234-1234-123412341234}" type="slidenum">
              <a:rPr b="0" i="0" lang="en-US" sz="1400" u="none" cap="none" strike="noStrike">
                <a:solidFill>
                  <a:srgbClr val="000000"/>
                </a:solidFill>
                <a:latin typeface="Times New Roman"/>
                <a:ea typeface="Times New Roman"/>
                <a:cs typeface="Times New Roman"/>
                <a:sym typeface="Times New Roman"/>
              </a:rPr>
              <a:t>‹#›</a:t>
            </a:fld>
            <a:endParaRPr b="0" i="0" sz="1400" u="none" cap="none" strike="noStrike">
              <a:solidFill>
                <a:srgbClr val="000000"/>
              </a:solidFill>
              <a:latin typeface="Times New Roman"/>
              <a:ea typeface="Times New Roman"/>
              <a:cs typeface="Times New Roman"/>
              <a:sym typeface="Times New Roman"/>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7c340b7c7a_2_75:notes"/>
          <p:cNvSpPr txBox="1"/>
          <p:nvPr>
            <p:ph idx="1" type="body"/>
          </p:nvPr>
        </p:nvSpPr>
        <p:spPr>
          <a:xfrm>
            <a:off x="755968" y="5078605"/>
            <a:ext cx="6047740" cy="4811310"/>
          </a:xfrm>
          <a:prstGeom prst="rect">
            <a:avLst/>
          </a:prstGeom>
          <a:noFill/>
          <a:ln>
            <a:noFill/>
          </a:ln>
        </p:spPr>
        <p:txBody>
          <a:bodyPr anchorCtr="0" anchor="ctr" bIns="102825" lIns="102825" spcFirstLastPara="1" rIns="102825" wrap="square" tIns="102825">
            <a:noAutofit/>
          </a:bodyPr>
          <a:lstStyle/>
          <a:p>
            <a:pPr indent="0" lvl="0" marL="0" rtl="0" algn="l">
              <a:lnSpc>
                <a:spcPct val="100000"/>
              </a:lnSpc>
              <a:spcBef>
                <a:spcPts val="0"/>
              </a:spcBef>
              <a:spcAft>
                <a:spcPts val="0"/>
              </a:spcAft>
              <a:buSzPts val="1600"/>
              <a:buNone/>
            </a:pPr>
            <a:r>
              <a:rPr lang="en-US" sz="1300">
                <a:latin typeface="Calibri"/>
                <a:ea typeface="Calibri"/>
                <a:cs typeface="Calibri"/>
                <a:sym typeface="Calibri"/>
              </a:rPr>
              <a:t>1. Portada: Parábola del buen samaritano (Lucas 10:25-37)</a:t>
            </a:r>
            <a:endParaRPr sz="13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3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300">
              <a:latin typeface="Calibri"/>
              <a:ea typeface="Calibri"/>
              <a:cs typeface="Calibri"/>
              <a:sym typeface="Calibri"/>
            </a:endParaRPr>
          </a:p>
        </p:txBody>
      </p:sp>
      <p:sp>
        <p:nvSpPr>
          <p:cNvPr id="231" name="Google Shape;231;g37c340b7c7a_2_75:notes"/>
          <p:cNvSpPr/>
          <p:nvPr>
            <p:ph idx="2" type="sldImg"/>
          </p:nvPr>
        </p:nvSpPr>
        <p:spPr>
          <a:xfrm>
            <a:off x="1260194" y="801885"/>
            <a:ext cx="5040031" cy="40094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7c340b7c7a_2_82:notes"/>
          <p:cNvSpPr txBox="1"/>
          <p:nvPr>
            <p:ph idx="1" type="body"/>
          </p:nvPr>
        </p:nvSpPr>
        <p:spPr>
          <a:xfrm>
            <a:off x="755968" y="5078605"/>
            <a:ext cx="6047740" cy="4811310"/>
          </a:xfrm>
          <a:prstGeom prst="rect">
            <a:avLst/>
          </a:prstGeom>
          <a:noFill/>
          <a:ln>
            <a:noFill/>
          </a:ln>
        </p:spPr>
        <p:txBody>
          <a:bodyPr anchorCtr="0" anchor="ctr" bIns="102825" lIns="102825" spcFirstLastPara="1" rIns="102825" wrap="square" tIns="102825">
            <a:noAutofit/>
          </a:bodyPr>
          <a:lstStyle/>
          <a:p>
            <a:pPr indent="0" lvl="0" marL="0" rtl="0" algn="l">
              <a:lnSpc>
                <a:spcPct val="100000"/>
              </a:lnSpc>
              <a:spcBef>
                <a:spcPts val="0"/>
              </a:spcBef>
              <a:spcAft>
                <a:spcPts val="0"/>
              </a:spcAft>
              <a:buSzPts val="1600"/>
              <a:buNone/>
            </a:pPr>
            <a:r>
              <a:rPr lang="en-US" sz="1300">
                <a:latin typeface="Calibri"/>
                <a:ea typeface="Calibri"/>
                <a:cs typeface="Calibri"/>
                <a:sym typeface="Calibri"/>
              </a:rPr>
              <a:t>2. Dondequiera que iba Jesús, la gente venía para escucharlo hablar acerca de Dios. Les encantaba oírle contar parábolas. Las parábolas eran historias que ayudaban a las personas a entender lecciones importantes.</a:t>
            </a:r>
            <a:endParaRPr sz="13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300">
              <a:latin typeface="Calibri"/>
              <a:ea typeface="Calibri"/>
              <a:cs typeface="Calibri"/>
              <a:sym typeface="Calibri"/>
            </a:endParaRPr>
          </a:p>
          <a:p>
            <a:pPr indent="0" lvl="0" marL="0" rtl="0" algn="l">
              <a:lnSpc>
                <a:spcPct val="100000"/>
              </a:lnSpc>
              <a:spcBef>
                <a:spcPts val="0"/>
              </a:spcBef>
              <a:spcAft>
                <a:spcPts val="0"/>
              </a:spcAft>
              <a:buSzPts val="1600"/>
              <a:buNone/>
            </a:pPr>
            <a:r>
              <a:rPr lang="en-US" sz="1300">
                <a:latin typeface="Calibri"/>
                <a:ea typeface="Calibri"/>
                <a:cs typeface="Calibri"/>
                <a:sym typeface="Calibri"/>
              </a:rPr>
              <a:t>Una vez, un hombre que era experto en la Ley de Dios le preguntó a Jesús: “Maestro, ¿qué debo hacer para vivir para siempre?”</a:t>
            </a:r>
            <a:endParaRPr sz="13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300">
              <a:latin typeface="Calibri"/>
              <a:ea typeface="Calibri"/>
              <a:cs typeface="Calibri"/>
              <a:sym typeface="Calibri"/>
            </a:endParaRPr>
          </a:p>
          <a:p>
            <a:pPr indent="0" lvl="0" marL="0" rtl="0" algn="l">
              <a:lnSpc>
                <a:spcPct val="100000"/>
              </a:lnSpc>
              <a:spcBef>
                <a:spcPts val="0"/>
              </a:spcBef>
              <a:spcAft>
                <a:spcPts val="0"/>
              </a:spcAft>
              <a:buSzPts val="1600"/>
              <a:buNone/>
            </a:pPr>
            <a:r>
              <a:rPr lang="en-US" sz="1300">
                <a:latin typeface="Calibri"/>
                <a:ea typeface="Calibri"/>
                <a:cs typeface="Calibri"/>
                <a:sym typeface="Calibri"/>
              </a:rPr>
              <a:t>Jesús sabía que ese hombre era un experto en las leyes del Antiguo Testamento. Le preguntó qué decía la Ley del Antiguo Testamento que debía hacer una persona para vivir para siempre.</a:t>
            </a:r>
            <a:endParaRPr sz="13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3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3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300">
              <a:latin typeface="Calibri"/>
              <a:ea typeface="Calibri"/>
              <a:cs typeface="Calibri"/>
              <a:sym typeface="Calibri"/>
            </a:endParaRPr>
          </a:p>
        </p:txBody>
      </p:sp>
      <p:sp>
        <p:nvSpPr>
          <p:cNvPr id="238" name="Google Shape;238;g37c340b7c7a_2_82:notes"/>
          <p:cNvSpPr/>
          <p:nvPr>
            <p:ph idx="2" type="sldImg"/>
          </p:nvPr>
        </p:nvSpPr>
        <p:spPr>
          <a:xfrm>
            <a:off x="1260194" y="801885"/>
            <a:ext cx="5040031" cy="40094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7c340b7c7a_2_88:notes"/>
          <p:cNvSpPr txBox="1"/>
          <p:nvPr>
            <p:ph idx="1" type="body"/>
          </p:nvPr>
        </p:nvSpPr>
        <p:spPr>
          <a:xfrm>
            <a:off x="755968" y="5078605"/>
            <a:ext cx="6047740" cy="4811310"/>
          </a:xfrm>
          <a:prstGeom prst="rect">
            <a:avLst/>
          </a:prstGeom>
          <a:noFill/>
          <a:ln>
            <a:noFill/>
          </a:ln>
        </p:spPr>
        <p:txBody>
          <a:bodyPr anchorCtr="0" anchor="ctr" bIns="102825" lIns="102825" spcFirstLastPara="1" rIns="102825" wrap="square" tIns="102825">
            <a:noAutofit/>
          </a:bodyPr>
          <a:lstStyle/>
          <a:p>
            <a:pPr indent="0" lvl="0" marL="0" rtl="0" algn="l">
              <a:lnSpc>
                <a:spcPct val="100000"/>
              </a:lnSpc>
              <a:spcBef>
                <a:spcPts val="0"/>
              </a:spcBef>
              <a:spcAft>
                <a:spcPts val="0"/>
              </a:spcAft>
              <a:buSzPts val="1600"/>
              <a:buNone/>
            </a:pPr>
            <a:r>
              <a:rPr lang="en-US" sz="1200">
                <a:latin typeface="Calibri"/>
                <a:ea typeface="Calibri"/>
                <a:cs typeface="Calibri"/>
                <a:sym typeface="Calibri"/>
              </a:rPr>
              <a:t>3. La respuesta del hombre fue: “Ama al Señor tu Dios con todo tu corazón, con toda tu alma, con todas tus fuerzas y con toda tu mente, y, ama a tu prójimo como a ti mismo.”</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rPr lang="en-US" sz="1200">
                <a:latin typeface="Calibri"/>
                <a:ea typeface="Calibri"/>
                <a:cs typeface="Calibri"/>
                <a:sym typeface="Calibri"/>
              </a:rPr>
              <a:t>Jesús le dijo al hombre que su respuesta era correcta. Ese era el mandamiento más importante. Esa es la manera de vivir para siempre.</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rPr lang="en-US" sz="1200">
                <a:latin typeface="Calibri"/>
                <a:ea typeface="Calibri"/>
                <a:cs typeface="Calibri"/>
                <a:sym typeface="Calibri"/>
              </a:rPr>
              <a:t>Entonces el hombre preguntó sobre amar al prójimo como a uno mismo. ¿Tenía que amar a todos sus prójimos o solo a los que vivían cerca? Le preguntó a Jesús: “¿Quién es mi prójimo?”</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rPr lang="en-US" sz="1200">
                <a:latin typeface="Calibri"/>
                <a:ea typeface="Calibri"/>
                <a:cs typeface="Calibri"/>
                <a:sym typeface="Calibri"/>
              </a:rPr>
              <a:t>En lugar de darle una respuesta directa, Jesús le contó una parábola. Esta es la parábola:</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p:txBody>
      </p:sp>
      <p:sp>
        <p:nvSpPr>
          <p:cNvPr id="245" name="Google Shape;245;g37c340b7c7a_2_88:notes"/>
          <p:cNvSpPr/>
          <p:nvPr>
            <p:ph idx="2" type="sldImg"/>
          </p:nvPr>
        </p:nvSpPr>
        <p:spPr>
          <a:xfrm>
            <a:off x="1260194" y="801885"/>
            <a:ext cx="5040031" cy="40094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7c340b7c7a_2_94:notes"/>
          <p:cNvSpPr txBox="1"/>
          <p:nvPr>
            <p:ph idx="1" type="body"/>
          </p:nvPr>
        </p:nvSpPr>
        <p:spPr>
          <a:xfrm>
            <a:off x="755968" y="5078605"/>
            <a:ext cx="6047740" cy="4811310"/>
          </a:xfrm>
          <a:prstGeom prst="rect">
            <a:avLst/>
          </a:prstGeom>
          <a:noFill/>
          <a:ln>
            <a:noFill/>
          </a:ln>
        </p:spPr>
        <p:txBody>
          <a:bodyPr anchorCtr="0" anchor="ctr" bIns="102825" lIns="102825" spcFirstLastPara="1" rIns="102825" wrap="square" tIns="102825">
            <a:noAutofit/>
          </a:bodyPr>
          <a:lstStyle/>
          <a:p>
            <a:pPr indent="0" lvl="0" marL="0" rtl="0" algn="l">
              <a:lnSpc>
                <a:spcPct val="100000"/>
              </a:lnSpc>
              <a:spcBef>
                <a:spcPts val="0"/>
              </a:spcBef>
              <a:spcAft>
                <a:spcPts val="0"/>
              </a:spcAft>
              <a:buSzPts val="1600"/>
              <a:buNone/>
            </a:pPr>
            <a:r>
              <a:rPr lang="en-US" sz="1200">
                <a:latin typeface="Calibri"/>
                <a:ea typeface="Calibri"/>
                <a:cs typeface="Calibri"/>
                <a:sym typeface="Calibri"/>
              </a:rPr>
              <a:t>4.Un hombre viajaba solo desde Jerusalén hacia el pueblo de Jericó. Mientras iba por el camino, unos ladrones lo atacaron. Lo golpearon y le quitaron todo lo que tenía – ¡hasta la ropa! El hombre quedó completamente solo en el camino. Esperó y esperó a que alguien pasara y lo ayudara.</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p:txBody>
      </p:sp>
      <p:sp>
        <p:nvSpPr>
          <p:cNvPr id="252" name="Google Shape;252;g37c340b7c7a_2_94:notes"/>
          <p:cNvSpPr/>
          <p:nvPr>
            <p:ph idx="2" type="sldImg"/>
          </p:nvPr>
        </p:nvSpPr>
        <p:spPr>
          <a:xfrm>
            <a:off x="1260194" y="801885"/>
            <a:ext cx="5040031" cy="40094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7c340b7c7a_2_100:notes"/>
          <p:cNvSpPr txBox="1"/>
          <p:nvPr>
            <p:ph idx="1" type="body"/>
          </p:nvPr>
        </p:nvSpPr>
        <p:spPr>
          <a:xfrm>
            <a:off x="755968" y="5078605"/>
            <a:ext cx="6047740" cy="4811310"/>
          </a:xfrm>
          <a:prstGeom prst="rect">
            <a:avLst/>
          </a:prstGeom>
          <a:noFill/>
          <a:ln>
            <a:noFill/>
          </a:ln>
        </p:spPr>
        <p:txBody>
          <a:bodyPr anchorCtr="0" anchor="ctr" bIns="102825" lIns="102825" spcFirstLastPara="1" rIns="102825" wrap="square" tIns="102825">
            <a:noAutofit/>
          </a:bodyPr>
          <a:lstStyle/>
          <a:p>
            <a:pPr indent="0" lvl="0" marL="0" rtl="0" algn="l">
              <a:lnSpc>
                <a:spcPct val="100000"/>
              </a:lnSpc>
              <a:spcBef>
                <a:spcPts val="0"/>
              </a:spcBef>
              <a:spcAft>
                <a:spcPts val="0"/>
              </a:spcAft>
              <a:buSzPts val="1600"/>
              <a:buNone/>
            </a:pPr>
            <a:r>
              <a:rPr lang="en-US" sz="1200">
                <a:latin typeface="Calibri"/>
                <a:ea typeface="Calibri"/>
                <a:cs typeface="Calibri"/>
                <a:sym typeface="Calibri"/>
              </a:rPr>
              <a:t>5. Un sacerdote venía caminando por el camino. Los sacerdotes eran los ayudantes de Dios en el templo. Sabían cómo adorar a Dios. Conocían todas las reglas de Dios. ¿Crees que el sacerdote ayudó al hombre? No, el sacerdote se fue al otro lado del camino y pasó junto al hombre sin ayudarlo.</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p:txBody>
      </p:sp>
      <p:sp>
        <p:nvSpPr>
          <p:cNvPr id="259" name="Google Shape;259;g37c340b7c7a_2_100:notes"/>
          <p:cNvSpPr/>
          <p:nvPr>
            <p:ph idx="2" type="sldImg"/>
          </p:nvPr>
        </p:nvSpPr>
        <p:spPr>
          <a:xfrm>
            <a:off x="1260194" y="801885"/>
            <a:ext cx="5040031" cy="40094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7c340b7c7a_2_106:notes"/>
          <p:cNvSpPr txBox="1"/>
          <p:nvPr>
            <p:ph idx="1" type="body"/>
          </p:nvPr>
        </p:nvSpPr>
        <p:spPr>
          <a:xfrm>
            <a:off x="755968" y="5078605"/>
            <a:ext cx="6047740" cy="4811310"/>
          </a:xfrm>
          <a:prstGeom prst="rect">
            <a:avLst/>
          </a:prstGeom>
          <a:noFill/>
          <a:ln>
            <a:noFill/>
          </a:ln>
        </p:spPr>
        <p:txBody>
          <a:bodyPr anchorCtr="0" anchor="ctr" bIns="102825" lIns="102825" spcFirstLastPara="1" rIns="102825" wrap="square" tIns="102825">
            <a:noAutofit/>
          </a:bodyPr>
          <a:lstStyle/>
          <a:p>
            <a:pPr indent="0" lvl="0" marL="0" rtl="0" algn="l">
              <a:lnSpc>
                <a:spcPct val="100000"/>
              </a:lnSpc>
              <a:spcBef>
                <a:spcPts val="0"/>
              </a:spcBef>
              <a:spcAft>
                <a:spcPts val="0"/>
              </a:spcAft>
              <a:buSzPts val="1600"/>
              <a:buNone/>
            </a:pPr>
            <a:r>
              <a:rPr lang="en-US" sz="1200">
                <a:latin typeface="Calibri"/>
                <a:ea typeface="Calibri"/>
                <a:cs typeface="Calibri"/>
                <a:sym typeface="Calibri"/>
              </a:rPr>
              <a:t>6. Después, un levita vino por el camino. Los levitas conocían todas las leyes de Dios. Eran buenos judíos. ¿Crees que el levita se detuvo y ayudó al hombre? No, el levita miró al hombre, luego cruzó al otro lado del camino y pasó de largo.</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p:txBody>
      </p:sp>
      <p:sp>
        <p:nvSpPr>
          <p:cNvPr id="266" name="Google Shape;266;g37c340b7c7a_2_106:notes"/>
          <p:cNvSpPr/>
          <p:nvPr>
            <p:ph idx="2" type="sldImg"/>
          </p:nvPr>
        </p:nvSpPr>
        <p:spPr>
          <a:xfrm>
            <a:off x="1260194" y="801885"/>
            <a:ext cx="5040031" cy="40094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7c340b7c7a_2_112:notes"/>
          <p:cNvSpPr txBox="1"/>
          <p:nvPr>
            <p:ph idx="1" type="body"/>
          </p:nvPr>
        </p:nvSpPr>
        <p:spPr>
          <a:xfrm>
            <a:off x="755968" y="5078605"/>
            <a:ext cx="6047740" cy="4811310"/>
          </a:xfrm>
          <a:prstGeom prst="rect">
            <a:avLst/>
          </a:prstGeom>
          <a:noFill/>
          <a:ln>
            <a:noFill/>
          </a:ln>
        </p:spPr>
        <p:txBody>
          <a:bodyPr anchorCtr="0" anchor="ctr" bIns="102825" lIns="102825" spcFirstLastPara="1" rIns="102825" wrap="square" tIns="102825">
            <a:noAutofit/>
          </a:bodyPr>
          <a:lstStyle/>
          <a:p>
            <a:pPr indent="0" lvl="0" marL="0" rtl="0" algn="l">
              <a:lnSpc>
                <a:spcPct val="100000"/>
              </a:lnSpc>
              <a:spcBef>
                <a:spcPts val="0"/>
              </a:spcBef>
              <a:spcAft>
                <a:spcPts val="0"/>
              </a:spcAft>
              <a:buSzPts val="1600"/>
              <a:buNone/>
            </a:pPr>
            <a:r>
              <a:rPr lang="en-US" sz="1200">
                <a:latin typeface="Calibri"/>
                <a:ea typeface="Calibri"/>
                <a:cs typeface="Calibri"/>
                <a:sym typeface="Calibri"/>
              </a:rPr>
              <a:t>7. Finalmente, un hombre de Samaria vino por el camino. Los judíos no querían a los samaritanos. Todos pensaban que los samaritanos nunca ayudarían a nadie. Pero este samaritano era bueno. Vio al hombre en el camino y se detuvo para ayudarlo. Le puso aceite y vino en las heridas. El aceite y el vino se usaban como medicina en ese tiempo.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p:txBody>
      </p:sp>
      <p:sp>
        <p:nvSpPr>
          <p:cNvPr id="273" name="Google Shape;273;g37c340b7c7a_2_112:notes"/>
          <p:cNvSpPr/>
          <p:nvPr>
            <p:ph idx="2" type="sldImg"/>
          </p:nvPr>
        </p:nvSpPr>
        <p:spPr>
          <a:xfrm>
            <a:off x="1260194" y="801885"/>
            <a:ext cx="5040031" cy="40094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7c340b7c7a_2_118:notes"/>
          <p:cNvSpPr txBox="1"/>
          <p:nvPr>
            <p:ph idx="1" type="body"/>
          </p:nvPr>
        </p:nvSpPr>
        <p:spPr>
          <a:xfrm>
            <a:off x="755968" y="5078605"/>
            <a:ext cx="6047740" cy="4811310"/>
          </a:xfrm>
          <a:prstGeom prst="rect">
            <a:avLst/>
          </a:prstGeom>
          <a:noFill/>
          <a:ln>
            <a:noFill/>
          </a:ln>
        </p:spPr>
        <p:txBody>
          <a:bodyPr anchorCtr="0" anchor="ctr" bIns="102825" lIns="102825" spcFirstLastPara="1" rIns="102825" wrap="square" tIns="102825">
            <a:noAutofit/>
          </a:bodyPr>
          <a:lstStyle/>
          <a:p>
            <a:pPr indent="0" lvl="0" marL="0" rtl="0" algn="l">
              <a:lnSpc>
                <a:spcPct val="100000"/>
              </a:lnSpc>
              <a:spcBef>
                <a:spcPts val="0"/>
              </a:spcBef>
              <a:spcAft>
                <a:spcPts val="0"/>
              </a:spcAft>
              <a:buSzPts val="1600"/>
              <a:buNone/>
            </a:pPr>
            <a:r>
              <a:rPr lang="en-US" sz="1200">
                <a:latin typeface="Calibri"/>
                <a:ea typeface="Calibri"/>
                <a:cs typeface="Calibri"/>
                <a:sym typeface="Calibri"/>
              </a:rPr>
              <a:t>8. Luego subió al hombre a su burro y lo llevó a una posada cercana. Cuidó del hombre toda la noche para asegurarse de que mejorara.</a:t>
            </a:r>
            <a:endParaRPr sz="1200">
              <a:latin typeface="Calibri"/>
              <a:ea typeface="Calibri"/>
              <a:cs typeface="Calibri"/>
              <a:sym typeface="Calibri"/>
            </a:endParaRPr>
          </a:p>
        </p:txBody>
      </p:sp>
      <p:sp>
        <p:nvSpPr>
          <p:cNvPr id="280" name="Google Shape;280;g37c340b7c7a_2_118:notes"/>
          <p:cNvSpPr/>
          <p:nvPr>
            <p:ph idx="2" type="sldImg"/>
          </p:nvPr>
        </p:nvSpPr>
        <p:spPr>
          <a:xfrm>
            <a:off x="1260194" y="801885"/>
            <a:ext cx="5040031" cy="40094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7c340b7c7a_2_124:notes"/>
          <p:cNvSpPr txBox="1"/>
          <p:nvPr>
            <p:ph idx="1" type="body"/>
          </p:nvPr>
        </p:nvSpPr>
        <p:spPr>
          <a:xfrm>
            <a:off x="755968" y="5078605"/>
            <a:ext cx="6047740" cy="4811310"/>
          </a:xfrm>
          <a:prstGeom prst="rect">
            <a:avLst/>
          </a:prstGeom>
          <a:noFill/>
          <a:ln>
            <a:noFill/>
          </a:ln>
        </p:spPr>
        <p:txBody>
          <a:bodyPr anchorCtr="0" anchor="ctr" bIns="102825" lIns="102825" spcFirstLastPara="1" rIns="102825" wrap="square" tIns="102825">
            <a:noAutofit/>
          </a:bodyPr>
          <a:lstStyle/>
          <a:p>
            <a:pPr indent="0" lvl="0" marL="0" rtl="0" algn="l">
              <a:lnSpc>
                <a:spcPct val="100000"/>
              </a:lnSpc>
              <a:spcBef>
                <a:spcPts val="0"/>
              </a:spcBef>
              <a:spcAft>
                <a:spcPts val="0"/>
              </a:spcAft>
              <a:buSzPts val="1600"/>
              <a:buNone/>
            </a:pPr>
            <a:r>
              <a:rPr lang="en-US" sz="1200">
                <a:latin typeface="Calibri"/>
                <a:ea typeface="Calibri"/>
                <a:cs typeface="Calibri"/>
                <a:sym typeface="Calibri"/>
              </a:rPr>
              <a:t>9. A la mañana siguiente, el samaritano tuvo que continuar su viaje. Quería asegurarse de que el hombre herido estuviera bien cuidado, así que le dio dinero al encargado de la posada. ¡Le dio suficiente dinero para que el hombre pudiera quedarse en la posada por dos meses! Incluso le dijo al posadero que volvería la próxima vez que pasara por allí y pagaría más si el hombre aún estaba enfermo.</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p:txBody>
      </p:sp>
      <p:sp>
        <p:nvSpPr>
          <p:cNvPr id="287" name="Google Shape;287;g37c340b7c7a_2_124:notes"/>
          <p:cNvSpPr/>
          <p:nvPr>
            <p:ph idx="2" type="sldImg"/>
          </p:nvPr>
        </p:nvSpPr>
        <p:spPr>
          <a:xfrm>
            <a:off x="1260194" y="801885"/>
            <a:ext cx="5040031" cy="40094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7c340b7c7a_2_130:notes"/>
          <p:cNvSpPr txBox="1"/>
          <p:nvPr>
            <p:ph idx="1" type="body"/>
          </p:nvPr>
        </p:nvSpPr>
        <p:spPr>
          <a:xfrm>
            <a:off x="755968" y="5078605"/>
            <a:ext cx="6047740" cy="4811310"/>
          </a:xfrm>
          <a:prstGeom prst="rect">
            <a:avLst/>
          </a:prstGeom>
          <a:noFill/>
          <a:ln>
            <a:noFill/>
          </a:ln>
        </p:spPr>
        <p:txBody>
          <a:bodyPr anchorCtr="0" anchor="ctr" bIns="102825" lIns="102825" spcFirstLastPara="1" rIns="102825" wrap="square" tIns="102825">
            <a:noAutofit/>
          </a:bodyPr>
          <a:lstStyle/>
          <a:p>
            <a:pPr indent="0" lvl="0" marL="0" rtl="0" algn="l">
              <a:lnSpc>
                <a:spcPct val="100000"/>
              </a:lnSpc>
              <a:spcBef>
                <a:spcPts val="0"/>
              </a:spcBef>
              <a:spcAft>
                <a:spcPts val="0"/>
              </a:spcAft>
              <a:buClr>
                <a:schemeClr val="dk1"/>
              </a:buClr>
              <a:buSzPts val="1200"/>
              <a:buFont typeface="Arial"/>
              <a:buNone/>
            </a:pPr>
            <a:r>
              <a:rPr lang="en-US" sz="1200">
                <a:solidFill>
                  <a:schemeClr val="dk1"/>
                </a:solidFill>
                <a:latin typeface="Calibri"/>
                <a:ea typeface="Calibri"/>
                <a:cs typeface="Calibri"/>
                <a:sym typeface="Calibri"/>
              </a:rPr>
              <a:t>10. Todos estaban muy sorprendidos al escuchar esta parábola. Cuando Jesús terminó, le hizo una pregunta al experto en la Ley de Dios:</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200"/>
              <a:buFont typeface="Arial"/>
              <a:buNone/>
            </a:pPr>
            <a:r>
              <a:rPr lang="en-US" sz="1200">
                <a:solidFill>
                  <a:schemeClr val="dk1"/>
                </a:solidFill>
                <a:latin typeface="Calibri"/>
                <a:ea typeface="Calibri"/>
                <a:cs typeface="Calibri"/>
                <a:sym typeface="Calibri"/>
              </a:rPr>
              <a:t> “Tres hombres pasaron por ese camino ese día: el sacerdote, el levita y el samaritano. ¿Cuál de estos hombres piensas que fue un prójimo para el hombre que fue golpeado y asaltado?”</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200"/>
              <a:buFont typeface="Arial"/>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200"/>
              <a:buFont typeface="Arial"/>
              <a:buNone/>
            </a:pPr>
            <a:r>
              <a:rPr lang="en-US" sz="1200">
                <a:solidFill>
                  <a:schemeClr val="dk1"/>
                </a:solidFill>
                <a:latin typeface="Calibri"/>
                <a:ea typeface="Calibri"/>
                <a:cs typeface="Calibri"/>
                <a:sym typeface="Calibri"/>
              </a:rPr>
              <a:t>¿Qué crees que respondió el experto en la Ley de Dios?</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200"/>
              <a:buFont typeface="Arial"/>
              <a:buNone/>
            </a:pPr>
            <a:r>
              <a:rPr lang="en-US" sz="1200">
                <a:solidFill>
                  <a:schemeClr val="dk1"/>
                </a:solidFill>
                <a:latin typeface="Calibri"/>
                <a:ea typeface="Calibri"/>
                <a:cs typeface="Calibri"/>
                <a:sym typeface="Calibri"/>
              </a:rPr>
              <a:t> ¡Exacto! El samaritano fue un prójimo. Ayudar a cualquiera que necesite ayuda es ser el tipo de prójimo que Dios quiere. Ni siquiera tenemos que conocer a la persona. Debemos ayudarla simplemente porque necesita ayuda.</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200"/>
              <a:buFont typeface="Arial"/>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200"/>
              <a:buFont typeface="Arial"/>
              <a:buNone/>
            </a:pPr>
            <a:r>
              <a:rPr lang="en-US" sz="1200">
                <a:solidFill>
                  <a:schemeClr val="dk1"/>
                </a:solidFill>
                <a:latin typeface="Calibri"/>
                <a:ea typeface="Calibri"/>
                <a:cs typeface="Calibri"/>
                <a:sym typeface="Calibri"/>
              </a:rPr>
              <a:t>Dios tiene compasión por las personas que están en necesidad, y Él quiere ayudarlas. Nosotros también podemos ayudar a los demás, tal como lo hizo el samaritano, y recordar que si Dios tiene compasión por las personas necesitadas, nosotros también debemos tenerla.</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200"/>
              <a:buFont typeface="Arial"/>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200"/>
              <a:buFont typeface="Arial"/>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200"/>
              <a:buFont typeface="Arial"/>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200"/>
              <a:buFont typeface="Arial"/>
              <a:buNone/>
            </a:pPr>
            <a:r>
              <a:t/>
            </a:r>
            <a:endParaRPr sz="1200">
              <a:solidFill>
                <a:schemeClr val="dk1"/>
              </a:solidFill>
              <a:latin typeface="Calibri"/>
              <a:ea typeface="Calibri"/>
              <a:cs typeface="Calibri"/>
              <a:sym typeface="Calibri"/>
            </a:endParaRPr>
          </a:p>
        </p:txBody>
      </p:sp>
      <p:sp>
        <p:nvSpPr>
          <p:cNvPr id="294" name="Google Shape;294;g37c340b7c7a_2_130:notes"/>
          <p:cNvSpPr/>
          <p:nvPr>
            <p:ph idx="2" type="sldImg"/>
          </p:nvPr>
        </p:nvSpPr>
        <p:spPr>
          <a:xfrm>
            <a:off x="1260194" y="801885"/>
            <a:ext cx="5040031" cy="40094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7c340b7c7a_2_136:notes"/>
          <p:cNvSpPr/>
          <p:nvPr>
            <p:ph idx="2" type="sldImg"/>
          </p:nvPr>
        </p:nvSpPr>
        <p:spPr>
          <a:xfrm>
            <a:off x="-15682449" y="-13793536"/>
            <a:ext cx="18359494" cy="14606514"/>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1" name="Google Shape;301;g37c340b7c7a_2_136:notes"/>
          <p:cNvSpPr txBox="1"/>
          <p:nvPr>
            <p:ph idx="1" type="body"/>
          </p:nvPr>
        </p:nvSpPr>
        <p:spPr>
          <a:xfrm>
            <a:off x="755968" y="5078605"/>
            <a:ext cx="6046087" cy="4809556"/>
          </a:xfrm>
          <a:prstGeom prst="rect">
            <a:avLst/>
          </a:prstGeom>
          <a:noFill/>
          <a:ln>
            <a:noFill/>
          </a:ln>
        </p:spPr>
        <p:txBody>
          <a:bodyPr anchorCtr="0" anchor="t" bIns="102825" lIns="102825" spcFirstLastPara="1" rIns="102825" wrap="square" tIns="102825">
            <a:noAutofit/>
          </a:bodyPr>
          <a:lstStyle/>
          <a:p>
            <a:pPr indent="0" lvl="0" marL="0" marR="0" rtl="0" algn="l">
              <a:lnSpc>
                <a:spcPct val="100000"/>
              </a:lnSpc>
              <a:spcBef>
                <a:spcPts val="0"/>
              </a:spcBef>
              <a:spcAft>
                <a:spcPts val="0"/>
              </a:spcAft>
              <a:buClr>
                <a:schemeClr val="dk1"/>
              </a:buClr>
              <a:buSzPts val="1600"/>
              <a:buFont typeface="Arial"/>
              <a:buNone/>
            </a:pPr>
            <a:r>
              <a:t/>
            </a:r>
            <a:endParaRPr sz="12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7c340b7c7a_2_144:notes"/>
          <p:cNvSpPr/>
          <p:nvPr>
            <p:ph idx="2" type="sldImg"/>
          </p:nvPr>
        </p:nvSpPr>
        <p:spPr>
          <a:xfrm>
            <a:off x="-15682449" y="-13793536"/>
            <a:ext cx="18359494" cy="14606514"/>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0" name="Google Shape;310;g37c340b7c7a_2_144:notes"/>
          <p:cNvSpPr txBox="1"/>
          <p:nvPr>
            <p:ph idx="1" type="body"/>
          </p:nvPr>
        </p:nvSpPr>
        <p:spPr>
          <a:xfrm>
            <a:off x="755968" y="5078605"/>
            <a:ext cx="6046087" cy="4809556"/>
          </a:xfrm>
          <a:prstGeom prst="rect">
            <a:avLst/>
          </a:prstGeom>
          <a:noFill/>
          <a:ln>
            <a:noFill/>
          </a:ln>
        </p:spPr>
        <p:txBody>
          <a:bodyPr anchorCtr="0" anchor="t" bIns="102825" lIns="102825" spcFirstLastPara="1" rIns="102825" wrap="square" tIns="102825">
            <a:noAutofit/>
          </a:bodyPr>
          <a:lstStyle/>
          <a:p>
            <a:pPr indent="0" lvl="0" marL="0" marR="0" rtl="0" algn="l">
              <a:lnSpc>
                <a:spcPct val="100000"/>
              </a:lnSpc>
              <a:spcBef>
                <a:spcPts val="0"/>
              </a:spcBef>
              <a:spcAft>
                <a:spcPts val="0"/>
              </a:spcAft>
              <a:buClr>
                <a:schemeClr val="dk1"/>
              </a:buClr>
              <a:buSzPts val="1600"/>
              <a:buFont typeface="Arial"/>
              <a:buNone/>
            </a:pPr>
            <a:r>
              <a:t/>
            </a:r>
            <a:endParaRPr sz="12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7c340b7c7a_4_58:notes"/>
          <p:cNvSpPr/>
          <p:nvPr>
            <p:ph idx="2" type="sldImg"/>
          </p:nvPr>
        </p:nvSpPr>
        <p:spPr>
          <a:xfrm>
            <a:off x="1259946" y="801885"/>
            <a:ext cx="5039783" cy="40094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319" name="Google Shape;319;g37c340b7c7a_4_58:notes"/>
          <p:cNvSpPr txBox="1"/>
          <p:nvPr>
            <p:ph idx="1" type="body"/>
          </p:nvPr>
        </p:nvSpPr>
        <p:spPr>
          <a:xfrm>
            <a:off x="755968" y="5078605"/>
            <a:ext cx="6047740" cy="4811310"/>
          </a:xfrm>
          <a:prstGeom prst="rect">
            <a:avLst/>
          </a:prstGeom>
          <a:noFill/>
          <a:ln>
            <a:noFill/>
          </a:ln>
        </p:spPr>
        <p:txBody>
          <a:bodyPr anchorCtr="0" anchor="t" bIns="103100" lIns="103100" spcFirstLastPara="1" rIns="103100" wrap="square" tIns="1031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Arial"/>
              <a:ea typeface="Arial"/>
              <a:cs typeface="Arial"/>
              <a:sym typeface="Arial"/>
            </a:endParaRPr>
          </a:p>
        </p:txBody>
      </p:sp>
      <p:sp>
        <p:nvSpPr>
          <p:cNvPr id="320" name="Google Shape;320;g37c340b7c7a_4_58:notes"/>
          <p:cNvSpPr txBox="1"/>
          <p:nvPr>
            <p:ph idx="12" type="sldNum"/>
          </p:nvPr>
        </p:nvSpPr>
        <p:spPr>
          <a:xfrm>
            <a:off x="0" y="0"/>
            <a:ext cx="3306944" cy="3507808"/>
          </a:xfrm>
          <a:prstGeom prst="rect">
            <a:avLst/>
          </a:prstGeom>
          <a:noFill/>
          <a:ln>
            <a:noFill/>
          </a:ln>
        </p:spPr>
        <p:txBody>
          <a:bodyPr anchorCtr="0" anchor="t" bIns="51575" lIns="103100" spcFirstLastPara="1" rIns="103100" wrap="square" tIns="51575">
            <a:noAutofit/>
          </a:bodyPr>
          <a:lstStyle/>
          <a:p>
            <a:pPr indent="0" lvl="0" marL="0" marR="0" rtl="0" algn="l">
              <a:lnSpc>
                <a:spcPct val="100000"/>
              </a:lnSpc>
              <a:spcBef>
                <a:spcPts val="0"/>
              </a:spcBef>
              <a:spcAft>
                <a:spcPts val="0"/>
              </a:spcAft>
              <a:buClr>
                <a:schemeClr val="dk1"/>
              </a:buClr>
              <a:buSzPts val="1600"/>
              <a:buFont typeface="Calibri"/>
              <a:buNone/>
            </a:pPr>
            <a:fld id="{00000000-1234-1234-1234-123412341234}" type="slidenum">
              <a:rPr b="0" i="0" lang="en-US" sz="1600" u="none" cap="none" strike="noStrike">
                <a:solidFill>
                  <a:schemeClr val="dk1"/>
                </a:solidFill>
                <a:latin typeface="Calibri"/>
                <a:ea typeface="Calibri"/>
                <a:cs typeface="Calibri"/>
                <a:sym typeface="Calibri"/>
              </a:rPr>
              <a:t>‹#›</a:t>
            </a:fld>
            <a:endParaRPr b="0" i="0" sz="1600" u="none" cap="none" strike="noStrik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2" name="Shape 12"/>
        <p:cNvGrpSpPr/>
        <p:nvPr/>
      </p:nvGrpSpPr>
      <p:grpSpPr>
        <a:xfrm>
          <a:off x="0" y="0"/>
          <a:ext cx="0" cy="0"/>
          <a:chOff x="0" y="0"/>
          <a:chExt cx="0" cy="0"/>
        </a:xfrm>
      </p:grpSpPr>
      <p:sp>
        <p:nvSpPr>
          <p:cNvPr id="13" name="Google Shape;13;p2"/>
          <p:cNvSpPr txBox="1"/>
          <p:nvPr>
            <p:ph idx="11" type="ftr"/>
          </p:nvPr>
        </p:nvSpPr>
        <p:spPr>
          <a:xfrm>
            <a:off x="3447360" y="5165280"/>
            <a:ext cx="3195000" cy="390600"/>
          </a:xfrm>
          <a:prstGeom prst="rect">
            <a:avLst/>
          </a:prstGeom>
          <a:noFill/>
          <a:ln>
            <a:noFill/>
          </a:ln>
        </p:spPr>
        <p:txBody>
          <a:bodyPr anchorCtr="0" anchor="t" bIns="0" lIns="0" spcFirstLastPara="1" rIns="0" wrap="square" tIns="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7227360" y="5165280"/>
            <a:ext cx="2348280" cy="390600"/>
          </a:xfrm>
          <a:prstGeom prst="rect">
            <a:avLst/>
          </a:prstGeom>
          <a:noFill/>
          <a:ln>
            <a:noFill/>
          </a:ln>
        </p:spPr>
        <p:txBody>
          <a:bodyPr anchorCtr="0" anchor="t" bIns="0" lIns="0" spcFirstLastPara="1" rIns="0" wrap="square" tIns="0">
            <a:noAutofit/>
          </a:bodyPr>
          <a:lstStyle>
            <a:lvl1pPr indent="0" lvl="0"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1pPr>
            <a:lvl2pPr indent="0" lvl="1"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2pPr>
            <a:lvl3pPr indent="0" lvl="2"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3pPr>
            <a:lvl4pPr indent="0" lvl="3"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4pPr>
            <a:lvl5pPr indent="0" lvl="4"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5pPr>
            <a:lvl6pPr indent="0" lvl="5"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6pPr>
            <a:lvl7pPr indent="0" lvl="6"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7pPr>
            <a:lvl8pPr indent="0" lvl="7"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8pPr>
            <a:lvl9pPr indent="0" lvl="8"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
        <p:nvSpPr>
          <p:cNvPr id="15" name="Google Shape;15;p2"/>
          <p:cNvSpPr txBox="1"/>
          <p:nvPr>
            <p:ph idx="10" type="dt"/>
          </p:nvPr>
        </p:nvSpPr>
        <p:spPr>
          <a:xfrm>
            <a:off x="504000" y="5165280"/>
            <a:ext cx="2348280" cy="390600"/>
          </a:xfrm>
          <a:prstGeom prst="rect">
            <a:avLst/>
          </a:prstGeom>
          <a:noFill/>
          <a:ln>
            <a:noFill/>
          </a:ln>
        </p:spPr>
        <p:txBody>
          <a:bodyPr anchorCtr="0" anchor="t" bIns="0" lIns="0" spcFirstLastPara="1" rIns="0" wrap="square" tIns="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16" name="Shape 16"/>
        <p:cNvGrpSpPr/>
        <p:nvPr/>
      </p:nvGrpSpPr>
      <p:grpSpPr>
        <a:xfrm>
          <a:off x="0" y="0"/>
          <a:ext cx="0" cy="0"/>
          <a:chOff x="0" y="0"/>
          <a:chExt cx="0" cy="0"/>
        </a:xfrm>
      </p:grpSpPr>
      <p:sp>
        <p:nvSpPr>
          <p:cNvPr id="17" name="Google Shape;17;p3"/>
          <p:cNvSpPr txBox="1"/>
          <p:nvPr>
            <p:ph type="title"/>
          </p:nvPr>
        </p:nvSpPr>
        <p:spPr>
          <a:xfrm>
            <a:off x="504000" y="226080"/>
            <a:ext cx="9071640" cy="94644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3"/>
          <p:cNvSpPr txBox="1"/>
          <p:nvPr>
            <p:ph idx="1" type="subTitle"/>
          </p:nvPr>
        </p:nvSpPr>
        <p:spPr>
          <a:xfrm>
            <a:off x="504000" y="1326600"/>
            <a:ext cx="9071640" cy="328824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447360" y="5165280"/>
            <a:ext cx="3195000" cy="390600"/>
          </a:xfrm>
          <a:prstGeom prst="rect">
            <a:avLst/>
          </a:prstGeom>
          <a:noFill/>
          <a:ln>
            <a:noFill/>
          </a:ln>
        </p:spPr>
        <p:txBody>
          <a:bodyPr anchorCtr="0" anchor="t" bIns="0" lIns="0" spcFirstLastPara="1" rIns="0" wrap="square" tIns="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7227360" y="5165280"/>
            <a:ext cx="2348280" cy="390600"/>
          </a:xfrm>
          <a:prstGeom prst="rect">
            <a:avLst/>
          </a:prstGeom>
          <a:noFill/>
          <a:ln>
            <a:noFill/>
          </a:ln>
        </p:spPr>
        <p:txBody>
          <a:bodyPr anchorCtr="0" anchor="t" bIns="0" lIns="0" spcFirstLastPara="1" rIns="0" wrap="square" tIns="0">
            <a:noAutofit/>
          </a:bodyPr>
          <a:lstStyle>
            <a:lvl1pPr indent="0" lvl="0"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1pPr>
            <a:lvl2pPr indent="0" lvl="1"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2pPr>
            <a:lvl3pPr indent="0" lvl="2"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3pPr>
            <a:lvl4pPr indent="0" lvl="3"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4pPr>
            <a:lvl5pPr indent="0" lvl="4"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5pPr>
            <a:lvl6pPr indent="0" lvl="5"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6pPr>
            <a:lvl7pPr indent="0" lvl="6"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7pPr>
            <a:lvl8pPr indent="0" lvl="7"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8pPr>
            <a:lvl9pPr indent="0" lvl="8"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
        <p:nvSpPr>
          <p:cNvPr id="21" name="Google Shape;21;p3"/>
          <p:cNvSpPr txBox="1"/>
          <p:nvPr>
            <p:ph idx="10" type="dt"/>
          </p:nvPr>
        </p:nvSpPr>
        <p:spPr>
          <a:xfrm>
            <a:off x="504000" y="5165280"/>
            <a:ext cx="2348280" cy="390600"/>
          </a:xfrm>
          <a:prstGeom prst="rect">
            <a:avLst/>
          </a:prstGeom>
          <a:noFill/>
          <a:ln>
            <a:noFill/>
          </a:ln>
        </p:spPr>
        <p:txBody>
          <a:bodyPr anchorCtr="0" anchor="t" bIns="0" lIns="0" spcFirstLastPara="1" rIns="0" wrap="square" tIns="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22" name="Shape 22"/>
        <p:cNvGrpSpPr/>
        <p:nvPr/>
      </p:nvGrpSpPr>
      <p:grpSpPr>
        <a:xfrm>
          <a:off x="0" y="0"/>
          <a:ext cx="0" cy="0"/>
          <a:chOff x="0" y="0"/>
          <a:chExt cx="0" cy="0"/>
        </a:xfrm>
      </p:grpSpPr>
      <p:sp>
        <p:nvSpPr>
          <p:cNvPr id="23" name="Google Shape;23;p4"/>
          <p:cNvSpPr txBox="1"/>
          <p:nvPr>
            <p:ph type="title"/>
          </p:nvPr>
        </p:nvSpPr>
        <p:spPr>
          <a:xfrm>
            <a:off x="504000" y="226080"/>
            <a:ext cx="9071640" cy="94644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4"/>
          <p:cNvSpPr txBox="1"/>
          <p:nvPr>
            <p:ph idx="1" type="body"/>
          </p:nvPr>
        </p:nvSpPr>
        <p:spPr>
          <a:xfrm>
            <a:off x="504000" y="1326600"/>
            <a:ext cx="9071640" cy="32882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5" name="Google Shape;25;p4"/>
          <p:cNvSpPr txBox="1"/>
          <p:nvPr>
            <p:ph idx="11" type="ftr"/>
          </p:nvPr>
        </p:nvSpPr>
        <p:spPr>
          <a:xfrm>
            <a:off x="3447360" y="5165280"/>
            <a:ext cx="3195000" cy="390600"/>
          </a:xfrm>
          <a:prstGeom prst="rect">
            <a:avLst/>
          </a:prstGeom>
          <a:noFill/>
          <a:ln>
            <a:noFill/>
          </a:ln>
        </p:spPr>
        <p:txBody>
          <a:bodyPr anchorCtr="0" anchor="t" bIns="0" lIns="0" spcFirstLastPara="1" rIns="0" wrap="square" tIns="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7227360" y="5165280"/>
            <a:ext cx="2348280" cy="390600"/>
          </a:xfrm>
          <a:prstGeom prst="rect">
            <a:avLst/>
          </a:prstGeom>
          <a:noFill/>
          <a:ln>
            <a:noFill/>
          </a:ln>
        </p:spPr>
        <p:txBody>
          <a:bodyPr anchorCtr="0" anchor="t" bIns="0" lIns="0" spcFirstLastPara="1" rIns="0" wrap="square" tIns="0">
            <a:noAutofit/>
          </a:bodyPr>
          <a:lstStyle>
            <a:lvl1pPr indent="0" lvl="0"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1pPr>
            <a:lvl2pPr indent="0" lvl="1"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2pPr>
            <a:lvl3pPr indent="0" lvl="2"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3pPr>
            <a:lvl4pPr indent="0" lvl="3"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4pPr>
            <a:lvl5pPr indent="0" lvl="4"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5pPr>
            <a:lvl6pPr indent="0" lvl="5"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6pPr>
            <a:lvl7pPr indent="0" lvl="6"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7pPr>
            <a:lvl8pPr indent="0" lvl="7"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8pPr>
            <a:lvl9pPr indent="0" lvl="8"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
        <p:nvSpPr>
          <p:cNvPr id="27" name="Google Shape;27;p4"/>
          <p:cNvSpPr txBox="1"/>
          <p:nvPr>
            <p:ph idx="10" type="dt"/>
          </p:nvPr>
        </p:nvSpPr>
        <p:spPr>
          <a:xfrm>
            <a:off x="504000" y="5165280"/>
            <a:ext cx="2348280" cy="390600"/>
          </a:xfrm>
          <a:prstGeom prst="rect">
            <a:avLst/>
          </a:prstGeom>
          <a:noFill/>
          <a:ln>
            <a:noFill/>
          </a:ln>
        </p:spPr>
        <p:txBody>
          <a:bodyPr anchorCtr="0" anchor="t" bIns="0" lIns="0" spcFirstLastPara="1" rIns="0" wrap="square" tIns="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28" name="Shape 28"/>
        <p:cNvGrpSpPr/>
        <p:nvPr/>
      </p:nvGrpSpPr>
      <p:grpSpPr>
        <a:xfrm>
          <a:off x="0" y="0"/>
          <a:ext cx="0" cy="0"/>
          <a:chOff x="0" y="0"/>
          <a:chExt cx="0" cy="0"/>
        </a:xfrm>
      </p:grpSpPr>
      <p:sp>
        <p:nvSpPr>
          <p:cNvPr id="29" name="Google Shape;29;p5"/>
          <p:cNvSpPr txBox="1"/>
          <p:nvPr>
            <p:ph type="title"/>
          </p:nvPr>
        </p:nvSpPr>
        <p:spPr>
          <a:xfrm>
            <a:off x="504000" y="226080"/>
            <a:ext cx="9071640" cy="94644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5"/>
          <p:cNvSpPr txBox="1"/>
          <p:nvPr>
            <p:ph idx="1" type="body"/>
          </p:nvPr>
        </p:nvSpPr>
        <p:spPr>
          <a:xfrm>
            <a:off x="504000" y="1326600"/>
            <a:ext cx="4426920" cy="32882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1" name="Google Shape;31;p5"/>
          <p:cNvSpPr txBox="1"/>
          <p:nvPr>
            <p:ph idx="2" type="body"/>
          </p:nvPr>
        </p:nvSpPr>
        <p:spPr>
          <a:xfrm>
            <a:off x="5152680" y="1326600"/>
            <a:ext cx="4426920" cy="32882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2" name="Google Shape;32;p5"/>
          <p:cNvSpPr txBox="1"/>
          <p:nvPr>
            <p:ph idx="11" type="ftr"/>
          </p:nvPr>
        </p:nvSpPr>
        <p:spPr>
          <a:xfrm>
            <a:off x="3447360" y="5165280"/>
            <a:ext cx="3195000" cy="390600"/>
          </a:xfrm>
          <a:prstGeom prst="rect">
            <a:avLst/>
          </a:prstGeom>
          <a:noFill/>
          <a:ln>
            <a:noFill/>
          </a:ln>
        </p:spPr>
        <p:txBody>
          <a:bodyPr anchorCtr="0" anchor="t" bIns="0" lIns="0" spcFirstLastPara="1" rIns="0" wrap="square" tIns="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5"/>
          <p:cNvSpPr txBox="1"/>
          <p:nvPr>
            <p:ph idx="12" type="sldNum"/>
          </p:nvPr>
        </p:nvSpPr>
        <p:spPr>
          <a:xfrm>
            <a:off x="7227360" y="5165280"/>
            <a:ext cx="2348280" cy="390600"/>
          </a:xfrm>
          <a:prstGeom prst="rect">
            <a:avLst/>
          </a:prstGeom>
          <a:noFill/>
          <a:ln>
            <a:noFill/>
          </a:ln>
        </p:spPr>
        <p:txBody>
          <a:bodyPr anchorCtr="0" anchor="t" bIns="0" lIns="0" spcFirstLastPara="1" rIns="0" wrap="square" tIns="0">
            <a:noAutofit/>
          </a:bodyPr>
          <a:lstStyle>
            <a:lvl1pPr indent="0" lvl="0"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1pPr>
            <a:lvl2pPr indent="0" lvl="1"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2pPr>
            <a:lvl3pPr indent="0" lvl="2"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3pPr>
            <a:lvl4pPr indent="0" lvl="3"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4pPr>
            <a:lvl5pPr indent="0" lvl="4"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5pPr>
            <a:lvl6pPr indent="0" lvl="5"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6pPr>
            <a:lvl7pPr indent="0" lvl="6"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7pPr>
            <a:lvl8pPr indent="0" lvl="7"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8pPr>
            <a:lvl9pPr indent="0" lvl="8"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
        <p:nvSpPr>
          <p:cNvPr id="34" name="Google Shape;34;p5"/>
          <p:cNvSpPr txBox="1"/>
          <p:nvPr>
            <p:ph idx="10" type="dt"/>
          </p:nvPr>
        </p:nvSpPr>
        <p:spPr>
          <a:xfrm>
            <a:off x="504000" y="5165280"/>
            <a:ext cx="2348280" cy="390600"/>
          </a:xfrm>
          <a:prstGeom prst="rect">
            <a:avLst/>
          </a:prstGeom>
          <a:noFill/>
          <a:ln>
            <a:noFill/>
          </a:ln>
        </p:spPr>
        <p:txBody>
          <a:bodyPr anchorCtr="0" anchor="t" bIns="0" lIns="0" spcFirstLastPara="1" rIns="0" wrap="square" tIns="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6"/>
          <p:cNvSpPr txBox="1"/>
          <p:nvPr>
            <p:ph type="title"/>
          </p:nvPr>
        </p:nvSpPr>
        <p:spPr>
          <a:xfrm>
            <a:off x="504000" y="226080"/>
            <a:ext cx="9071640" cy="94644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6"/>
          <p:cNvSpPr txBox="1"/>
          <p:nvPr>
            <p:ph idx="11" type="ftr"/>
          </p:nvPr>
        </p:nvSpPr>
        <p:spPr>
          <a:xfrm>
            <a:off x="3447360" y="5165280"/>
            <a:ext cx="3195000" cy="390600"/>
          </a:xfrm>
          <a:prstGeom prst="rect">
            <a:avLst/>
          </a:prstGeom>
          <a:noFill/>
          <a:ln>
            <a:noFill/>
          </a:ln>
        </p:spPr>
        <p:txBody>
          <a:bodyPr anchorCtr="0" anchor="t" bIns="0" lIns="0" spcFirstLastPara="1" rIns="0" wrap="square" tIns="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2" type="sldNum"/>
          </p:nvPr>
        </p:nvSpPr>
        <p:spPr>
          <a:xfrm>
            <a:off x="7227360" y="5165280"/>
            <a:ext cx="2348280" cy="390600"/>
          </a:xfrm>
          <a:prstGeom prst="rect">
            <a:avLst/>
          </a:prstGeom>
          <a:noFill/>
          <a:ln>
            <a:noFill/>
          </a:ln>
        </p:spPr>
        <p:txBody>
          <a:bodyPr anchorCtr="0" anchor="t" bIns="0" lIns="0" spcFirstLastPara="1" rIns="0" wrap="square" tIns="0">
            <a:noAutofit/>
          </a:bodyPr>
          <a:lstStyle>
            <a:lvl1pPr indent="0" lvl="0"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1pPr>
            <a:lvl2pPr indent="0" lvl="1"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2pPr>
            <a:lvl3pPr indent="0" lvl="2"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3pPr>
            <a:lvl4pPr indent="0" lvl="3"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4pPr>
            <a:lvl5pPr indent="0" lvl="4"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5pPr>
            <a:lvl6pPr indent="0" lvl="5"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6pPr>
            <a:lvl7pPr indent="0" lvl="6"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7pPr>
            <a:lvl8pPr indent="0" lvl="7"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8pPr>
            <a:lvl9pPr indent="0" lvl="8"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
        <p:nvSpPr>
          <p:cNvPr id="39" name="Google Shape;39;p6"/>
          <p:cNvSpPr txBox="1"/>
          <p:nvPr>
            <p:ph idx="10" type="dt"/>
          </p:nvPr>
        </p:nvSpPr>
        <p:spPr>
          <a:xfrm>
            <a:off x="504000" y="5165280"/>
            <a:ext cx="2348280" cy="390600"/>
          </a:xfrm>
          <a:prstGeom prst="rect">
            <a:avLst/>
          </a:prstGeom>
          <a:noFill/>
          <a:ln>
            <a:noFill/>
          </a:ln>
        </p:spPr>
        <p:txBody>
          <a:bodyPr anchorCtr="0" anchor="t" bIns="0" lIns="0" spcFirstLastPara="1" rIns="0" wrap="square" tIns="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40" name="Shape 40"/>
        <p:cNvGrpSpPr/>
        <p:nvPr/>
      </p:nvGrpSpPr>
      <p:grpSpPr>
        <a:xfrm>
          <a:off x="0" y="0"/>
          <a:ext cx="0" cy="0"/>
          <a:chOff x="0" y="0"/>
          <a:chExt cx="0" cy="0"/>
        </a:xfrm>
      </p:grpSpPr>
      <p:sp>
        <p:nvSpPr>
          <p:cNvPr id="41" name="Google Shape;41;p7"/>
          <p:cNvSpPr txBox="1"/>
          <p:nvPr>
            <p:ph idx="1" type="subTitle"/>
          </p:nvPr>
        </p:nvSpPr>
        <p:spPr>
          <a:xfrm>
            <a:off x="504000" y="226080"/>
            <a:ext cx="9071640" cy="43884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7"/>
          <p:cNvSpPr txBox="1"/>
          <p:nvPr>
            <p:ph idx="11" type="ftr"/>
          </p:nvPr>
        </p:nvSpPr>
        <p:spPr>
          <a:xfrm>
            <a:off x="3447360" y="5165280"/>
            <a:ext cx="3195000" cy="390600"/>
          </a:xfrm>
          <a:prstGeom prst="rect">
            <a:avLst/>
          </a:prstGeom>
          <a:noFill/>
          <a:ln>
            <a:noFill/>
          </a:ln>
        </p:spPr>
        <p:txBody>
          <a:bodyPr anchorCtr="0" anchor="t" bIns="0" lIns="0" spcFirstLastPara="1" rIns="0" wrap="square" tIns="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7"/>
          <p:cNvSpPr txBox="1"/>
          <p:nvPr>
            <p:ph idx="12" type="sldNum"/>
          </p:nvPr>
        </p:nvSpPr>
        <p:spPr>
          <a:xfrm>
            <a:off x="7227360" y="5165280"/>
            <a:ext cx="2348280" cy="390600"/>
          </a:xfrm>
          <a:prstGeom prst="rect">
            <a:avLst/>
          </a:prstGeom>
          <a:noFill/>
          <a:ln>
            <a:noFill/>
          </a:ln>
        </p:spPr>
        <p:txBody>
          <a:bodyPr anchorCtr="0" anchor="t" bIns="0" lIns="0" spcFirstLastPara="1" rIns="0" wrap="square" tIns="0">
            <a:noAutofit/>
          </a:bodyPr>
          <a:lstStyle>
            <a:lvl1pPr indent="0" lvl="0"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1pPr>
            <a:lvl2pPr indent="0" lvl="1"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2pPr>
            <a:lvl3pPr indent="0" lvl="2"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3pPr>
            <a:lvl4pPr indent="0" lvl="3"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4pPr>
            <a:lvl5pPr indent="0" lvl="4"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5pPr>
            <a:lvl6pPr indent="0" lvl="5"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6pPr>
            <a:lvl7pPr indent="0" lvl="6"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7pPr>
            <a:lvl8pPr indent="0" lvl="7"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8pPr>
            <a:lvl9pPr indent="0" lvl="8"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
        <p:nvSpPr>
          <p:cNvPr id="44" name="Google Shape;44;p7"/>
          <p:cNvSpPr txBox="1"/>
          <p:nvPr>
            <p:ph idx="10" type="dt"/>
          </p:nvPr>
        </p:nvSpPr>
        <p:spPr>
          <a:xfrm>
            <a:off x="504000" y="5165280"/>
            <a:ext cx="2348280" cy="390600"/>
          </a:xfrm>
          <a:prstGeom prst="rect">
            <a:avLst/>
          </a:prstGeom>
          <a:noFill/>
          <a:ln>
            <a:noFill/>
          </a:ln>
        </p:spPr>
        <p:txBody>
          <a:bodyPr anchorCtr="0" anchor="t" bIns="0" lIns="0" spcFirstLastPara="1" rIns="0" wrap="square" tIns="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45" name="Shape 45"/>
        <p:cNvGrpSpPr/>
        <p:nvPr/>
      </p:nvGrpSpPr>
      <p:grpSpPr>
        <a:xfrm>
          <a:off x="0" y="0"/>
          <a:ext cx="0" cy="0"/>
          <a:chOff x="0" y="0"/>
          <a:chExt cx="0" cy="0"/>
        </a:xfrm>
      </p:grpSpPr>
      <p:sp>
        <p:nvSpPr>
          <p:cNvPr id="46" name="Google Shape;46;p8"/>
          <p:cNvSpPr txBox="1"/>
          <p:nvPr>
            <p:ph type="title"/>
          </p:nvPr>
        </p:nvSpPr>
        <p:spPr>
          <a:xfrm>
            <a:off x="504000" y="226080"/>
            <a:ext cx="9071640" cy="94644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8"/>
          <p:cNvSpPr txBox="1"/>
          <p:nvPr>
            <p:ph idx="1" type="body"/>
          </p:nvPr>
        </p:nvSpPr>
        <p:spPr>
          <a:xfrm>
            <a:off x="504000" y="1326600"/>
            <a:ext cx="442692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8" name="Google Shape;48;p8"/>
          <p:cNvSpPr txBox="1"/>
          <p:nvPr>
            <p:ph idx="2" type="body"/>
          </p:nvPr>
        </p:nvSpPr>
        <p:spPr>
          <a:xfrm>
            <a:off x="5152680" y="1326600"/>
            <a:ext cx="4426920" cy="32882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9" name="Google Shape;49;p8"/>
          <p:cNvSpPr txBox="1"/>
          <p:nvPr>
            <p:ph idx="3" type="body"/>
          </p:nvPr>
        </p:nvSpPr>
        <p:spPr>
          <a:xfrm>
            <a:off x="504000" y="3044160"/>
            <a:ext cx="442692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0" name="Google Shape;50;p8"/>
          <p:cNvSpPr txBox="1"/>
          <p:nvPr>
            <p:ph idx="11" type="ftr"/>
          </p:nvPr>
        </p:nvSpPr>
        <p:spPr>
          <a:xfrm>
            <a:off x="3447360" y="5165280"/>
            <a:ext cx="3195000" cy="390600"/>
          </a:xfrm>
          <a:prstGeom prst="rect">
            <a:avLst/>
          </a:prstGeom>
          <a:noFill/>
          <a:ln>
            <a:noFill/>
          </a:ln>
        </p:spPr>
        <p:txBody>
          <a:bodyPr anchorCtr="0" anchor="t" bIns="0" lIns="0" spcFirstLastPara="1" rIns="0" wrap="square" tIns="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8"/>
          <p:cNvSpPr txBox="1"/>
          <p:nvPr>
            <p:ph idx="12" type="sldNum"/>
          </p:nvPr>
        </p:nvSpPr>
        <p:spPr>
          <a:xfrm>
            <a:off x="7227360" y="5165280"/>
            <a:ext cx="2348280" cy="390600"/>
          </a:xfrm>
          <a:prstGeom prst="rect">
            <a:avLst/>
          </a:prstGeom>
          <a:noFill/>
          <a:ln>
            <a:noFill/>
          </a:ln>
        </p:spPr>
        <p:txBody>
          <a:bodyPr anchorCtr="0" anchor="t" bIns="0" lIns="0" spcFirstLastPara="1" rIns="0" wrap="square" tIns="0">
            <a:noAutofit/>
          </a:bodyPr>
          <a:lstStyle>
            <a:lvl1pPr indent="0" lvl="0"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1pPr>
            <a:lvl2pPr indent="0" lvl="1"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2pPr>
            <a:lvl3pPr indent="0" lvl="2"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3pPr>
            <a:lvl4pPr indent="0" lvl="3"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4pPr>
            <a:lvl5pPr indent="0" lvl="4"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5pPr>
            <a:lvl6pPr indent="0" lvl="5"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6pPr>
            <a:lvl7pPr indent="0" lvl="6"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7pPr>
            <a:lvl8pPr indent="0" lvl="7"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8pPr>
            <a:lvl9pPr indent="0" lvl="8"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
        <p:nvSpPr>
          <p:cNvPr id="52" name="Google Shape;52;p8"/>
          <p:cNvSpPr txBox="1"/>
          <p:nvPr>
            <p:ph idx="10" type="dt"/>
          </p:nvPr>
        </p:nvSpPr>
        <p:spPr>
          <a:xfrm>
            <a:off x="504000" y="5165280"/>
            <a:ext cx="2348280" cy="390600"/>
          </a:xfrm>
          <a:prstGeom prst="rect">
            <a:avLst/>
          </a:prstGeom>
          <a:noFill/>
          <a:ln>
            <a:noFill/>
          </a:ln>
        </p:spPr>
        <p:txBody>
          <a:bodyPr anchorCtr="0" anchor="t" bIns="0" lIns="0" spcFirstLastPara="1" rIns="0" wrap="square" tIns="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53" name="Shape 53"/>
        <p:cNvGrpSpPr/>
        <p:nvPr/>
      </p:nvGrpSpPr>
      <p:grpSpPr>
        <a:xfrm>
          <a:off x="0" y="0"/>
          <a:ext cx="0" cy="0"/>
          <a:chOff x="0" y="0"/>
          <a:chExt cx="0" cy="0"/>
        </a:xfrm>
      </p:grpSpPr>
      <p:sp>
        <p:nvSpPr>
          <p:cNvPr id="54" name="Google Shape;54;p9"/>
          <p:cNvSpPr txBox="1"/>
          <p:nvPr>
            <p:ph type="title"/>
          </p:nvPr>
        </p:nvSpPr>
        <p:spPr>
          <a:xfrm>
            <a:off x="504000" y="226080"/>
            <a:ext cx="9071640" cy="94644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9"/>
          <p:cNvSpPr txBox="1"/>
          <p:nvPr>
            <p:ph idx="1" type="body"/>
          </p:nvPr>
        </p:nvSpPr>
        <p:spPr>
          <a:xfrm>
            <a:off x="504000" y="1326600"/>
            <a:ext cx="4426920" cy="32882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6" name="Google Shape;56;p9"/>
          <p:cNvSpPr txBox="1"/>
          <p:nvPr>
            <p:ph idx="2" type="body"/>
          </p:nvPr>
        </p:nvSpPr>
        <p:spPr>
          <a:xfrm>
            <a:off x="5152680" y="1326600"/>
            <a:ext cx="442692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7" name="Google Shape;57;p9"/>
          <p:cNvSpPr txBox="1"/>
          <p:nvPr>
            <p:ph idx="3" type="body"/>
          </p:nvPr>
        </p:nvSpPr>
        <p:spPr>
          <a:xfrm>
            <a:off x="5152680" y="3044160"/>
            <a:ext cx="442692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8" name="Google Shape;58;p9"/>
          <p:cNvSpPr txBox="1"/>
          <p:nvPr>
            <p:ph idx="11" type="ftr"/>
          </p:nvPr>
        </p:nvSpPr>
        <p:spPr>
          <a:xfrm>
            <a:off x="3447360" y="5165280"/>
            <a:ext cx="3195000" cy="390600"/>
          </a:xfrm>
          <a:prstGeom prst="rect">
            <a:avLst/>
          </a:prstGeom>
          <a:noFill/>
          <a:ln>
            <a:noFill/>
          </a:ln>
        </p:spPr>
        <p:txBody>
          <a:bodyPr anchorCtr="0" anchor="t" bIns="0" lIns="0" spcFirstLastPara="1" rIns="0" wrap="square" tIns="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2" type="sldNum"/>
          </p:nvPr>
        </p:nvSpPr>
        <p:spPr>
          <a:xfrm>
            <a:off x="7227360" y="5165280"/>
            <a:ext cx="2348280" cy="390600"/>
          </a:xfrm>
          <a:prstGeom prst="rect">
            <a:avLst/>
          </a:prstGeom>
          <a:noFill/>
          <a:ln>
            <a:noFill/>
          </a:ln>
        </p:spPr>
        <p:txBody>
          <a:bodyPr anchorCtr="0" anchor="t" bIns="0" lIns="0" spcFirstLastPara="1" rIns="0" wrap="square" tIns="0">
            <a:noAutofit/>
          </a:bodyPr>
          <a:lstStyle>
            <a:lvl1pPr indent="0" lvl="0"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1pPr>
            <a:lvl2pPr indent="0" lvl="1"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2pPr>
            <a:lvl3pPr indent="0" lvl="2"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3pPr>
            <a:lvl4pPr indent="0" lvl="3"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4pPr>
            <a:lvl5pPr indent="0" lvl="4"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5pPr>
            <a:lvl6pPr indent="0" lvl="5"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6pPr>
            <a:lvl7pPr indent="0" lvl="6"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7pPr>
            <a:lvl8pPr indent="0" lvl="7"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8pPr>
            <a:lvl9pPr indent="0" lvl="8"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
        <p:nvSpPr>
          <p:cNvPr id="60" name="Google Shape;60;p9"/>
          <p:cNvSpPr txBox="1"/>
          <p:nvPr>
            <p:ph idx="10" type="dt"/>
          </p:nvPr>
        </p:nvSpPr>
        <p:spPr>
          <a:xfrm>
            <a:off x="504000" y="5165280"/>
            <a:ext cx="2348280" cy="390600"/>
          </a:xfrm>
          <a:prstGeom prst="rect">
            <a:avLst/>
          </a:prstGeom>
          <a:noFill/>
          <a:ln>
            <a:noFill/>
          </a:ln>
        </p:spPr>
        <p:txBody>
          <a:bodyPr anchorCtr="0" anchor="t" bIns="0" lIns="0" spcFirstLastPara="1" rIns="0" wrap="square" tIns="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61" name="Shape 61"/>
        <p:cNvGrpSpPr/>
        <p:nvPr/>
      </p:nvGrpSpPr>
      <p:grpSpPr>
        <a:xfrm>
          <a:off x="0" y="0"/>
          <a:ext cx="0" cy="0"/>
          <a:chOff x="0" y="0"/>
          <a:chExt cx="0" cy="0"/>
        </a:xfrm>
      </p:grpSpPr>
      <p:sp>
        <p:nvSpPr>
          <p:cNvPr id="62" name="Google Shape;62;p10"/>
          <p:cNvSpPr txBox="1"/>
          <p:nvPr>
            <p:ph type="title"/>
          </p:nvPr>
        </p:nvSpPr>
        <p:spPr>
          <a:xfrm>
            <a:off x="504000" y="226080"/>
            <a:ext cx="9071640" cy="94644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0"/>
          <p:cNvSpPr txBox="1"/>
          <p:nvPr>
            <p:ph idx="1" type="body"/>
          </p:nvPr>
        </p:nvSpPr>
        <p:spPr>
          <a:xfrm>
            <a:off x="504000" y="1326600"/>
            <a:ext cx="442692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64" name="Google Shape;64;p10"/>
          <p:cNvSpPr txBox="1"/>
          <p:nvPr>
            <p:ph idx="2" type="body"/>
          </p:nvPr>
        </p:nvSpPr>
        <p:spPr>
          <a:xfrm>
            <a:off x="5152680" y="1326600"/>
            <a:ext cx="442692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65" name="Google Shape;65;p10"/>
          <p:cNvSpPr txBox="1"/>
          <p:nvPr>
            <p:ph idx="3" type="body"/>
          </p:nvPr>
        </p:nvSpPr>
        <p:spPr>
          <a:xfrm>
            <a:off x="504000" y="3044160"/>
            <a:ext cx="907164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66" name="Google Shape;66;p10"/>
          <p:cNvSpPr txBox="1"/>
          <p:nvPr>
            <p:ph idx="11" type="ftr"/>
          </p:nvPr>
        </p:nvSpPr>
        <p:spPr>
          <a:xfrm>
            <a:off x="3447360" y="5165280"/>
            <a:ext cx="3195000" cy="390600"/>
          </a:xfrm>
          <a:prstGeom prst="rect">
            <a:avLst/>
          </a:prstGeom>
          <a:noFill/>
          <a:ln>
            <a:noFill/>
          </a:ln>
        </p:spPr>
        <p:txBody>
          <a:bodyPr anchorCtr="0" anchor="t" bIns="0" lIns="0" spcFirstLastPara="1" rIns="0" wrap="square" tIns="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7227360" y="5165280"/>
            <a:ext cx="2348280" cy="390600"/>
          </a:xfrm>
          <a:prstGeom prst="rect">
            <a:avLst/>
          </a:prstGeom>
          <a:noFill/>
          <a:ln>
            <a:noFill/>
          </a:ln>
        </p:spPr>
        <p:txBody>
          <a:bodyPr anchorCtr="0" anchor="t" bIns="0" lIns="0" spcFirstLastPara="1" rIns="0" wrap="square" tIns="0">
            <a:noAutofit/>
          </a:bodyPr>
          <a:lstStyle>
            <a:lvl1pPr indent="0" lvl="0"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1pPr>
            <a:lvl2pPr indent="0" lvl="1"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2pPr>
            <a:lvl3pPr indent="0" lvl="2"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3pPr>
            <a:lvl4pPr indent="0" lvl="3"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4pPr>
            <a:lvl5pPr indent="0" lvl="4"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5pPr>
            <a:lvl6pPr indent="0" lvl="5"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6pPr>
            <a:lvl7pPr indent="0" lvl="6"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7pPr>
            <a:lvl8pPr indent="0" lvl="7"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8pPr>
            <a:lvl9pPr indent="0" lvl="8"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
        <p:nvSpPr>
          <p:cNvPr id="68" name="Google Shape;68;p10"/>
          <p:cNvSpPr txBox="1"/>
          <p:nvPr>
            <p:ph idx="10" type="dt"/>
          </p:nvPr>
        </p:nvSpPr>
        <p:spPr>
          <a:xfrm>
            <a:off x="504000" y="5165280"/>
            <a:ext cx="2348280" cy="390600"/>
          </a:xfrm>
          <a:prstGeom prst="rect">
            <a:avLst/>
          </a:prstGeom>
          <a:noFill/>
          <a:ln>
            <a:noFill/>
          </a:ln>
        </p:spPr>
        <p:txBody>
          <a:bodyPr anchorCtr="0" anchor="t" bIns="0" lIns="0" spcFirstLastPara="1" rIns="0" wrap="square" tIns="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69" name="Shape 69"/>
        <p:cNvGrpSpPr/>
        <p:nvPr/>
      </p:nvGrpSpPr>
      <p:grpSpPr>
        <a:xfrm>
          <a:off x="0" y="0"/>
          <a:ext cx="0" cy="0"/>
          <a:chOff x="0" y="0"/>
          <a:chExt cx="0" cy="0"/>
        </a:xfrm>
      </p:grpSpPr>
      <p:sp>
        <p:nvSpPr>
          <p:cNvPr id="70" name="Google Shape;70;p11"/>
          <p:cNvSpPr txBox="1"/>
          <p:nvPr>
            <p:ph type="title"/>
          </p:nvPr>
        </p:nvSpPr>
        <p:spPr>
          <a:xfrm>
            <a:off x="504000" y="226080"/>
            <a:ext cx="9071640" cy="94644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1"/>
          <p:cNvSpPr txBox="1"/>
          <p:nvPr>
            <p:ph idx="1" type="body"/>
          </p:nvPr>
        </p:nvSpPr>
        <p:spPr>
          <a:xfrm>
            <a:off x="504000" y="1326600"/>
            <a:ext cx="907164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72" name="Google Shape;72;p11"/>
          <p:cNvSpPr txBox="1"/>
          <p:nvPr>
            <p:ph idx="2" type="body"/>
          </p:nvPr>
        </p:nvSpPr>
        <p:spPr>
          <a:xfrm>
            <a:off x="504000" y="3044160"/>
            <a:ext cx="907164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73" name="Google Shape;73;p11"/>
          <p:cNvSpPr txBox="1"/>
          <p:nvPr>
            <p:ph idx="11" type="ftr"/>
          </p:nvPr>
        </p:nvSpPr>
        <p:spPr>
          <a:xfrm>
            <a:off x="3447360" y="5165280"/>
            <a:ext cx="3195000" cy="390600"/>
          </a:xfrm>
          <a:prstGeom prst="rect">
            <a:avLst/>
          </a:prstGeom>
          <a:noFill/>
          <a:ln>
            <a:noFill/>
          </a:ln>
        </p:spPr>
        <p:txBody>
          <a:bodyPr anchorCtr="0" anchor="t" bIns="0" lIns="0" spcFirstLastPara="1" rIns="0" wrap="square" tIns="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1"/>
          <p:cNvSpPr txBox="1"/>
          <p:nvPr>
            <p:ph idx="12" type="sldNum"/>
          </p:nvPr>
        </p:nvSpPr>
        <p:spPr>
          <a:xfrm>
            <a:off x="7227360" y="5165280"/>
            <a:ext cx="2348280" cy="390600"/>
          </a:xfrm>
          <a:prstGeom prst="rect">
            <a:avLst/>
          </a:prstGeom>
          <a:noFill/>
          <a:ln>
            <a:noFill/>
          </a:ln>
        </p:spPr>
        <p:txBody>
          <a:bodyPr anchorCtr="0" anchor="t" bIns="0" lIns="0" spcFirstLastPara="1" rIns="0" wrap="square" tIns="0">
            <a:noAutofit/>
          </a:bodyPr>
          <a:lstStyle>
            <a:lvl1pPr indent="0" lvl="0"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1pPr>
            <a:lvl2pPr indent="0" lvl="1"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2pPr>
            <a:lvl3pPr indent="0" lvl="2"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3pPr>
            <a:lvl4pPr indent="0" lvl="3"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4pPr>
            <a:lvl5pPr indent="0" lvl="4"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5pPr>
            <a:lvl6pPr indent="0" lvl="5"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6pPr>
            <a:lvl7pPr indent="0" lvl="6"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7pPr>
            <a:lvl8pPr indent="0" lvl="7"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8pPr>
            <a:lvl9pPr indent="0" lvl="8"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
        <p:nvSpPr>
          <p:cNvPr id="75" name="Google Shape;75;p11"/>
          <p:cNvSpPr txBox="1"/>
          <p:nvPr>
            <p:ph idx="10" type="dt"/>
          </p:nvPr>
        </p:nvSpPr>
        <p:spPr>
          <a:xfrm>
            <a:off x="504000" y="5165280"/>
            <a:ext cx="2348280" cy="390600"/>
          </a:xfrm>
          <a:prstGeom prst="rect">
            <a:avLst/>
          </a:prstGeom>
          <a:noFill/>
          <a:ln>
            <a:noFill/>
          </a:ln>
        </p:spPr>
        <p:txBody>
          <a:bodyPr anchorCtr="0" anchor="t" bIns="0" lIns="0" spcFirstLastPara="1" rIns="0" wrap="square" tIns="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76" name="Shape 76"/>
        <p:cNvGrpSpPr/>
        <p:nvPr/>
      </p:nvGrpSpPr>
      <p:grpSpPr>
        <a:xfrm>
          <a:off x="0" y="0"/>
          <a:ext cx="0" cy="0"/>
          <a:chOff x="0" y="0"/>
          <a:chExt cx="0" cy="0"/>
        </a:xfrm>
      </p:grpSpPr>
      <p:sp>
        <p:nvSpPr>
          <p:cNvPr id="77" name="Google Shape;77;p12"/>
          <p:cNvSpPr txBox="1"/>
          <p:nvPr>
            <p:ph type="title"/>
          </p:nvPr>
        </p:nvSpPr>
        <p:spPr>
          <a:xfrm>
            <a:off x="504000" y="226080"/>
            <a:ext cx="9071640" cy="94644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 type="body"/>
          </p:nvPr>
        </p:nvSpPr>
        <p:spPr>
          <a:xfrm>
            <a:off x="504000" y="1326600"/>
            <a:ext cx="442692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79" name="Google Shape;79;p12"/>
          <p:cNvSpPr txBox="1"/>
          <p:nvPr>
            <p:ph idx="2" type="body"/>
          </p:nvPr>
        </p:nvSpPr>
        <p:spPr>
          <a:xfrm>
            <a:off x="5152680" y="1326600"/>
            <a:ext cx="442692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80" name="Google Shape;80;p12"/>
          <p:cNvSpPr txBox="1"/>
          <p:nvPr>
            <p:ph idx="3" type="body"/>
          </p:nvPr>
        </p:nvSpPr>
        <p:spPr>
          <a:xfrm>
            <a:off x="504000" y="3044160"/>
            <a:ext cx="442692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81" name="Google Shape;81;p12"/>
          <p:cNvSpPr txBox="1"/>
          <p:nvPr>
            <p:ph idx="4" type="body"/>
          </p:nvPr>
        </p:nvSpPr>
        <p:spPr>
          <a:xfrm>
            <a:off x="5152680" y="3044160"/>
            <a:ext cx="442692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82" name="Google Shape;82;p12"/>
          <p:cNvSpPr txBox="1"/>
          <p:nvPr>
            <p:ph idx="11" type="ftr"/>
          </p:nvPr>
        </p:nvSpPr>
        <p:spPr>
          <a:xfrm>
            <a:off x="3447360" y="5165280"/>
            <a:ext cx="3195000" cy="390600"/>
          </a:xfrm>
          <a:prstGeom prst="rect">
            <a:avLst/>
          </a:prstGeom>
          <a:noFill/>
          <a:ln>
            <a:noFill/>
          </a:ln>
        </p:spPr>
        <p:txBody>
          <a:bodyPr anchorCtr="0" anchor="t" bIns="0" lIns="0" spcFirstLastPara="1" rIns="0" wrap="square" tIns="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7227360" y="5165280"/>
            <a:ext cx="2348280" cy="390600"/>
          </a:xfrm>
          <a:prstGeom prst="rect">
            <a:avLst/>
          </a:prstGeom>
          <a:noFill/>
          <a:ln>
            <a:noFill/>
          </a:ln>
        </p:spPr>
        <p:txBody>
          <a:bodyPr anchorCtr="0" anchor="t" bIns="0" lIns="0" spcFirstLastPara="1" rIns="0" wrap="square" tIns="0">
            <a:noAutofit/>
          </a:bodyPr>
          <a:lstStyle>
            <a:lvl1pPr indent="0" lvl="0"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1pPr>
            <a:lvl2pPr indent="0" lvl="1"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2pPr>
            <a:lvl3pPr indent="0" lvl="2"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3pPr>
            <a:lvl4pPr indent="0" lvl="3"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4pPr>
            <a:lvl5pPr indent="0" lvl="4"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5pPr>
            <a:lvl6pPr indent="0" lvl="5"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6pPr>
            <a:lvl7pPr indent="0" lvl="6"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7pPr>
            <a:lvl8pPr indent="0" lvl="7"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8pPr>
            <a:lvl9pPr indent="0" lvl="8"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
        <p:nvSpPr>
          <p:cNvPr id="84" name="Google Shape;84;p12"/>
          <p:cNvSpPr txBox="1"/>
          <p:nvPr>
            <p:ph idx="10" type="dt"/>
          </p:nvPr>
        </p:nvSpPr>
        <p:spPr>
          <a:xfrm>
            <a:off x="504000" y="5165280"/>
            <a:ext cx="2348280" cy="390600"/>
          </a:xfrm>
          <a:prstGeom prst="rect">
            <a:avLst/>
          </a:prstGeom>
          <a:noFill/>
          <a:ln>
            <a:noFill/>
          </a:ln>
        </p:spPr>
        <p:txBody>
          <a:bodyPr anchorCtr="0" anchor="t" bIns="0" lIns="0" spcFirstLastPara="1" rIns="0" wrap="square" tIns="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85" name="Shape 85"/>
        <p:cNvGrpSpPr/>
        <p:nvPr/>
      </p:nvGrpSpPr>
      <p:grpSpPr>
        <a:xfrm>
          <a:off x="0" y="0"/>
          <a:ext cx="0" cy="0"/>
          <a:chOff x="0" y="0"/>
          <a:chExt cx="0" cy="0"/>
        </a:xfrm>
      </p:grpSpPr>
      <p:sp>
        <p:nvSpPr>
          <p:cNvPr id="86" name="Google Shape;86;p13"/>
          <p:cNvSpPr txBox="1"/>
          <p:nvPr>
            <p:ph type="title"/>
          </p:nvPr>
        </p:nvSpPr>
        <p:spPr>
          <a:xfrm>
            <a:off x="504000" y="226080"/>
            <a:ext cx="9071640" cy="94644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3"/>
          <p:cNvSpPr txBox="1"/>
          <p:nvPr>
            <p:ph idx="1" type="body"/>
          </p:nvPr>
        </p:nvSpPr>
        <p:spPr>
          <a:xfrm>
            <a:off x="504000" y="1326600"/>
            <a:ext cx="292068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88" name="Google Shape;88;p13"/>
          <p:cNvSpPr txBox="1"/>
          <p:nvPr>
            <p:ph idx="2" type="body"/>
          </p:nvPr>
        </p:nvSpPr>
        <p:spPr>
          <a:xfrm>
            <a:off x="3571200" y="1326600"/>
            <a:ext cx="292068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89" name="Google Shape;89;p13"/>
          <p:cNvSpPr txBox="1"/>
          <p:nvPr>
            <p:ph idx="3" type="body"/>
          </p:nvPr>
        </p:nvSpPr>
        <p:spPr>
          <a:xfrm>
            <a:off x="6638040" y="1326600"/>
            <a:ext cx="292068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90" name="Google Shape;90;p13"/>
          <p:cNvSpPr txBox="1"/>
          <p:nvPr>
            <p:ph idx="4" type="body"/>
          </p:nvPr>
        </p:nvSpPr>
        <p:spPr>
          <a:xfrm>
            <a:off x="504000" y="3044160"/>
            <a:ext cx="292068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91" name="Google Shape;91;p13"/>
          <p:cNvSpPr txBox="1"/>
          <p:nvPr>
            <p:ph idx="5" type="body"/>
          </p:nvPr>
        </p:nvSpPr>
        <p:spPr>
          <a:xfrm>
            <a:off x="3571200" y="3044160"/>
            <a:ext cx="292068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92" name="Google Shape;92;p13"/>
          <p:cNvSpPr txBox="1"/>
          <p:nvPr>
            <p:ph idx="6" type="body"/>
          </p:nvPr>
        </p:nvSpPr>
        <p:spPr>
          <a:xfrm>
            <a:off x="6638040" y="3044160"/>
            <a:ext cx="292068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93" name="Google Shape;93;p13"/>
          <p:cNvSpPr txBox="1"/>
          <p:nvPr>
            <p:ph idx="11" type="ftr"/>
          </p:nvPr>
        </p:nvSpPr>
        <p:spPr>
          <a:xfrm>
            <a:off x="3447360" y="5165280"/>
            <a:ext cx="3195000" cy="390600"/>
          </a:xfrm>
          <a:prstGeom prst="rect">
            <a:avLst/>
          </a:prstGeom>
          <a:noFill/>
          <a:ln>
            <a:noFill/>
          </a:ln>
        </p:spPr>
        <p:txBody>
          <a:bodyPr anchorCtr="0" anchor="t" bIns="0" lIns="0" spcFirstLastPara="1" rIns="0" wrap="square" tIns="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13"/>
          <p:cNvSpPr txBox="1"/>
          <p:nvPr>
            <p:ph idx="12" type="sldNum"/>
          </p:nvPr>
        </p:nvSpPr>
        <p:spPr>
          <a:xfrm>
            <a:off x="7227360" y="5165280"/>
            <a:ext cx="2348280" cy="390600"/>
          </a:xfrm>
          <a:prstGeom prst="rect">
            <a:avLst/>
          </a:prstGeom>
          <a:noFill/>
          <a:ln>
            <a:noFill/>
          </a:ln>
        </p:spPr>
        <p:txBody>
          <a:bodyPr anchorCtr="0" anchor="t" bIns="0" lIns="0" spcFirstLastPara="1" rIns="0" wrap="square" tIns="0">
            <a:noAutofit/>
          </a:bodyPr>
          <a:lstStyle>
            <a:lvl1pPr indent="0" lvl="0"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1pPr>
            <a:lvl2pPr indent="0" lvl="1"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2pPr>
            <a:lvl3pPr indent="0" lvl="2"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3pPr>
            <a:lvl4pPr indent="0" lvl="3"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4pPr>
            <a:lvl5pPr indent="0" lvl="4"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5pPr>
            <a:lvl6pPr indent="0" lvl="5"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6pPr>
            <a:lvl7pPr indent="0" lvl="6"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7pPr>
            <a:lvl8pPr indent="0" lvl="7"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8pPr>
            <a:lvl9pPr indent="0" lvl="8"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
        <p:nvSpPr>
          <p:cNvPr id="95" name="Google Shape;95;p13"/>
          <p:cNvSpPr txBox="1"/>
          <p:nvPr>
            <p:ph idx="10" type="dt"/>
          </p:nvPr>
        </p:nvSpPr>
        <p:spPr>
          <a:xfrm>
            <a:off x="504000" y="5165280"/>
            <a:ext cx="2348280" cy="390600"/>
          </a:xfrm>
          <a:prstGeom prst="rect">
            <a:avLst/>
          </a:prstGeom>
          <a:noFill/>
          <a:ln>
            <a:noFill/>
          </a:ln>
        </p:spPr>
        <p:txBody>
          <a:bodyPr anchorCtr="0" anchor="t" bIns="0" lIns="0" spcFirstLastPara="1" rIns="0" wrap="square" tIns="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2" name="Shape 102"/>
        <p:cNvGrpSpPr/>
        <p:nvPr/>
      </p:nvGrpSpPr>
      <p:grpSpPr>
        <a:xfrm>
          <a:off x="0" y="0"/>
          <a:ext cx="0" cy="0"/>
          <a:chOff x="0" y="0"/>
          <a:chExt cx="0" cy="0"/>
        </a:xfrm>
      </p:grpSpPr>
      <p:sp>
        <p:nvSpPr>
          <p:cNvPr id="103" name="Google Shape;103;p15"/>
          <p:cNvSpPr txBox="1"/>
          <p:nvPr>
            <p:ph type="ctrTitle"/>
          </p:nvPr>
        </p:nvSpPr>
        <p:spPr>
          <a:xfrm>
            <a:off x="975360" y="3029938"/>
            <a:ext cx="11054080" cy="2090702"/>
          </a:xfrm>
          <a:prstGeom prst="rect">
            <a:avLst/>
          </a:prstGeom>
          <a:noFill/>
          <a:ln>
            <a:noFill/>
          </a:ln>
        </p:spPr>
        <p:txBody>
          <a:bodyPr anchorCtr="0" anchor="ctr" bIns="130025" lIns="130025" spcFirstLastPara="1" rIns="130025" wrap="square" tIns="130025">
            <a:noAutofit/>
          </a:bodyPr>
          <a:lstStyle>
            <a:lvl1pPr lvl="0"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1pPr>
            <a:lvl2pPr lvl="1"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2pPr>
            <a:lvl3pPr lvl="2"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3pPr>
            <a:lvl4pPr lvl="3"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4pPr>
            <a:lvl5pPr lvl="4"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5pPr>
            <a:lvl6pPr lvl="5"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6pPr>
            <a:lvl7pPr lvl="6"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7pPr>
            <a:lvl8pPr lvl="7"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8pPr>
            <a:lvl9pPr lvl="8"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9pPr>
          </a:lstStyle>
          <a:p/>
        </p:txBody>
      </p:sp>
      <p:sp>
        <p:nvSpPr>
          <p:cNvPr id="104" name="Google Shape;104;p15"/>
          <p:cNvSpPr txBox="1"/>
          <p:nvPr>
            <p:ph idx="1" type="subTitle"/>
          </p:nvPr>
        </p:nvSpPr>
        <p:spPr>
          <a:xfrm>
            <a:off x="1950720" y="5527040"/>
            <a:ext cx="9103360" cy="2492587"/>
          </a:xfrm>
          <a:prstGeom prst="rect">
            <a:avLst/>
          </a:prstGeom>
          <a:noFill/>
          <a:ln>
            <a:noFill/>
          </a:ln>
        </p:spPr>
        <p:txBody>
          <a:bodyPr anchorCtr="0" anchor="t" bIns="130025" lIns="130025" spcFirstLastPara="1" rIns="130025" wrap="square" tIns="130025">
            <a:noAutofit/>
          </a:bodyPr>
          <a:lstStyle>
            <a:lvl1pPr lvl="0" marR="0" algn="ctr">
              <a:lnSpc>
                <a:spcPct val="100000"/>
              </a:lnSpc>
              <a:spcBef>
                <a:spcPts val="900"/>
              </a:spcBef>
              <a:spcAft>
                <a:spcPts val="0"/>
              </a:spcAft>
              <a:buClr>
                <a:srgbClr val="888888"/>
              </a:buClr>
              <a:buSzPts val="4600"/>
              <a:buFont typeface="Arial"/>
              <a:buNone/>
              <a:defRPr b="0" i="0" sz="4600" u="none" cap="none" strike="noStrike">
                <a:solidFill>
                  <a:srgbClr val="888888"/>
                </a:solidFill>
                <a:latin typeface="Calibri"/>
                <a:ea typeface="Calibri"/>
                <a:cs typeface="Calibri"/>
                <a:sym typeface="Calibri"/>
              </a:defRPr>
            </a:lvl1pPr>
            <a:lvl2pPr lvl="1" marR="0" algn="ctr">
              <a:lnSpc>
                <a:spcPct val="100000"/>
              </a:lnSpc>
              <a:spcBef>
                <a:spcPts val="800"/>
              </a:spcBef>
              <a:spcAft>
                <a:spcPts val="0"/>
              </a:spcAft>
              <a:buClr>
                <a:srgbClr val="888888"/>
              </a:buClr>
              <a:buSzPts val="4000"/>
              <a:buFont typeface="Arial"/>
              <a:buNone/>
              <a:defRPr b="0" i="0" sz="4000" u="none" cap="none" strike="noStrike">
                <a:solidFill>
                  <a:srgbClr val="888888"/>
                </a:solidFill>
                <a:latin typeface="Calibri"/>
                <a:ea typeface="Calibri"/>
                <a:cs typeface="Calibri"/>
                <a:sym typeface="Calibri"/>
              </a:defRPr>
            </a:lvl2pPr>
            <a:lvl3pPr lvl="2" marR="0" algn="ctr">
              <a:lnSpc>
                <a:spcPct val="100000"/>
              </a:lnSpc>
              <a:spcBef>
                <a:spcPts val="700"/>
              </a:spcBef>
              <a:spcAft>
                <a:spcPts val="0"/>
              </a:spcAft>
              <a:buClr>
                <a:srgbClr val="888888"/>
              </a:buClr>
              <a:buSzPts val="3400"/>
              <a:buFont typeface="Arial"/>
              <a:buNone/>
              <a:defRPr b="0" i="0" sz="3400" u="none" cap="none" strike="noStrike">
                <a:solidFill>
                  <a:srgbClr val="888888"/>
                </a:solidFill>
                <a:latin typeface="Calibri"/>
                <a:ea typeface="Calibri"/>
                <a:cs typeface="Calibri"/>
                <a:sym typeface="Calibri"/>
              </a:defRPr>
            </a:lvl3pPr>
            <a:lvl4pPr lvl="3" marR="0" algn="ctr">
              <a:lnSpc>
                <a:spcPct val="100000"/>
              </a:lnSpc>
              <a:spcBef>
                <a:spcPts val="60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4pPr>
            <a:lvl5pPr lvl="4" marR="0" algn="ctr">
              <a:lnSpc>
                <a:spcPct val="100000"/>
              </a:lnSpc>
              <a:spcBef>
                <a:spcPts val="60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5pPr>
            <a:lvl6pPr lvl="5" marR="0" algn="ctr">
              <a:lnSpc>
                <a:spcPct val="100000"/>
              </a:lnSpc>
              <a:spcBef>
                <a:spcPts val="60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6pPr>
            <a:lvl7pPr lvl="6" marR="0" algn="ctr">
              <a:lnSpc>
                <a:spcPct val="100000"/>
              </a:lnSpc>
              <a:spcBef>
                <a:spcPts val="60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7pPr>
            <a:lvl8pPr lvl="7" marR="0" algn="ctr">
              <a:lnSpc>
                <a:spcPct val="100000"/>
              </a:lnSpc>
              <a:spcBef>
                <a:spcPts val="60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8pPr>
            <a:lvl9pPr lvl="8" marR="0" algn="ctr">
              <a:lnSpc>
                <a:spcPct val="100000"/>
              </a:lnSpc>
              <a:spcBef>
                <a:spcPts val="60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9pPr>
          </a:lstStyle>
          <a:p/>
        </p:txBody>
      </p:sp>
      <p:sp>
        <p:nvSpPr>
          <p:cNvPr id="105" name="Google Shape;105;p15"/>
          <p:cNvSpPr txBox="1"/>
          <p:nvPr>
            <p:ph idx="10" type="dt"/>
          </p:nvPr>
        </p:nvSpPr>
        <p:spPr>
          <a:xfrm>
            <a:off x="650240" y="9040142"/>
            <a:ext cx="3034453"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1700" u="none" cap="none" strike="noStrike">
                <a:solidFill>
                  <a:srgbClr val="898989"/>
                </a:solidFill>
                <a:latin typeface="Calibri"/>
                <a:ea typeface="Calibri"/>
                <a:cs typeface="Calibri"/>
                <a:sym typeface="Calibri"/>
              </a:defRPr>
            </a:lvl1pPr>
            <a:lvl2pPr lvl="1"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9pPr>
          </a:lstStyle>
          <a:p/>
        </p:txBody>
      </p:sp>
      <p:sp>
        <p:nvSpPr>
          <p:cNvPr id="106" name="Google Shape;106;p15"/>
          <p:cNvSpPr txBox="1"/>
          <p:nvPr>
            <p:ph idx="11" type="ftr"/>
          </p:nvPr>
        </p:nvSpPr>
        <p:spPr>
          <a:xfrm>
            <a:off x="4443307" y="9040142"/>
            <a:ext cx="4118187"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9pPr>
          </a:lstStyle>
          <a:p/>
        </p:txBody>
      </p:sp>
      <p:sp>
        <p:nvSpPr>
          <p:cNvPr id="107" name="Google Shape;107;p15"/>
          <p:cNvSpPr txBox="1"/>
          <p:nvPr>
            <p:ph idx="12" type="sldNum"/>
          </p:nvPr>
        </p:nvSpPr>
        <p:spPr>
          <a:xfrm>
            <a:off x="9320107" y="9040142"/>
            <a:ext cx="3034453"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8" name="Shape 108"/>
        <p:cNvGrpSpPr/>
        <p:nvPr/>
      </p:nvGrpSpPr>
      <p:grpSpPr>
        <a:xfrm>
          <a:off x="0" y="0"/>
          <a:ext cx="0" cy="0"/>
          <a:chOff x="0" y="0"/>
          <a:chExt cx="0" cy="0"/>
        </a:xfrm>
      </p:grpSpPr>
      <p:sp>
        <p:nvSpPr>
          <p:cNvPr id="109" name="Google Shape;109;p16"/>
          <p:cNvSpPr txBox="1"/>
          <p:nvPr>
            <p:ph type="title"/>
          </p:nvPr>
        </p:nvSpPr>
        <p:spPr>
          <a:xfrm>
            <a:off x="650240" y="388338"/>
            <a:ext cx="4278490" cy="1652693"/>
          </a:xfrm>
          <a:prstGeom prst="rect">
            <a:avLst/>
          </a:prstGeom>
          <a:noFill/>
          <a:ln>
            <a:noFill/>
          </a:ln>
        </p:spPr>
        <p:txBody>
          <a:bodyPr anchorCtr="0" anchor="b" bIns="130025" lIns="130025" spcFirstLastPara="1" rIns="130025" wrap="square" tIns="130025">
            <a:noAutofit/>
          </a:bodyPr>
          <a:lstStyle>
            <a:lvl1pPr lvl="0" marR="0" algn="l">
              <a:lnSpc>
                <a:spcPct val="100000"/>
              </a:lnSpc>
              <a:spcBef>
                <a:spcPts val="0"/>
              </a:spcBef>
              <a:spcAft>
                <a:spcPts val="0"/>
              </a:spcAft>
              <a:buSzPts val="2000"/>
              <a:buNone/>
              <a:defRPr b="1" i="0" sz="2800" u="none" cap="none" strike="noStrike">
                <a:solidFill>
                  <a:schemeClr val="dk1"/>
                </a:solidFill>
                <a:latin typeface="Calibri"/>
                <a:ea typeface="Calibri"/>
                <a:cs typeface="Calibri"/>
                <a:sym typeface="Calibri"/>
              </a:defRPr>
            </a:lvl1pPr>
            <a:lvl2pPr lvl="1"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2pPr>
            <a:lvl3pPr lvl="2"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3pPr>
            <a:lvl4pPr lvl="3"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4pPr>
            <a:lvl5pPr lvl="4"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5pPr>
            <a:lvl6pPr lvl="5"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6pPr>
            <a:lvl7pPr lvl="6"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7pPr>
            <a:lvl8pPr lvl="7"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8pPr>
            <a:lvl9pPr lvl="8"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9pPr>
          </a:lstStyle>
          <a:p/>
        </p:txBody>
      </p:sp>
      <p:sp>
        <p:nvSpPr>
          <p:cNvPr id="110" name="Google Shape;110;p16"/>
          <p:cNvSpPr txBox="1"/>
          <p:nvPr>
            <p:ph idx="1" type="body"/>
          </p:nvPr>
        </p:nvSpPr>
        <p:spPr>
          <a:xfrm>
            <a:off x="5084516" y="388338"/>
            <a:ext cx="7270044" cy="8324427"/>
          </a:xfrm>
          <a:prstGeom prst="rect">
            <a:avLst/>
          </a:prstGeom>
          <a:noFill/>
          <a:ln>
            <a:noFill/>
          </a:ln>
        </p:spPr>
        <p:txBody>
          <a:bodyPr anchorCtr="0" anchor="t" bIns="130025" lIns="130025" spcFirstLastPara="1" rIns="130025" wrap="square" tIns="130025">
            <a:noAutofit/>
          </a:bodyPr>
          <a:lstStyle>
            <a:lvl1pPr indent="-520700" lvl="0" marL="457200" marR="0" algn="l">
              <a:lnSpc>
                <a:spcPct val="100000"/>
              </a:lnSpc>
              <a:spcBef>
                <a:spcPts val="900"/>
              </a:spcBef>
              <a:spcAft>
                <a:spcPts val="0"/>
              </a:spcAft>
              <a:buClr>
                <a:schemeClr val="dk1"/>
              </a:buClr>
              <a:buSzPts val="4600"/>
              <a:buFont typeface="Arial"/>
              <a:buChar char="•"/>
              <a:defRPr b="0" i="0" sz="4600" u="none" cap="none" strike="noStrike">
                <a:solidFill>
                  <a:schemeClr val="dk1"/>
                </a:solidFill>
                <a:latin typeface="Calibri"/>
                <a:ea typeface="Calibri"/>
                <a:cs typeface="Calibri"/>
                <a:sym typeface="Calibri"/>
              </a:defRPr>
            </a:lvl1pPr>
            <a:lvl2pPr indent="-482600" lvl="1" marL="914400" marR="0" algn="l">
              <a:lnSpc>
                <a:spcPct val="100000"/>
              </a:lnSpc>
              <a:spcBef>
                <a:spcPts val="8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2pPr>
            <a:lvl3pPr indent="-444500" lvl="2" marL="1371600" marR="0" algn="l">
              <a:lnSpc>
                <a:spcPct val="100000"/>
              </a:lnSpc>
              <a:spcBef>
                <a:spcPts val="700"/>
              </a:spcBef>
              <a:spcAft>
                <a:spcPts val="0"/>
              </a:spcAft>
              <a:buClr>
                <a:schemeClr val="dk1"/>
              </a:buClr>
              <a:buSzPts val="3400"/>
              <a:buFont typeface="Arial"/>
              <a:buChar char="•"/>
              <a:defRPr b="0" i="0" sz="3400" u="none" cap="none" strike="noStrike">
                <a:solidFill>
                  <a:schemeClr val="dk1"/>
                </a:solidFill>
                <a:latin typeface="Calibri"/>
                <a:ea typeface="Calibri"/>
                <a:cs typeface="Calibri"/>
                <a:sym typeface="Calibri"/>
              </a:defRPr>
            </a:lvl3pPr>
            <a:lvl4pPr indent="-406400" lvl="3" marL="18288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4pPr>
            <a:lvl5pPr indent="-406400" lvl="4" marL="22860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5pPr>
            <a:lvl6pPr indent="-406400" lvl="5" marL="27432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6pPr>
            <a:lvl7pPr indent="-406400" lvl="6" marL="32004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7pPr>
            <a:lvl8pPr indent="-406400" lvl="7" marL="36576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8pPr>
            <a:lvl9pPr indent="-406400" lvl="8" marL="41148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9pPr>
          </a:lstStyle>
          <a:p/>
        </p:txBody>
      </p:sp>
      <p:sp>
        <p:nvSpPr>
          <p:cNvPr id="111" name="Google Shape;111;p16"/>
          <p:cNvSpPr txBox="1"/>
          <p:nvPr>
            <p:ph idx="2" type="body"/>
          </p:nvPr>
        </p:nvSpPr>
        <p:spPr>
          <a:xfrm>
            <a:off x="650240" y="2041031"/>
            <a:ext cx="4278490" cy="6671734"/>
          </a:xfrm>
          <a:prstGeom prst="rect">
            <a:avLst/>
          </a:prstGeom>
          <a:noFill/>
          <a:ln>
            <a:noFill/>
          </a:ln>
        </p:spPr>
        <p:txBody>
          <a:bodyPr anchorCtr="0" anchor="t" bIns="130025" lIns="130025" spcFirstLastPara="1" rIns="130025" wrap="square" tIns="130025">
            <a:noAutofit/>
          </a:bodyPr>
          <a:lstStyle>
            <a:lvl1pPr indent="-228600" lvl="0" marL="457200" marR="0" algn="l">
              <a:lnSpc>
                <a:spcPct val="100000"/>
              </a:lnSpc>
              <a:spcBef>
                <a:spcPts val="400"/>
              </a:spcBef>
              <a:spcAft>
                <a:spcPts val="0"/>
              </a:spcAft>
              <a:buClr>
                <a:schemeClr val="dk1"/>
              </a:buClr>
              <a:buSzPts val="4600"/>
              <a:buFont typeface="Arial"/>
              <a:buNone/>
              <a:defRPr b="0" i="0" sz="2000" u="none" cap="none" strike="noStrike">
                <a:solidFill>
                  <a:schemeClr val="dk1"/>
                </a:solidFill>
                <a:latin typeface="Calibri"/>
                <a:ea typeface="Calibri"/>
                <a:cs typeface="Calibri"/>
                <a:sym typeface="Calibri"/>
              </a:defRPr>
            </a:lvl1pPr>
            <a:lvl2pPr indent="-228600" lvl="1" marL="914400" marR="0" algn="l">
              <a:lnSpc>
                <a:spcPct val="100000"/>
              </a:lnSpc>
              <a:spcBef>
                <a:spcPts val="300"/>
              </a:spcBef>
              <a:spcAft>
                <a:spcPts val="0"/>
              </a:spcAft>
              <a:buClr>
                <a:schemeClr val="dk1"/>
              </a:buClr>
              <a:buSzPts val="4000"/>
              <a:buFont typeface="Arial"/>
              <a:buNone/>
              <a:defRPr b="0" i="0" sz="1700" u="none" cap="none" strike="noStrike">
                <a:solidFill>
                  <a:schemeClr val="dk1"/>
                </a:solidFill>
                <a:latin typeface="Calibri"/>
                <a:ea typeface="Calibri"/>
                <a:cs typeface="Calibri"/>
                <a:sym typeface="Calibri"/>
              </a:defRPr>
            </a:lvl2pPr>
            <a:lvl3pPr indent="-228600" lvl="2" marL="1371600" marR="0" algn="l">
              <a:lnSpc>
                <a:spcPct val="100000"/>
              </a:lnSpc>
              <a:spcBef>
                <a:spcPts val="300"/>
              </a:spcBef>
              <a:spcAft>
                <a:spcPts val="0"/>
              </a:spcAft>
              <a:buClr>
                <a:schemeClr val="dk1"/>
              </a:buClr>
              <a:buSzPts val="3400"/>
              <a:buFont typeface="Arial"/>
              <a:buNone/>
              <a:defRPr b="0" i="0" sz="1400" u="none" cap="none" strike="noStrike">
                <a:solidFill>
                  <a:schemeClr val="dk1"/>
                </a:solidFill>
                <a:latin typeface="Calibri"/>
                <a:ea typeface="Calibri"/>
                <a:cs typeface="Calibri"/>
                <a:sym typeface="Calibri"/>
              </a:defRPr>
            </a:lvl3pPr>
            <a:lvl4pPr indent="-228600" lvl="3" marL="1828800" marR="0" algn="l">
              <a:lnSpc>
                <a:spcPct val="100000"/>
              </a:lnSpc>
              <a:spcBef>
                <a:spcPts val="300"/>
              </a:spcBef>
              <a:spcAft>
                <a:spcPts val="0"/>
              </a:spcAft>
              <a:buClr>
                <a:schemeClr val="dk1"/>
              </a:buClr>
              <a:buSzPts val="2800"/>
              <a:buFont typeface="Arial"/>
              <a:buNone/>
              <a:defRPr b="0" i="0" sz="1300" u="none" cap="none" strike="noStrike">
                <a:solidFill>
                  <a:schemeClr val="dk1"/>
                </a:solidFill>
                <a:latin typeface="Calibri"/>
                <a:ea typeface="Calibri"/>
                <a:cs typeface="Calibri"/>
                <a:sym typeface="Calibri"/>
              </a:defRPr>
            </a:lvl4pPr>
            <a:lvl5pPr indent="-228600" lvl="4" marL="2286000" marR="0" algn="l">
              <a:lnSpc>
                <a:spcPct val="100000"/>
              </a:lnSpc>
              <a:spcBef>
                <a:spcPts val="300"/>
              </a:spcBef>
              <a:spcAft>
                <a:spcPts val="0"/>
              </a:spcAft>
              <a:buClr>
                <a:schemeClr val="dk1"/>
              </a:buClr>
              <a:buSzPts val="2800"/>
              <a:buFont typeface="Arial"/>
              <a:buNone/>
              <a:defRPr b="0" i="0" sz="1300" u="none" cap="none" strike="noStrike">
                <a:solidFill>
                  <a:schemeClr val="dk1"/>
                </a:solidFill>
                <a:latin typeface="Calibri"/>
                <a:ea typeface="Calibri"/>
                <a:cs typeface="Calibri"/>
                <a:sym typeface="Calibri"/>
              </a:defRPr>
            </a:lvl5pPr>
            <a:lvl6pPr indent="-228600" lvl="5" marL="2743200" marR="0" algn="l">
              <a:lnSpc>
                <a:spcPct val="100000"/>
              </a:lnSpc>
              <a:spcBef>
                <a:spcPts val="300"/>
              </a:spcBef>
              <a:spcAft>
                <a:spcPts val="0"/>
              </a:spcAft>
              <a:buClr>
                <a:schemeClr val="dk1"/>
              </a:buClr>
              <a:buSzPts val="2800"/>
              <a:buFont typeface="Arial"/>
              <a:buNone/>
              <a:defRPr b="0" i="0" sz="1300" u="none" cap="none" strike="noStrike">
                <a:solidFill>
                  <a:schemeClr val="dk1"/>
                </a:solidFill>
                <a:latin typeface="Calibri"/>
                <a:ea typeface="Calibri"/>
                <a:cs typeface="Calibri"/>
                <a:sym typeface="Calibri"/>
              </a:defRPr>
            </a:lvl6pPr>
            <a:lvl7pPr indent="-228600" lvl="6" marL="3200400" marR="0" algn="l">
              <a:lnSpc>
                <a:spcPct val="100000"/>
              </a:lnSpc>
              <a:spcBef>
                <a:spcPts val="300"/>
              </a:spcBef>
              <a:spcAft>
                <a:spcPts val="0"/>
              </a:spcAft>
              <a:buClr>
                <a:schemeClr val="dk1"/>
              </a:buClr>
              <a:buSzPts val="2800"/>
              <a:buFont typeface="Arial"/>
              <a:buNone/>
              <a:defRPr b="0" i="0" sz="1300" u="none" cap="none" strike="noStrike">
                <a:solidFill>
                  <a:schemeClr val="dk1"/>
                </a:solidFill>
                <a:latin typeface="Calibri"/>
                <a:ea typeface="Calibri"/>
                <a:cs typeface="Calibri"/>
                <a:sym typeface="Calibri"/>
              </a:defRPr>
            </a:lvl7pPr>
            <a:lvl8pPr indent="-228600" lvl="7" marL="3657600" marR="0" algn="l">
              <a:lnSpc>
                <a:spcPct val="100000"/>
              </a:lnSpc>
              <a:spcBef>
                <a:spcPts val="300"/>
              </a:spcBef>
              <a:spcAft>
                <a:spcPts val="0"/>
              </a:spcAft>
              <a:buClr>
                <a:schemeClr val="dk1"/>
              </a:buClr>
              <a:buSzPts val="2800"/>
              <a:buFont typeface="Arial"/>
              <a:buNone/>
              <a:defRPr b="0" i="0" sz="1300" u="none" cap="none" strike="noStrike">
                <a:solidFill>
                  <a:schemeClr val="dk1"/>
                </a:solidFill>
                <a:latin typeface="Calibri"/>
                <a:ea typeface="Calibri"/>
                <a:cs typeface="Calibri"/>
                <a:sym typeface="Calibri"/>
              </a:defRPr>
            </a:lvl8pPr>
            <a:lvl9pPr indent="-228600" lvl="8" marL="4114800" marR="0" algn="l">
              <a:lnSpc>
                <a:spcPct val="100000"/>
              </a:lnSpc>
              <a:spcBef>
                <a:spcPts val="300"/>
              </a:spcBef>
              <a:spcAft>
                <a:spcPts val="0"/>
              </a:spcAft>
              <a:buClr>
                <a:schemeClr val="dk1"/>
              </a:buClr>
              <a:buSzPts val="2800"/>
              <a:buFont typeface="Arial"/>
              <a:buNone/>
              <a:defRPr b="0" i="0" sz="1300" u="none" cap="none" strike="noStrike">
                <a:solidFill>
                  <a:schemeClr val="dk1"/>
                </a:solidFill>
                <a:latin typeface="Calibri"/>
                <a:ea typeface="Calibri"/>
                <a:cs typeface="Calibri"/>
                <a:sym typeface="Calibri"/>
              </a:defRPr>
            </a:lvl9pPr>
          </a:lstStyle>
          <a:p/>
        </p:txBody>
      </p:sp>
      <p:sp>
        <p:nvSpPr>
          <p:cNvPr id="112" name="Google Shape;112;p16"/>
          <p:cNvSpPr txBox="1"/>
          <p:nvPr>
            <p:ph idx="10" type="dt"/>
          </p:nvPr>
        </p:nvSpPr>
        <p:spPr>
          <a:xfrm>
            <a:off x="650240" y="9040142"/>
            <a:ext cx="3034453"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1700" u="none" cap="none" strike="noStrike">
                <a:solidFill>
                  <a:srgbClr val="898989"/>
                </a:solidFill>
                <a:latin typeface="Calibri"/>
                <a:ea typeface="Calibri"/>
                <a:cs typeface="Calibri"/>
                <a:sym typeface="Calibri"/>
              </a:defRPr>
            </a:lvl1pPr>
            <a:lvl2pPr lvl="1"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9pPr>
          </a:lstStyle>
          <a:p/>
        </p:txBody>
      </p:sp>
      <p:sp>
        <p:nvSpPr>
          <p:cNvPr id="113" name="Google Shape;113;p16"/>
          <p:cNvSpPr txBox="1"/>
          <p:nvPr>
            <p:ph idx="11" type="ftr"/>
          </p:nvPr>
        </p:nvSpPr>
        <p:spPr>
          <a:xfrm>
            <a:off x="4443307" y="9040142"/>
            <a:ext cx="4118187"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9pPr>
          </a:lstStyle>
          <a:p/>
        </p:txBody>
      </p:sp>
      <p:sp>
        <p:nvSpPr>
          <p:cNvPr id="114" name="Google Shape;114;p16"/>
          <p:cNvSpPr txBox="1"/>
          <p:nvPr>
            <p:ph idx="12" type="sldNum"/>
          </p:nvPr>
        </p:nvSpPr>
        <p:spPr>
          <a:xfrm>
            <a:off x="9320107" y="9040142"/>
            <a:ext cx="3034453"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5" name="Shape 115"/>
        <p:cNvGrpSpPr/>
        <p:nvPr/>
      </p:nvGrpSpPr>
      <p:grpSpPr>
        <a:xfrm>
          <a:off x="0" y="0"/>
          <a:ext cx="0" cy="0"/>
          <a:chOff x="0" y="0"/>
          <a:chExt cx="0" cy="0"/>
        </a:xfrm>
      </p:grpSpPr>
      <p:sp>
        <p:nvSpPr>
          <p:cNvPr id="116" name="Google Shape;116;p17"/>
          <p:cNvSpPr txBox="1"/>
          <p:nvPr>
            <p:ph type="title"/>
          </p:nvPr>
        </p:nvSpPr>
        <p:spPr>
          <a:xfrm>
            <a:off x="650240" y="390595"/>
            <a:ext cx="11704320" cy="1625600"/>
          </a:xfrm>
          <a:prstGeom prst="rect">
            <a:avLst/>
          </a:prstGeom>
          <a:noFill/>
          <a:ln>
            <a:noFill/>
          </a:ln>
        </p:spPr>
        <p:txBody>
          <a:bodyPr anchorCtr="0" anchor="ctr" bIns="130025" lIns="130025" spcFirstLastPara="1" rIns="130025" wrap="square" tIns="130025">
            <a:noAutofit/>
          </a:bodyPr>
          <a:lstStyle>
            <a:lvl1pPr lvl="0"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1pPr>
            <a:lvl2pPr lvl="1"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2pPr>
            <a:lvl3pPr lvl="2"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3pPr>
            <a:lvl4pPr lvl="3"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4pPr>
            <a:lvl5pPr lvl="4"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5pPr>
            <a:lvl6pPr lvl="5"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6pPr>
            <a:lvl7pPr lvl="6"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7pPr>
            <a:lvl8pPr lvl="7"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8pPr>
            <a:lvl9pPr lvl="8"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9pPr>
          </a:lstStyle>
          <a:p/>
        </p:txBody>
      </p:sp>
      <p:sp>
        <p:nvSpPr>
          <p:cNvPr id="117" name="Google Shape;117;p17"/>
          <p:cNvSpPr txBox="1"/>
          <p:nvPr>
            <p:ph idx="10" type="dt"/>
          </p:nvPr>
        </p:nvSpPr>
        <p:spPr>
          <a:xfrm>
            <a:off x="650240" y="9040142"/>
            <a:ext cx="3034453"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1700" u="none" cap="none" strike="noStrike">
                <a:solidFill>
                  <a:srgbClr val="898989"/>
                </a:solidFill>
                <a:latin typeface="Calibri"/>
                <a:ea typeface="Calibri"/>
                <a:cs typeface="Calibri"/>
                <a:sym typeface="Calibri"/>
              </a:defRPr>
            </a:lvl1pPr>
            <a:lvl2pPr lvl="1"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9pPr>
          </a:lstStyle>
          <a:p/>
        </p:txBody>
      </p:sp>
      <p:sp>
        <p:nvSpPr>
          <p:cNvPr id="118" name="Google Shape;118;p17"/>
          <p:cNvSpPr txBox="1"/>
          <p:nvPr>
            <p:ph idx="11" type="ftr"/>
          </p:nvPr>
        </p:nvSpPr>
        <p:spPr>
          <a:xfrm>
            <a:off x="4443307" y="9040142"/>
            <a:ext cx="4118187"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9pPr>
          </a:lstStyle>
          <a:p/>
        </p:txBody>
      </p:sp>
      <p:sp>
        <p:nvSpPr>
          <p:cNvPr id="119" name="Google Shape;119;p17"/>
          <p:cNvSpPr txBox="1"/>
          <p:nvPr>
            <p:ph idx="12" type="sldNum"/>
          </p:nvPr>
        </p:nvSpPr>
        <p:spPr>
          <a:xfrm>
            <a:off x="9320107" y="9040142"/>
            <a:ext cx="3034453"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0" name="Shape 120"/>
        <p:cNvGrpSpPr/>
        <p:nvPr/>
      </p:nvGrpSpPr>
      <p:grpSpPr>
        <a:xfrm>
          <a:off x="0" y="0"/>
          <a:ext cx="0" cy="0"/>
          <a:chOff x="0" y="0"/>
          <a:chExt cx="0" cy="0"/>
        </a:xfrm>
      </p:grpSpPr>
      <p:sp>
        <p:nvSpPr>
          <p:cNvPr id="121" name="Google Shape;121;p18"/>
          <p:cNvSpPr txBox="1"/>
          <p:nvPr>
            <p:ph type="title"/>
          </p:nvPr>
        </p:nvSpPr>
        <p:spPr>
          <a:xfrm rot="5400000">
            <a:off x="6730435" y="3088640"/>
            <a:ext cx="8322169" cy="2926080"/>
          </a:xfrm>
          <a:prstGeom prst="rect">
            <a:avLst/>
          </a:prstGeom>
          <a:noFill/>
          <a:ln>
            <a:noFill/>
          </a:ln>
        </p:spPr>
        <p:txBody>
          <a:bodyPr anchorCtr="0" anchor="ctr" bIns="130025" lIns="130025" spcFirstLastPara="1" rIns="130025" wrap="square" tIns="130025">
            <a:noAutofit/>
          </a:bodyPr>
          <a:lstStyle>
            <a:lvl1pPr lvl="0"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1pPr>
            <a:lvl2pPr lvl="1"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2pPr>
            <a:lvl3pPr lvl="2"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3pPr>
            <a:lvl4pPr lvl="3"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4pPr>
            <a:lvl5pPr lvl="4"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5pPr>
            <a:lvl6pPr lvl="5"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6pPr>
            <a:lvl7pPr lvl="6"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7pPr>
            <a:lvl8pPr lvl="7"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8pPr>
            <a:lvl9pPr lvl="8"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9pPr>
          </a:lstStyle>
          <a:p/>
        </p:txBody>
      </p:sp>
      <p:sp>
        <p:nvSpPr>
          <p:cNvPr id="122" name="Google Shape;122;p18"/>
          <p:cNvSpPr txBox="1"/>
          <p:nvPr>
            <p:ph idx="1" type="body"/>
          </p:nvPr>
        </p:nvSpPr>
        <p:spPr>
          <a:xfrm rot="5400000">
            <a:off x="769903" y="270935"/>
            <a:ext cx="8322169" cy="8561493"/>
          </a:xfrm>
          <a:prstGeom prst="rect">
            <a:avLst/>
          </a:prstGeom>
          <a:noFill/>
          <a:ln>
            <a:noFill/>
          </a:ln>
        </p:spPr>
        <p:txBody>
          <a:bodyPr anchorCtr="0" anchor="t" bIns="130025" lIns="130025" spcFirstLastPara="1" rIns="130025" wrap="square" tIns="130025">
            <a:noAutofit/>
          </a:bodyPr>
          <a:lstStyle>
            <a:lvl1pPr indent="-520700" lvl="0" marL="457200" marR="0" algn="l">
              <a:lnSpc>
                <a:spcPct val="100000"/>
              </a:lnSpc>
              <a:spcBef>
                <a:spcPts val="900"/>
              </a:spcBef>
              <a:spcAft>
                <a:spcPts val="0"/>
              </a:spcAft>
              <a:buClr>
                <a:schemeClr val="dk1"/>
              </a:buClr>
              <a:buSzPts val="4600"/>
              <a:buFont typeface="Arial"/>
              <a:buChar char="•"/>
              <a:defRPr b="0" i="0" sz="4600" u="none" cap="none" strike="noStrike">
                <a:solidFill>
                  <a:schemeClr val="dk1"/>
                </a:solidFill>
                <a:latin typeface="Calibri"/>
                <a:ea typeface="Calibri"/>
                <a:cs typeface="Calibri"/>
                <a:sym typeface="Calibri"/>
              </a:defRPr>
            </a:lvl1pPr>
            <a:lvl2pPr indent="-482600" lvl="1" marL="914400" marR="0" algn="l">
              <a:lnSpc>
                <a:spcPct val="100000"/>
              </a:lnSpc>
              <a:spcBef>
                <a:spcPts val="8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2pPr>
            <a:lvl3pPr indent="-444500" lvl="2" marL="1371600" marR="0" algn="l">
              <a:lnSpc>
                <a:spcPct val="100000"/>
              </a:lnSpc>
              <a:spcBef>
                <a:spcPts val="700"/>
              </a:spcBef>
              <a:spcAft>
                <a:spcPts val="0"/>
              </a:spcAft>
              <a:buClr>
                <a:schemeClr val="dk1"/>
              </a:buClr>
              <a:buSzPts val="3400"/>
              <a:buFont typeface="Arial"/>
              <a:buChar char="•"/>
              <a:defRPr b="0" i="0" sz="3400" u="none" cap="none" strike="noStrike">
                <a:solidFill>
                  <a:schemeClr val="dk1"/>
                </a:solidFill>
                <a:latin typeface="Calibri"/>
                <a:ea typeface="Calibri"/>
                <a:cs typeface="Calibri"/>
                <a:sym typeface="Calibri"/>
              </a:defRPr>
            </a:lvl3pPr>
            <a:lvl4pPr indent="-406400" lvl="3" marL="18288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4pPr>
            <a:lvl5pPr indent="-406400" lvl="4" marL="22860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5pPr>
            <a:lvl6pPr indent="-406400" lvl="5" marL="27432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6pPr>
            <a:lvl7pPr indent="-406400" lvl="6" marL="32004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7pPr>
            <a:lvl8pPr indent="-406400" lvl="7" marL="36576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8pPr>
            <a:lvl9pPr indent="-406400" lvl="8" marL="41148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9pPr>
          </a:lstStyle>
          <a:p/>
        </p:txBody>
      </p:sp>
      <p:sp>
        <p:nvSpPr>
          <p:cNvPr id="123" name="Google Shape;123;p18"/>
          <p:cNvSpPr txBox="1"/>
          <p:nvPr>
            <p:ph idx="10" type="dt"/>
          </p:nvPr>
        </p:nvSpPr>
        <p:spPr>
          <a:xfrm>
            <a:off x="650240" y="9040142"/>
            <a:ext cx="3034453"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1700" u="none" cap="none" strike="noStrike">
                <a:solidFill>
                  <a:srgbClr val="898989"/>
                </a:solidFill>
                <a:latin typeface="Calibri"/>
                <a:ea typeface="Calibri"/>
                <a:cs typeface="Calibri"/>
                <a:sym typeface="Calibri"/>
              </a:defRPr>
            </a:lvl1pPr>
            <a:lvl2pPr lvl="1"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9pPr>
          </a:lstStyle>
          <a:p/>
        </p:txBody>
      </p:sp>
      <p:sp>
        <p:nvSpPr>
          <p:cNvPr id="124" name="Google Shape;124;p18"/>
          <p:cNvSpPr txBox="1"/>
          <p:nvPr>
            <p:ph idx="11" type="ftr"/>
          </p:nvPr>
        </p:nvSpPr>
        <p:spPr>
          <a:xfrm>
            <a:off x="4443307" y="9040142"/>
            <a:ext cx="4118187"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9pPr>
          </a:lstStyle>
          <a:p/>
        </p:txBody>
      </p:sp>
      <p:sp>
        <p:nvSpPr>
          <p:cNvPr id="125" name="Google Shape;125;p18"/>
          <p:cNvSpPr txBox="1"/>
          <p:nvPr>
            <p:ph idx="12" type="sldNum"/>
          </p:nvPr>
        </p:nvSpPr>
        <p:spPr>
          <a:xfrm>
            <a:off x="9320107" y="9040142"/>
            <a:ext cx="3034453"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6" name="Shape 126"/>
        <p:cNvGrpSpPr/>
        <p:nvPr/>
      </p:nvGrpSpPr>
      <p:grpSpPr>
        <a:xfrm>
          <a:off x="0" y="0"/>
          <a:ext cx="0" cy="0"/>
          <a:chOff x="0" y="0"/>
          <a:chExt cx="0" cy="0"/>
        </a:xfrm>
      </p:grpSpPr>
      <p:sp>
        <p:nvSpPr>
          <p:cNvPr id="127" name="Google Shape;127;p19"/>
          <p:cNvSpPr txBox="1"/>
          <p:nvPr>
            <p:ph type="title"/>
          </p:nvPr>
        </p:nvSpPr>
        <p:spPr>
          <a:xfrm>
            <a:off x="650240" y="390595"/>
            <a:ext cx="11704320" cy="1625600"/>
          </a:xfrm>
          <a:prstGeom prst="rect">
            <a:avLst/>
          </a:prstGeom>
          <a:noFill/>
          <a:ln>
            <a:noFill/>
          </a:ln>
        </p:spPr>
        <p:txBody>
          <a:bodyPr anchorCtr="0" anchor="ctr" bIns="130025" lIns="130025" spcFirstLastPara="1" rIns="130025" wrap="square" tIns="130025">
            <a:noAutofit/>
          </a:bodyPr>
          <a:lstStyle>
            <a:lvl1pPr lvl="0"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1pPr>
            <a:lvl2pPr lvl="1"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2pPr>
            <a:lvl3pPr lvl="2"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3pPr>
            <a:lvl4pPr lvl="3"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4pPr>
            <a:lvl5pPr lvl="4"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5pPr>
            <a:lvl6pPr lvl="5"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6pPr>
            <a:lvl7pPr lvl="6"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7pPr>
            <a:lvl8pPr lvl="7"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8pPr>
            <a:lvl9pPr lvl="8"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9pPr>
          </a:lstStyle>
          <a:p/>
        </p:txBody>
      </p:sp>
      <p:sp>
        <p:nvSpPr>
          <p:cNvPr id="128" name="Google Shape;128;p19"/>
          <p:cNvSpPr txBox="1"/>
          <p:nvPr>
            <p:ph idx="1" type="body"/>
          </p:nvPr>
        </p:nvSpPr>
        <p:spPr>
          <a:xfrm rot="5400000">
            <a:off x="3283938" y="-357858"/>
            <a:ext cx="6436924" cy="11704320"/>
          </a:xfrm>
          <a:prstGeom prst="rect">
            <a:avLst/>
          </a:prstGeom>
          <a:noFill/>
          <a:ln>
            <a:noFill/>
          </a:ln>
        </p:spPr>
        <p:txBody>
          <a:bodyPr anchorCtr="0" anchor="t" bIns="130025" lIns="130025" spcFirstLastPara="1" rIns="130025" wrap="square" tIns="130025">
            <a:noAutofit/>
          </a:bodyPr>
          <a:lstStyle>
            <a:lvl1pPr indent="-520700" lvl="0" marL="457200" marR="0" algn="l">
              <a:lnSpc>
                <a:spcPct val="100000"/>
              </a:lnSpc>
              <a:spcBef>
                <a:spcPts val="900"/>
              </a:spcBef>
              <a:spcAft>
                <a:spcPts val="0"/>
              </a:spcAft>
              <a:buClr>
                <a:schemeClr val="dk1"/>
              </a:buClr>
              <a:buSzPts val="4600"/>
              <a:buFont typeface="Arial"/>
              <a:buChar char="•"/>
              <a:defRPr b="0" i="0" sz="4600" u="none" cap="none" strike="noStrike">
                <a:solidFill>
                  <a:schemeClr val="dk1"/>
                </a:solidFill>
                <a:latin typeface="Calibri"/>
                <a:ea typeface="Calibri"/>
                <a:cs typeface="Calibri"/>
                <a:sym typeface="Calibri"/>
              </a:defRPr>
            </a:lvl1pPr>
            <a:lvl2pPr indent="-482600" lvl="1" marL="914400" marR="0" algn="l">
              <a:lnSpc>
                <a:spcPct val="100000"/>
              </a:lnSpc>
              <a:spcBef>
                <a:spcPts val="8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2pPr>
            <a:lvl3pPr indent="-444500" lvl="2" marL="1371600" marR="0" algn="l">
              <a:lnSpc>
                <a:spcPct val="100000"/>
              </a:lnSpc>
              <a:spcBef>
                <a:spcPts val="700"/>
              </a:spcBef>
              <a:spcAft>
                <a:spcPts val="0"/>
              </a:spcAft>
              <a:buClr>
                <a:schemeClr val="dk1"/>
              </a:buClr>
              <a:buSzPts val="3400"/>
              <a:buFont typeface="Arial"/>
              <a:buChar char="•"/>
              <a:defRPr b="0" i="0" sz="3400" u="none" cap="none" strike="noStrike">
                <a:solidFill>
                  <a:schemeClr val="dk1"/>
                </a:solidFill>
                <a:latin typeface="Calibri"/>
                <a:ea typeface="Calibri"/>
                <a:cs typeface="Calibri"/>
                <a:sym typeface="Calibri"/>
              </a:defRPr>
            </a:lvl3pPr>
            <a:lvl4pPr indent="-406400" lvl="3" marL="18288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4pPr>
            <a:lvl5pPr indent="-406400" lvl="4" marL="22860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5pPr>
            <a:lvl6pPr indent="-406400" lvl="5" marL="27432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6pPr>
            <a:lvl7pPr indent="-406400" lvl="6" marL="32004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7pPr>
            <a:lvl8pPr indent="-406400" lvl="7" marL="36576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8pPr>
            <a:lvl9pPr indent="-406400" lvl="8" marL="41148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9pPr>
          </a:lstStyle>
          <a:p/>
        </p:txBody>
      </p:sp>
      <p:sp>
        <p:nvSpPr>
          <p:cNvPr id="129" name="Google Shape;129;p19"/>
          <p:cNvSpPr txBox="1"/>
          <p:nvPr>
            <p:ph idx="10" type="dt"/>
          </p:nvPr>
        </p:nvSpPr>
        <p:spPr>
          <a:xfrm>
            <a:off x="650240" y="9040142"/>
            <a:ext cx="3034453"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1700" u="none" cap="none" strike="noStrike">
                <a:solidFill>
                  <a:srgbClr val="898989"/>
                </a:solidFill>
                <a:latin typeface="Calibri"/>
                <a:ea typeface="Calibri"/>
                <a:cs typeface="Calibri"/>
                <a:sym typeface="Calibri"/>
              </a:defRPr>
            </a:lvl1pPr>
            <a:lvl2pPr lvl="1"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9pPr>
          </a:lstStyle>
          <a:p/>
        </p:txBody>
      </p:sp>
      <p:sp>
        <p:nvSpPr>
          <p:cNvPr id="130" name="Google Shape;130;p19"/>
          <p:cNvSpPr txBox="1"/>
          <p:nvPr>
            <p:ph idx="11" type="ftr"/>
          </p:nvPr>
        </p:nvSpPr>
        <p:spPr>
          <a:xfrm>
            <a:off x="4443307" y="9040142"/>
            <a:ext cx="4118187"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9pPr>
          </a:lstStyle>
          <a:p/>
        </p:txBody>
      </p:sp>
      <p:sp>
        <p:nvSpPr>
          <p:cNvPr id="131" name="Google Shape;131;p19"/>
          <p:cNvSpPr txBox="1"/>
          <p:nvPr>
            <p:ph idx="12" type="sldNum"/>
          </p:nvPr>
        </p:nvSpPr>
        <p:spPr>
          <a:xfrm>
            <a:off x="9320107" y="9040142"/>
            <a:ext cx="3034453"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32" name="Shape 132"/>
        <p:cNvGrpSpPr/>
        <p:nvPr/>
      </p:nvGrpSpPr>
      <p:grpSpPr>
        <a:xfrm>
          <a:off x="0" y="0"/>
          <a:ext cx="0" cy="0"/>
          <a:chOff x="0" y="0"/>
          <a:chExt cx="0" cy="0"/>
        </a:xfrm>
      </p:grpSpPr>
      <p:sp>
        <p:nvSpPr>
          <p:cNvPr id="133" name="Google Shape;133;p20"/>
          <p:cNvSpPr txBox="1"/>
          <p:nvPr>
            <p:ph type="title"/>
          </p:nvPr>
        </p:nvSpPr>
        <p:spPr>
          <a:xfrm>
            <a:off x="2549032" y="6827520"/>
            <a:ext cx="7802880" cy="806027"/>
          </a:xfrm>
          <a:prstGeom prst="rect">
            <a:avLst/>
          </a:prstGeom>
          <a:noFill/>
          <a:ln>
            <a:noFill/>
          </a:ln>
        </p:spPr>
        <p:txBody>
          <a:bodyPr anchorCtr="0" anchor="b" bIns="130025" lIns="130025" spcFirstLastPara="1" rIns="130025" wrap="square" tIns="130025">
            <a:noAutofit/>
          </a:bodyPr>
          <a:lstStyle>
            <a:lvl1pPr lvl="0" marR="0" algn="l">
              <a:lnSpc>
                <a:spcPct val="100000"/>
              </a:lnSpc>
              <a:spcBef>
                <a:spcPts val="0"/>
              </a:spcBef>
              <a:spcAft>
                <a:spcPts val="0"/>
              </a:spcAft>
              <a:buSzPts val="2000"/>
              <a:buNone/>
              <a:defRPr b="1" i="0" sz="2800" u="none" cap="none" strike="noStrike">
                <a:solidFill>
                  <a:schemeClr val="dk1"/>
                </a:solidFill>
                <a:latin typeface="Calibri"/>
                <a:ea typeface="Calibri"/>
                <a:cs typeface="Calibri"/>
                <a:sym typeface="Calibri"/>
              </a:defRPr>
            </a:lvl1pPr>
            <a:lvl2pPr lvl="1"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2pPr>
            <a:lvl3pPr lvl="2"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3pPr>
            <a:lvl4pPr lvl="3"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4pPr>
            <a:lvl5pPr lvl="4"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5pPr>
            <a:lvl6pPr lvl="5"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6pPr>
            <a:lvl7pPr lvl="6"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7pPr>
            <a:lvl8pPr lvl="7"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8pPr>
            <a:lvl9pPr lvl="8"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9pPr>
          </a:lstStyle>
          <a:p/>
        </p:txBody>
      </p:sp>
      <p:sp>
        <p:nvSpPr>
          <p:cNvPr id="134" name="Google Shape;134;p20"/>
          <p:cNvSpPr/>
          <p:nvPr>
            <p:ph idx="2" type="pic"/>
          </p:nvPr>
        </p:nvSpPr>
        <p:spPr>
          <a:xfrm>
            <a:off x="2549032" y="871502"/>
            <a:ext cx="7802880" cy="5852160"/>
          </a:xfrm>
          <a:prstGeom prst="rect">
            <a:avLst/>
          </a:prstGeom>
          <a:noFill/>
          <a:ln>
            <a:noFill/>
          </a:ln>
        </p:spPr>
      </p:sp>
      <p:sp>
        <p:nvSpPr>
          <p:cNvPr id="135" name="Google Shape;135;p20"/>
          <p:cNvSpPr txBox="1"/>
          <p:nvPr>
            <p:ph idx="1" type="body"/>
          </p:nvPr>
        </p:nvSpPr>
        <p:spPr>
          <a:xfrm>
            <a:off x="2549032" y="7633547"/>
            <a:ext cx="7802880" cy="1144693"/>
          </a:xfrm>
          <a:prstGeom prst="rect">
            <a:avLst/>
          </a:prstGeom>
          <a:noFill/>
          <a:ln>
            <a:noFill/>
          </a:ln>
        </p:spPr>
        <p:txBody>
          <a:bodyPr anchorCtr="0" anchor="t" bIns="130025" lIns="130025" spcFirstLastPara="1" rIns="130025" wrap="square" tIns="130025">
            <a:noAutofit/>
          </a:bodyPr>
          <a:lstStyle>
            <a:lvl1pPr indent="-228600" lvl="0" marL="457200" marR="0" algn="l">
              <a:lnSpc>
                <a:spcPct val="100000"/>
              </a:lnSpc>
              <a:spcBef>
                <a:spcPts val="400"/>
              </a:spcBef>
              <a:spcAft>
                <a:spcPts val="0"/>
              </a:spcAft>
              <a:buClr>
                <a:schemeClr val="dk1"/>
              </a:buClr>
              <a:buSzPts val="4600"/>
              <a:buFont typeface="Arial"/>
              <a:buNone/>
              <a:defRPr b="0" i="0" sz="2000" u="none" cap="none" strike="noStrike">
                <a:solidFill>
                  <a:schemeClr val="dk1"/>
                </a:solidFill>
                <a:latin typeface="Calibri"/>
                <a:ea typeface="Calibri"/>
                <a:cs typeface="Calibri"/>
                <a:sym typeface="Calibri"/>
              </a:defRPr>
            </a:lvl1pPr>
            <a:lvl2pPr indent="-228600" lvl="1" marL="914400" marR="0" algn="l">
              <a:lnSpc>
                <a:spcPct val="100000"/>
              </a:lnSpc>
              <a:spcBef>
                <a:spcPts val="300"/>
              </a:spcBef>
              <a:spcAft>
                <a:spcPts val="0"/>
              </a:spcAft>
              <a:buClr>
                <a:schemeClr val="dk1"/>
              </a:buClr>
              <a:buSzPts val="4000"/>
              <a:buFont typeface="Arial"/>
              <a:buNone/>
              <a:defRPr b="0" i="0" sz="1700" u="none" cap="none" strike="noStrike">
                <a:solidFill>
                  <a:schemeClr val="dk1"/>
                </a:solidFill>
                <a:latin typeface="Calibri"/>
                <a:ea typeface="Calibri"/>
                <a:cs typeface="Calibri"/>
                <a:sym typeface="Calibri"/>
              </a:defRPr>
            </a:lvl2pPr>
            <a:lvl3pPr indent="-228600" lvl="2" marL="1371600" marR="0" algn="l">
              <a:lnSpc>
                <a:spcPct val="100000"/>
              </a:lnSpc>
              <a:spcBef>
                <a:spcPts val="300"/>
              </a:spcBef>
              <a:spcAft>
                <a:spcPts val="0"/>
              </a:spcAft>
              <a:buClr>
                <a:schemeClr val="dk1"/>
              </a:buClr>
              <a:buSzPts val="3400"/>
              <a:buFont typeface="Arial"/>
              <a:buNone/>
              <a:defRPr b="0" i="0" sz="1400" u="none" cap="none" strike="noStrike">
                <a:solidFill>
                  <a:schemeClr val="dk1"/>
                </a:solidFill>
                <a:latin typeface="Calibri"/>
                <a:ea typeface="Calibri"/>
                <a:cs typeface="Calibri"/>
                <a:sym typeface="Calibri"/>
              </a:defRPr>
            </a:lvl3pPr>
            <a:lvl4pPr indent="-228600" lvl="3" marL="1828800" marR="0" algn="l">
              <a:lnSpc>
                <a:spcPct val="100000"/>
              </a:lnSpc>
              <a:spcBef>
                <a:spcPts val="300"/>
              </a:spcBef>
              <a:spcAft>
                <a:spcPts val="0"/>
              </a:spcAft>
              <a:buClr>
                <a:schemeClr val="dk1"/>
              </a:buClr>
              <a:buSzPts val="2800"/>
              <a:buFont typeface="Arial"/>
              <a:buNone/>
              <a:defRPr b="0" i="0" sz="1300" u="none" cap="none" strike="noStrike">
                <a:solidFill>
                  <a:schemeClr val="dk1"/>
                </a:solidFill>
                <a:latin typeface="Calibri"/>
                <a:ea typeface="Calibri"/>
                <a:cs typeface="Calibri"/>
                <a:sym typeface="Calibri"/>
              </a:defRPr>
            </a:lvl4pPr>
            <a:lvl5pPr indent="-228600" lvl="4" marL="2286000" marR="0" algn="l">
              <a:lnSpc>
                <a:spcPct val="100000"/>
              </a:lnSpc>
              <a:spcBef>
                <a:spcPts val="300"/>
              </a:spcBef>
              <a:spcAft>
                <a:spcPts val="0"/>
              </a:spcAft>
              <a:buClr>
                <a:schemeClr val="dk1"/>
              </a:buClr>
              <a:buSzPts val="2800"/>
              <a:buFont typeface="Arial"/>
              <a:buNone/>
              <a:defRPr b="0" i="0" sz="1300" u="none" cap="none" strike="noStrike">
                <a:solidFill>
                  <a:schemeClr val="dk1"/>
                </a:solidFill>
                <a:latin typeface="Calibri"/>
                <a:ea typeface="Calibri"/>
                <a:cs typeface="Calibri"/>
                <a:sym typeface="Calibri"/>
              </a:defRPr>
            </a:lvl5pPr>
            <a:lvl6pPr indent="-228600" lvl="5" marL="2743200" marR="0" algn="l">
              <a:lnSpc>
                <a:spcPct val="100000"/>
              </a:lnSpc>
              <a:spcBef>
                <a:spcPts val="300"/>
              </a:spcBef>
              <a:spcAft>
                <a:spcPts val="0"/>
              </a:spcAft>
              <a:buClr>
                <a:schemeClr val="dk1"/>
              </a:buClr>
              <a:buSzPts val="2800"/>
              <a:buFont typeface="Arial"/>
              <a:buNone/>
              <a:defRPr b="0" i="0" sz="1300" u="none" cap="none" strike="noStrike">
                <a:solidFill>
                  <a:schemeClr val="dk1"/>
                </a:solidFill>
                <a:latin typeface="Calibri"/>
                <a:ea typeface="Calibri"/>
                <a:cs typeface="Calibri"/>
                <a:sym typeface="Calibri"/>
              </a:defRPr>
            </a:lvl6pPr>
            <a:lvl7pPr indent="-228600" lvl="6" marL="3200400" marR="0" algn="l">
              <a:lnSpc>
                <a:spcPct val="100000"/>
              </a:lnSpc>
              <a:spcBef>
                <a:spcPts val="300"/>
              </a:spcBef>
              <a:spcAft>
                <a:spcPts val="0"/>
              </a:spcAft>
              <a:buClr>
                <a:schemeClr val="dk1"/>
              </a:buClr>
              <a:buSzPts val="2800"/>
              <a:buFont typeface="Arial"/>
              <a:buNone/>
              <a:defRPr b="0" i="0" sz="1300" u="none" cap="none" strike="noStrike">
                <a:solidFill>
                  <a:schemeClr val="dk1"/>
                </a:solidFill>
                <a:latin typeface="Calibri"/>
                <a:ea typeface="Calibri"/>
                <a:cs typeface="Calibri"/>
                <a:sym typeface="Calibri"/>
              </a:defRPr>
            </a:lvl7pPr>
            <a:lvl8pPr indent="-228600" lvl="7" marL="3657600" marR="0" algn="l">
              <a:lnSpc>
                <a:spcPct val="100000"/>
              </a:lnSpc>
              <a:spcBef>
                <a:spcPts val="300"/>
              </a:spcBef>
              <a:spcAft>
                <a:spcPts val="0"/>
              </a:spcAft>
              <a:buClr>
                <a:schemeClr val="dk1"/>
              </a:buClr>
              <a:buSzPts val="2800"/>
              <a:buFont typeface="Arial"/>
              <a:buNone/>
              <a:defRPr b="0" i="0" sz="1300" u="none" cap="none" strike="noStrike">
                <a:solidFill>
                  <a:schemeClr val="dk1"/>
                </a:solidFill>
                <a:latin typeface="Calibri"/>
                <a:ea typeface="Calibri"/>
                <a:cs typeface="Calibri"/>
                <a:sym typeface="Calibri"/>
              </a:defRPr>
            </a:lvl8pPr>
            <a:lvl9pPr indent="-228600" lvl="8" marL="4114800" marR="0" algn="l">
              <a:lnSpc>
                <a:spcPct val="100000"/>
              </a:lnSpc>
              <a:spcBef>
                <a:spcPts val="300"/>
              </a:spcBef>
              <a:spcAft>
                <a:spcPts val="0"/>
              </a:spcAft>
              <a:buClr>
                <a:schemeClr val="dk1"/>
              </a:buClr>
              <a:buSzPts val="2800"/>
              <a:buFont typeface="Arial"/>
              <a:buNone/>
              <a:defRPr b="0" i="0" sz="1300" u="none" cap="none" strike="noStrike">
                <a:solidFill>
                  <a:schemeClr val="dk1"/>
                </a:solidFill>
                <a:latin typeface="Calibri"/>
                <a:ea typeface="Calibri"/>
                <a:cs typeface="Calibri"/>
                <a:sym typeface="Calibri"/>
              </a:defRPr>
            </a:lvl9pPr>
          </a:lstStyle>
          <a:p/>
        </p:txBody>
      </p:sp>
      <p:sp>
        <p:nvSpPr>
          <p:cNvPr id="136" name="Google Shape;136;p20"/>
          <p:cNvSpPr txBox="1"/>
          <p:nvPr>
            <p:ph idx="10" type="dt"/>
          </p:nvPr>
        </p:nvSpPr>
        <p:spPr>
          <a:xfrm>
            <a:off x="650240" y="9040142"/>
            <a:ext cx="3034453"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1700" u="none" cap="none" strike="noStrike">
                <a:solidFill>
                  <a:srgbClr val="898989"/>
                </a:solidFill>
                <a:latin typeface="Calibri"/>
                <a:ea typeface="Calibri"/>
                <a:cs typeface="Calibri"/>
                <a:sym typeface="Calibri"/>
              </a:defRPr>
            </a:lvl1pPr>
            <a:lvl2pPr lvl="1"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9pPr>
          </a:lstStyle>
          <a:p/>
        </p:txBody>
      </p:sp>
      <p:sp>
        <p:nvSpPr>
          <p:cNvPr id="137" name="Google Shape;137;p20"/>
          <p:cNvSpPr txBox="1"/>
          <p:nvPr>
            <p:ph idx="11" type="ftr"/>
          </p:nvPr>
        </p:nvSpPr>
        <p:spPr>
          <a:xfrm>
            <a:off x="4443307" y="9040142"/>
            <a:ext cx="4118187"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9pPr>
          </a:lstStyle>
          <a:p/>
        </p:txBody>
      </p:sp>
      <p:sp>
        <p:nvSpPr>
          <p:cNvPr id="138" name="Google Shape;138;p20"/>
          <p:cNvSpPr txBox="1"/>
          <p:nvPr>
            <p:ph idx="12" type="sldNum"/>
          </p:nvPr>
        </p:nvSpPr>
        <p:spPr>
          <a:xfrm>
            <a:off x="9320107" y="9040142"/>
            <a:ext cx="3034453"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9" name="Shape 139"/>
        <p:cNvGrpSpPr/>
        <p:nvPr/>
      </p:nvGrpSpPr>
      <p:grpSpPr>
        <a:xfrm>
          <a:off x="0" y="0"/>
          <a:ext cx="0" cy="0"/>
          <a:chOff x="0" y="0"/>
          <a:chExt cx="0" cy="0"/>
        </a:xfrm>
      </p:grpSpPr>
      <p:sp>
        <p:nvSpPr>
          <p:cNvPr id="140" name="Google Shape;140;p21"/>
          <p:cNvSpPr txBox="1"/>
          <p:nvPr>
            <p:ph idx="10" type="dt"/>
          </p:nvPr>
        </p:nvSpPr>
        <p:spPr>
          <a:xfrm>
            <a:off x="650240" y="9040142"/>
            <a:ext cx="3034453"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1700" u="none" cap="none" strike="noStrike">
                <a:solidFill>
                  <a:srgbClr val="898989"/>
                </a:solidFill>
                <a:latin typeface="Calibri"/>
                <a:ea typeface="Calibri"/>
                <a:cs typeface="Calibri"/>
                <a:sym typeface="Calibri"/>
              </a:defRPr>
            </a:lvl1pPr>
            <a:lvl2pPr lvl="1"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9pPr>
          </a:lstStyle>
          <a:p/>
        </p:txBody>
      </p:sp>
      <p:sp>
        <p:nvSpPr>
          <p:cNvPr id="141" name="Google Shape;141;p21"/>
          <p:cNvSpPr txBox="1"/>
          <p:nvPr>
            <p:ph idx="11" type="ftr"/>
          </p:nvPr>
        </p:nvSpPr>
        <p:spPr>
          <a:xfrm>
            <a:off x="4443307" y="9040142"/>
            <a:ext cx="4118187"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9pPr>
          </a:lstStyle>
          <a:p/>
        </p:txBody>
      </p:sp>
      <p:sp>
        <p:nvSpPr>
          <p:cNvPr id="142" name="Google Shape;142;p21"/>
          <p:cNvSpPr txBox="1"/>
          <p:nvPr>
            <p:ph idx="12" type="sldNum"/>
          </p:nvPr>
        </p:nvSpPr>
        <p:spPr>
          <a:xfrm>
            <a:off x="9320107" y="9040142"/>
            <a:ext cx="3034453"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43" name="Shape 143"/>
        <p:cNvGrpSpPr/>
        <p:nvPr/>
      </p:nvGrpSpPr>
      <p:grpSpPr>
        <a:xfrm>
          <a:off x="0" y="0"/>
          <a:ext cx="0" cy="0"/>
          <a:chOff x="0" y="0"/>
          <a:chExt cx="0" cy="0"/>
        </a:xfrm>
      </p:grpSpPr>
      <p:sp>
        <p:nvSpPr>
          <p:cNvPr id="144" name="Google Shape;144;p22"/>
          <p:cNvSpPr txBox="1"/>
          <p:nvPr>
            <p:ph type="title"/>
          </p:nvPr>
        </p:nvSpPr>
        <p:spPr>
          <a:xfrm>
            <a:off x="650240" y="390595"/>
            <a:ext cx="11704320" cy="1625600"/>
          </a:xfrm>
          <a:prstGeom prst="rect">
            <a:avLst/>
          </a:prstGeom>
          <a:noFill/>
          <a:ln>
            <a:noFill/>
          </a:ln>
        </p:spPr>
        <p:txBody>
          <a:bodyPr anchorCtr="0" anchor="ctr" bIns="130025" lIns="130025" spcFirstLastPara="1" rIns="130025" wrap="square" tIns="130025">
            <a:noAutofit/>
          </a:bodyPr>
          <a:lstStyle>
            <a:lvl1pPr lvl="0"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1pPr>
            <a:lvl2pPr lvl="1"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2pPr>
            <a:lvl3pPr lvl="2"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3pPr>
            <a:lvl4pPr lvl="3"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4pPr>
            <a:lvl5pPr lvl="4"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5pPr>
            <a:lvl6pPr lvl="5"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6pPr>
            <a:lvl7pPr lvl="6"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7pPr>
            <a:lvl8pPr lvl="7"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8pPr>
            <a:lvl9pPr lvl="8"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9pPr>
          </a:lstStyle>
          <a:p/>
        </p:txBody>
      </p:sp>
      <p:sp>
        <p:nvSpPr>
          <p:cNvPr id="145" name="Google Shape;145;p22"/>
          <p:cNvSpPr txBox="1"/>
          <p:nvPr>
            <p:ph idx="1" type="body"/>
          </p:nvPr>
        </p:nvSpPr>
        <p:spPr>
          <a:xfrm>
            <a:off x="650240" y="2183272"/>
            <a:ext cx="5746045" cy="909884"/>
          </a:xfrm>
          <a:prstGeom prst="rect">
            <a:avLst/>
          </a:prstGeom>
          <a:noFill/>
          <a:ln>
            <a:noFill/>
          </a:ln>
        </p:spPr>
        <p:txBody>
          <a:bodyPr anchorCtr="0" anchor="b" bIns="130025" lIns="130025" spcFirstLastPara="1" rIns="130025" wrap="square" tIns="130025">
            <a:noAutofit/>
          </a:bodyPr>
          <a:lstStyle>
            <a:lvl1pPr indent="-228600" lvl="0" marL="457200" marR="0" algn="l">
              <a:lnSpc>
                <a:spcPct val="100000"/>
              </a:lnSpc>
              <a:spcBef>
                <a:spcPts val="700"/>
              </a:spcBef>
              <a:spcAft>
                <a:spcPts val="0"/>
              </a:spcAft>
              <a:buClr>
                <a:schemeClr val="dk1"/>
              </a:buClr>
              <a:buSzPts val="4600"/>
              <a:buFont typeface="Arial"/>
              <a:buNone/>
              <a:defRPr b="1" i="0" sz="3400" u="none" cap="none" strike="noStrike">
                <a:solidFill>
                  <a:schemeClr val="dk1"/>
                </a:solidFill>
                <a:latin typeface="Calibri"/>
                <a:ea typeface="Calibri"/>
                <a:cs typeface="Calibri"/>
                <a:sym typeface="Calibri"/>
              </a:defRPr>
            </a:lvl1pPr>
            <a:lvl2pPr indent="-228600" lvl="1" marL="914400" marR="0" algn="l">
              <a:lnSpc>
                <a:spcPct val="100000"/>
              </a:lnSpc>
              <a:spcBef>
                <a:spcPts val="600"/>
              </a:spcBef>
              <a:spcAft>
                <a:spcPts val="0"/>
              </a:spcAft>
              <a:buClr>
                <a:schemeClr val="dk1"/>
              </a:buClr>
              <a:buSzPts val="4000"/>
              <a:buFont typeface="Arial"/>
              <a:buNone/>
              <a:defRPr b="1" i="0" sz="2800" u="none" cap="none" strike="noStrike">
                <a:solidFill>
                  <a:schemeClr val="dk1"/>
                </a:solidFill>
                <a:latin typeface="Calibri"/>
                <a:ea typeface="Calibri"/>
                <a:cs typeface="Calibri"/>
                <a:sym typeface="Calibri"/>
              </a:defRPr>
            </a:lvl2pPr>
            <a:lvl3pPr indent="-228600" lvl="2" marL="1371600" marR="0" algn="l">
              <a:lnSpc>
                <a:spcPct val="100000"/>
              </a:lnSpc>
              <a:spcBef>
                <a:spcPts val="500"/>
              </a:spcBef>
              <a:spcAft>
                <a:spcPts val="0"/>
              </a:spcAft>
              <a:buClr>
                <a:schemeClr val="dk1"/>
              </a:buClr>
              <a:buSzPts val="3400"/>
              <a:buFont typeface="Arial"/>
              <a:buNone/>
              <a:defRPr b="1" i="0" sz="2600" u="none" cap="none" strike="noStrike">
                <a:solidFill>
                  <a:schemeClr val="dk1"/>
                </a:solidFill>
                <a:latin typeface="Calibri"/>
                <a:ea typeface="Calibri"/>
                <a:cs typeface="Calibri"/>
                <a:sym typeface="Calibri"/>
              </a:defRPr>
            </a:lvl3pPr>
            <a:lvl4pPr indent="-228600" lvl="3" marL="1828800" marR="0" algn="l">
              <a:lnSpc>
                <a:spcPct val="100000"/>
              </a:lnSpc>
              <a:spcBef>
                <a:spcPts val="500"/>
              </a:spcBef>
              <a:spcAft>
                <a:spcPts val="0"/>
              </a:spcAft>
              <a:buClr>
                <a:schemeClr val="dk1"/>
              </a:buClr>
              <a:buSzPts val="2800"/>
              <a:buFont typeface="Arial"/>
              <a:buNone/>
              <a:defRPr b="1" i="0" sz="2300" u="none" cap="none" strike="noStrike">
                <a:solidFill>
                  <a:schemeClr val="dk1"/>
                </a:solidFill>
                <a:latin typeface="Calibri"/>
                <a:ea typeface="Calibri"/>
                <a:cs typeface="Calibri"/>
                <a:sym typeface="Calibri"/>
              </a:defRPr>
            </a:lvl4pPr>
            <a:lvl5pPr indent="-228600" lvl="4" marL="2286000" marR="0" algn="l">
              <a:lnSpc>
                <a:spcPct val="100000"/>
              </a:lnSpc>
              <a:spcBef>
                <a:spcPts val="500"/>
              </a:spcBef>
              <a:spcAft>
                <a:spcPts val="0"/>
              </a:spcAft>
              <a:buClr>
                <a:schemeClr val="dk1"/>
              </a:buClr>
              <a:buSzPts val="2800"/>
              <a:buFont typeface="Arial"/>
              <a:buNone/>
              <a:defRPr b="1" i="0" sz="2300" u="none" cap="none" strike="noStrike">
                <a:solidFill>
                  <a:schemeClr val="dk1"/>
                </a:solidFill>
                <a:latin typeface="Calibri"/>
                <a:ea typeface="Calibri"/>
                <a:cs typeface="Calibri"/>
                <a:sym typeface="Calibri"/>
              </a:defRPr>
            </a:lvl5pPr>
            <a:lvl6pPr indent="-228600" lvl="5" marL="2743200" marR="0" algn="l">
              <a:lnSpc>
                <a:spcPct val="100000"/>
              </a:lnSpc>
              <a:spcBef>
                <a:spcPts val="500"/>
              </a:spcBef>
              <a:spcAft>
                <a:spcPts val="0"/>
              </a:spcAft>
              <a:buClr>
                <a:schemeClr val="dk1"/>
              </a:buClr>
              <a:buSzPts val="2800"/>
              <a:buFont typeface="Arial"/>
              <a:buNone/>
              <a:defRPr b="1" i="0" sz="2300" u="none" cap="none" strike="noStrike">
                <a:solidFill>
                  <a:schemeClr val="dk1"/>
                </a:solidFill>
                <a:latin typeface="Calibri"/>
                <a:ea typeface="Calibri"/>
                <a:cs typeface="Calibri"/>
                <a:sym typeface="Calibri"/>
              </a:defRPr>
            </a:lvl6pPr>
            <a:lvl7pPr indent="-228600" lvl="6" marL="3200400" marR="0" algn="l">
              <a:lnSpc>
                <a:spcPct val="100000"/>
              </a:lnSpc>
              <a:spcBef>
                <a:spcPts val="500"/>
              </a:spcBef>
              <a:spcAft>
                <a:spcPts val="0"/>
              </a:spcAft>
              <a:buClr>
                <a:schemeClr val="dk1"/>
              </a:buClr>
              <a:buSzPts val="2800"/>
              <a:buFont typeface="Arial"/>
              <a:buNone/>
              <a:defRPr b="1" i="0" sz="2300" u="none" cap="none" strike="noStrike">
                <a:solidFill>
                  <a:schemeClr val="dk1"/>
                </a:solidFill>
                <a:latin typeface="Calibri"/>
                <a:ea typeface="Calibri"/>
                <a:cs typeface="Calibri"/>
                <a:sym typeface="Calibri"/>
              </a:defRPr>
            </a:lvl7pPr>
            <a:lvl8pPr indent="-228600" lvl="7" marL="3657600" marR="0" algn="l">
              <a:lnSpc>
                <a:spcPct val="100000"/>
              </a:lnSpc>
              <a:spcBef>
                <a:spcPts val="500"/>
              </a:spcBef>
              <a:spcAft>
                <a:spcPts val="0"/>
              </a:spcAft>
              <a:buClr>
                <a:schemeClr val="dk1"/>
              </a:buClr>
              <a:buSzPts val="2800"/>
              <a:buFont typeface="Arial"/>
              <a:buNone/>
              <a:defRPr b="1" i="0" sz="2300" u="none" cap="none" strike="noStrike">
                <a:solidFill>
                  <a:schemeClr val="dk1"/>
                </a:solidFill>
                <a:latin typeface="Calibri"/>
                <a:ea typeface="Calibri"/>
                <a:cs typeface="Calibri"/>
                <a:sym typeface="Calibri"/>
              </a:defRPr>
            </a:lvl8pPr>
            <a:lvl9pPr indent="-228600" lvl="8" marL="4114800" marR="0" algn="l">
              <a:lnSpc>
                <a:spcPct val="100000"/>
              </a:lnSpc>
              <a:spcBef>
                <a:spcPts val="500"/>
              </a:spcBef>
              <a:spcAft>
                <a:spcPts val="0"/>
              </a:spcAft>
              <a:buClr>
                <a:schemeClr val="dk1"/>
              </a:buClr>
              <a:buSzPts val="2800"/>
              <a:buFont typeface="Arial"/>
              <a:buNone/>
              <a:defRPr b="1" i="0" sz="2300" u="none" cap="none" strike="noStrike">
                <a:solidFill>
                  <a:schemeClr val="dk1"/>
                </a:solidFill>
                <a:latin typeface="Calibri"/>
                <a:ea typeface="Calibri"/>
                <a:cs typeface="Calibri"/>
                <a:sym typeface="Calibri"/>
              </a:defRPr>
            </a:lvl9pPr>
          </a:lstStyle>
          <a:p/>
        </p:txBody>
      </p:sp>
      <p:sp>
        <p:nvSpPr>
          <p:cNvPr id="146" name="Google Shape;146;p22"/>
          <p:cNvSpPr txBox="1"/>
          <p:nvPr>
            <p:ph idx="2" type="body"/>
          </p:nvPr>
        </p:nvSpPr>
        <p:spPr>
          <a:xfrm>
            <a:off x="650240" y="3093156"/>
            <a:ext cx="5746045" cy="5619610"/>
          </a:xfrm>
          <a:prstGeom prst="rect">
            <a:avLst/>
          </a:prstGeom>
          <a:noFill/>
          <a:ln>
            <a:noFill/>
          </a:ln>
        </p:spPr>
        <p:txBody>
          <a:bodyPr anchorCtr="0" anchor="t" bIns="130025" lIns="130025" spcFirstLastPara="1" rIns="130025" wrap="square" tIns="130025">
            <a:noAutofit/>
          </a:bodyPr>
          <a:lstStyle>
            <a:lvl1pPr indent="-444500" lvl="0" marL="457200" marR="0" algn="l">
              <a:lnSpc>
                <a:spcPct val="100000"/>
              </a:lnSpc>
              <a:spcBef>
                <a:spcPts val="700"/>
              </a:spcBef>
              <a:spcAft>
                <a:spcPts val="0"/>
              </a:spcAft>
              <a:buClr>
                <a:schemeClr val="dk1"/>
              </a:buClr>
              <a:buSzPts val="3400"/>
              <a:buFont typeface="Arial"/>
              <a:buChar char="•"/>
              <a:defRPr b="0" i="0" sz="3400" u="none" cap="none" strike="noStrike">
                <a:solidFill>
                  <a:schemeClr val="dk1"/>
                </a:solidFill>
                <a:latin typeface="Calibri"/>
                <a:ea typeface="Calibri"/>
                <a:cs typeface="Calibri"/>
                <a:sym typeface="Calibri"/>
              </a:defRPr>
            </a:lvl1pPr>
            <a:lvl2pPr indent="-406400" lvl="1" marL="9144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93700" lvl="2" marL="1371600" marR="0" algn="l">
              <a:lnSpc>
                <a:spcPct val="100000"/>
              </a:lnSpc>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3pPr>
            <a:lvl4pPr indent="-374650" lvl="3" marL="1828800" marR="0" algn="l">
              <a:lnSpc>
                <a:spcPct val="100000"/>
              </a:lnSpc>
              <a:spcBef>
                <a:spcPts val="500"/>
              </a:spcBef>
              <a:spcAft>
                <a:spcPts val="0"/>
              </a:spcAft>
              <a:buClr>
                <a:schemeClr val="dk1"/>
              </a:buClr>
              <a:buSzPts val="2300"/>
              <a:buFont typeface="Arial"/>
              <a:buChar char="–"/>
              <a:defRPr b="0" i="0" sz="2300" u="none" cap="none" strike="noStrike">
                <a:solidFill>
                  <a:schemeClr val="dk1"/>
                </a:solidFill>
                <a:latin typeface="Calibri"/>
                <a:ea typeface="Calibri"/>
                <a:cs typeface="Calibri"/>
                <a:sym typeface="Calibri"/>
              </a:defRPr>
            </a:lvl4pPr>
            <a:lvl5pPr indent="-374650" lvl="4" marL="2286000" marR="0" algn="l">
              <a:lnSpc>
                <a:spcPct val="100000"/>
              </a:lnSpc>
              <a:spcBef>
                <a:spcPts val="500"/>
              </a:spcBef>
              <a:spcAft>
                <a:spcPts val="0"/>
              </a:spcAft>
              <a:buClr>
                <a:schemeClr val="dk1"/>
              </a:buClr>
              <a:buSzPts val="2300"/>
              <a:buFont typeface="Arial"/>
              <a:buChar char="»"/>
              <a:defRPr b="0" i="0" sz="2300" u="none" cap="none" strike="noStrike">
                <a:solidFill>
                  <a:schemeClr val="dk1"/>
                </a:solidFill>
                <a:latin typeface="Calibri"/>
                <a:ea typeface="Calibri"/>
                <a:cs typeface="Calibri"/>
                <a:sym typeface="Calibri"/>
              </a:defRPr>
            </a:lvl5pPr>
            <a:lvl6pPr indent="-374650" lvl="5" marL="2743200" marR="0" algn="l">
              <a:lnSpc>
                <a:spcPct val="100000"/>
              </a:lnSpc>
              <a:spcBef>
                <a:spcPts val="500"/>
              </a:spcBef>
              <a:spcAft>
                <a:spcPts val="0"/>
              </a:spcAft>
              <a:buClr>
                <a:schemeClr val="dk1"/>
              </a:buClr>
              <a:buSzPts val="2300"/>
              <a:buFont typeface="Arial"/>
              <a:buChar char="•"/>
              <a:defRPr b="0" i="0" sz="2300" u="none" cap="none" strike="noStrike">
                <a:solidFill>
                  <a:schemeClr val="dk1"/>
                </a:solidFill>
                <a:latin typeface="Calibri"/>
                <a:ea typeface="Calibri"/>
                <a:cs typeface="Calibri"/>
                <a:sym typeface="Calibri"/>
              </a:defRPr>
            </a:lvl6pPr>
            <a:lvl7pPr indent="-374650" lvl="6" marL="3200400" marR="0" algn="l">
              <a:lnSpc>
                <a:spcPct val="100000"/>
              </a:lnSpc>
              <a:spcBef>
                <a:spcPts val="500"/>
              </a:spcBef>
              <a:spcAft>
                <a:spcPts val="0"/>
              </a:spcAft>
              <a:buClr>
                <a:schemeClr val="dk1"/>
              </a:buClr>
              <a:buSzPts val="2300"/>
              <a:buFont typeface="Arial"/>
              <a:buChar char="•"/>
              <a:defRPr b="0" i="0" sz="2300" u="none" cap="none" strike="noStrike">
                <a:solidFill>
                  <a:schemeClr val="dk1"/>
                </a:solidFill>
                <a:latin typeface="Calibri"/>
                <a:ea typeface="Calibri"/>
                <a:cs typeface="Calibri"/>
                <a:sym typeface="Calibri"/>
              </a:defRPr>
            </a:lvl7pPr>
            <a:lvl8pPr indent="-374650" lvl="7" marL="3657600" marR="0" algn="l">
              <a:lnSpc>
                <a:spcPct val="100000"/>
              </a:lnSpc>
              <a:spcBef>
                <a:spcPts val="500"/>
              </a:spcBef>
              <a:spcAft>
                <a:spcPts val="0"/>
              </a:spcAft>
              <a:buClr>
                <a:schemeClr val="dk1"/>
              </a:buClr>
              <a:buSzPts val="2300"/>
              <a:buFont typeface="Arial"/>
              <a:buChar char="•"/>
              <a:defRPr b="0" i="0" sz="2300" u="none" cap="none" strike="noStrike">
                <a:solidFill>
                  <a:schemeClr val="dk1"/>
                </a:solidFill>
                <a:latin typeface="Calibri"/>
                <a:ea typeface="Calibri"/>
                <a:cs typeface="Calibri"/>
                <a:sym typeface="Calibri"/>
              </a:defRPr>
            </a:lvl8pPr>
            <a:lvl9pPr indent="-374650" lvl="8" marL="4114800" marR="0" algn="l">
              <a:lnSpc>
                <a:spcPct val="100000"/>
              </a:lnSpc>
              <a:spcBef>
                <a:spcPts val="500"/>
              </a:spcBef>
              <a:spcAft>
                <a:spcPts val="0"/>
              </a:spcAft>
              <a:buClr>
                <a:schemeClr val="dk1"/>
              </a:buClr>
              <a:buSzPts val="2300"/>
              <a:buFont typeface="Arial"/>
              <a:buChar char="•"/>
              <a:defRPr b="0" i="0" sz="2300" u="none" cap="none" strike="noStrike">
                <a:solidFill>
                  <a:schemeClr val="dk1"/>
                </a:solidFill>
                <a:latin typeface="Calibri"/>
                <a:ea typeface="Calibri"/>
                <a:cs typeface="Calibri"/>
                <a:sym typeface="Calibri"/>
              </a:defRPr>
            </a:lvl9pPr>
          </a:lstStyle>
          <a:p/>
        </p:txBody>
      </p:sp>
      <p:sp>
        <p:nvSpPr>
          <p:cNvPr id="147" name="Google Shape;147;p22"/>
          <p:cNvSpPr txBox="1"/>
          <p:nvPr>
            <p:ph idx="3" type="body"/>
          </p:nvPr>
        </p:nvSpPr>
        <p:spPr>
          <a:xfrm>
            <a:off x="6606258" y="2183272"/>
            <a:ext cx="5748302" cy="909884"/>
          </a:xfrm>
          <a:prstGeom prst="rect">
            <a:avLst/>
          </a:prstGeom>
          <a:noFill/>
          <a:ln>
            <a:noFill/>
          </a:ln>
        </p:spPr>
        <p:txBody>
          <a:bodyPr anchorCtr="0" anchor="b" bIns="130025" lIns="130025" spcFirstLastPara="1" rIns="130025" wrap="square" tIns="130025">
            <a:noAutofit/>
          </a:bodyPr>
          <a:lstStyle>
            <a:lvl1pPr indent="-228600" lvl="0" marL="457200" marR="0" algn="l">
              <a:lnSpc>
                <a:spcPct val="100000"/>
              </a:lnSpc>
              <a:spcBef>
                <a:spcPts val="700"/>
              </a:spcBef>
              <a:spcAft>
                <a:spcPts val="0"/>
              </a:spcAft>
              <a:buClr>
                <a:schemeClr val="dk1"/>
              </a:buClr>
              <a:buSzPts val="4600"/>
              <a:buFont typeface="Arial"/>
              <a:buNone/>
              <a:defRPr b="1" i="0" sz="3400" u="none" cap="none" strike="noStrike">
                <a:solidFill>
                  <a:schemeClr val="dk1"/>
                </a:solidFill>
                <a:latin typeface="Calibri"/>
                <a:ea typeface="Calibri"/>
                <a:cs typeface="Calibri"/>
                <a:sym typeface="Calibri"/>
              </a:defRPr>
            </a:lvl1pPr>
            <a:lvl2pPr indent="-228600" lvl="1" marL="914400" marR="0" algn="l">
              <a:lnSpc>
                <a:spcPct val="100000"/>
              </a:lnSpc>
              <a:spcBef>
                <a:spcPts val="600"/>
              </a:spcBef>
              <a:spcAft>
                <a:spcPts val="0"/>
              </a:spcAft>
              <a:buClr>
                <a:schemeClr val="dk1"/>
              </a:buClr>
              <a:buSzPts val="4000"/>
              <a:buFont typeface="Arial"/>
              <a:buNone/>
              <a:defRPr b="1" i="0" sz="2800" u="none" cap="none" strike="noStrike">
                <a:solidFill>
                  <a:schemeClr val="dk1"/>
                </a:solidFill>
                <a:latin typeface="Calibri"/>
                <a:ea typeface="Calibri"/>
                <a:cs typeface="Calibri"/>
                <a:sym typeface="Calibri"/>
              </a:defRPr>
            </a:lvl2pPr>
            <a:lvl3pPr indent="-228600" lvl="2" marL="1371600" marR="0" algn="l">
              <a:lnSpc>
                <a:spcPct val="100000"/>
              </a:lnSpc>
              <a:spcBef>
                <a:spcPts val="500"/>
              </a:spcBef>
              <a:spcAft>
                <a:spcPts val="0"/>
              </a:spcAft>
              <a:buClr>
                <a:schemeClr val="dk1"/>
              </a:buClr>
              <a:buSzPts val="3400"/>
              <a:buFont typeface="Arial"/>
              <a:buNone/>
              <a:defRPr b="1" i="0" sz="2600" u="none" cap="none" strike="noStrike">
                <a:solidFill>
                  <a:schemeClr val="dk1"/>
                </a:solidFill>
                <a:latin typeface="Calibri"/>
                <a:ea typeface="Calibri"/>
                <a:cs typeface="Calibri"/>
                <a:sym typeface="Calibri"/>
              </a:defRPr>
            </a:lvl3pPr>
            <a:lvl4pPr indent="-228600" lvl="3" marL="1828800" marR="0" algn="l">
              <a:lnSpc>
                <a:spcPct val="100000"/>
              </a:lnSpc>
              <a:spcBef>
                <a:spcPts val="500"/>
              </a:spcBef>
              <a:spcAft>
                <a:spcPts val="0"/>
              </a:spcAft>
              <a:buClr>
                <a:schemeClr val="dk1"/>
              </a:buClr>
              <a:buSzPts val="2800"/>
              <a:buFont typeface="Arial"/>
              <a:buNone/>
              <a:defRPr b="1" i="0" sz="2300" u="none" cap="none" strike="noStrike">
                <a:solidFill>
                  <a:schemeClr val="dk1"/>
                </a:solidFill>
                <a:latin typeface="Calibri"/>
                <a:ea typeface="Calibri"/>
                <a:cs typeface="Calibri"/>
                <a:sym typeface="Calibri"/>
              </a:defRPr>
            </a:lvl4pPr>
            <a:lvl5pPr indent="-228600" lvl="4" marL="2286000" marR="0" algn="l">
              <a:lnSpc>
                <a:spcPct val="100000"/>
              </a:lnSpc>
              <a:spcBef>
                <a:spcPts val="500"/>
              </a:spcBef>
              <a:spcAft>
                <a:spcPts val="0"/>
              </a:spcAft>
              <a:buClr>
                <a:schemeClr val="dk1"/>
              </a:buClr>
              <a:buSzPts val="2800"/>
              <a:buFont typeface="Arial"/>
              <a:buNone/>
              <a:defRPr b="1" i="0" sz="2300" u="none" cap="none" strike="noStrike">
                <a:solidFill>
                  <a:schemeClr val="dk1"/>
                </a:solidFill>
                <a:latin typeface="Calibri"/>
                <a:ea typeface="Calibri"/>
                <a:cs typeface="Calibri"/>
                <a:sym typeface="Calibri"/>
              </a:defRPr>
            </a:lvl5pPr>
            <a:lvl6pPr indent="-228600" lvl="5" marL="2743200" marR="0" algn="l">
              <a:lnSpc>
                <a:spcPct val="100000"/>
              </a:lnSpc>
              <a:spcBef>
                <a:spcPts val="500"/>
              </a:spcBef>
              <a:spcAft>
                <a:spcPts val="0"/>
              </a:spcAft>
              <a:buClr>
                <a:schemeClr val="dk1"/>
              </a:buClr>
              <a:buSzPts val="2800"/>
              <a:buFont typeface="Arial"/>
              <a:buNone/>
              <a:defRPr b="1" i="0" sz="2300" u="none" cap="none" strike="noStrike">
                <a:solidFill>
                  <a:schemeClr val="dk1"/>
                </a:solidFill>
                <a:latin typeface="Calibri"/>
                <a:ea typeface="Calibri"/>
                <a:cs typeface="Calibri"/>
                <a:sym typeface="Calibri"/>
              </a:defRPr>
            </a:lvl6pPr>
            <a:lvl7pPr indent="-228600" lvl="6" marL="3200400" marR="0" algn="l">
              <a:lnSpc>
                <a:spcPct val="100000"/>
              </a:lnSpc>
              <a:spcBef>
                <a:spcPts val="500"/>
              </a:spcBef>
              <a:spcAft>
                <a:spcPts val="0"/>
              </a:spcAft>
              <a:buClr>
                <a:schemeClr val="dk1"/>
              </a:buClr>
              <a:buSzPts val="2800"/>
              <a:buFont typeface="Arial"/>
              <a:buNone/>
              <a:defRPr b="1" i="0" sz="2300" u="none" cap="none" strike="noStrike">
                <a:solidFill>
                  <a:schemeClr val="dk1"/>
                </a:solidFill>
                <a:latin typeface="Calibri"/>
                <a:ea typeface="Calibri"/>
                <a:cs typeface="Calibri"/>
                <a:sym typeface="Calibri"/>
              </a:defRPr>
            </a:lvl7pPr>
            <a:lvl8pPr indent="-228600" lvl="7" marL="3657600" marR="0" algn="l">
              <a:lnSpc>
                <a:spcPct val="100000"/>
              </a:lnSpc>
              <a:spcBef>
                <a:spcPts val="500"/>
              </a:spcBef>
              <a:spcAft>
                <a:spcPts val="0"/>
              </a:spcAft>
              <a:buClr>
                <a:schemeClr val="dk1"/>
              </a:buClr>
              <a:buSzPts val="2800"/>
              <a:buFont typeface="Arial"/>
              <a:buNone/>
              <a:defRPr b="1" i="0" sz="2300" u="none" cap="none" strike="noStrike">
                <a:solidFill>
                  <a:schemeClr val="dk1"/>
                </a:solidFill>
                <a:latin typeface="Calibri"/>
                <a:ea typeface="Calibri"/>
                <a:cs typeface="Calibri"/>
                <a:sym typeface="Calibri"/>
              </a:defRPr>
            </a:lvl8pPr>
            <a:lvl9pPr indent="-228600" lvl="8" marL="4114800" marR="0" algn="l">
              <a:lnSpc>
                <a:spcPct val="100000"/>
              </a:lnSpc>
              <a:spcBef>
                <a:spcPts val="500"/>
              </a:spcBef>
              <a:spcAft>
                <a:spcPts val="0"/>
              </a:spcAft>
              <a:buClr>
                <a:schemeClr val="dk1"/>
              </a:buClr>
              <a:buSzPts val="2800"/>
              <a:buFont typeface="Arial"/>
              <a:buNone/>
              <a:defRPr b="1" i="0" sz="2300" u="none" cap="none" strike="noStrike">
                <a:solidFill>
                  <a:schemeClr val="dk1"/>
                </a:solidFill>
                <a:latin typeface="Calibri"/>
                <a:ea typeface="Calibri"/>
                <a:cs typeface="Calibri"/>
                <a:sym typeface="Calibri"/>
              </a:defRPr>
            </a:lvl9pPr>
          </a:lstStyle>
          <a:p/>
        </p:txBody>
      </p:sp>
      <p:sp>
        <p:nvSpPr>
          <p:cNvPr id="148" name="Google Shape;148;p22"/>
          <p:cNvSpPr txBox="1"/>
          <p:nvPr>
            <p:ph idx="4" type="body"/>
          </p:nvPr>
        </p:nvSpPr>
        <p:spPr>
          <a:xfrm>
            <a:off x="6606258" y="3093156"/>
            <a:ext cx="5748302" cy="5619610"/>
          </a:xfrm>
          <a:prstGeom prst="rect">
            <a:avLst/>
          </a:prstGeom>
          <a:noFill/>
          <a:ln>
            <a:noFill/>
          </a:ln>
        </p:spPr>
        <p:txBody>
          <a:bodyPr anchorCtr="0" anchor="t" bIns="130025" lIns="130025" spcFirstLastPara="1" rIns="130025" wrap="square" tIns="130025">
            <a:noAutofit/>
          </a:bodyPr>
          <a:lstStyle>
            <a:lvl1pPr indent="-444500" lvl="0" marL="457200" marR="0" algn="l">
              <a:lnSpc>
                <a:spcPct val="100000"/>
              </a:lnSpc>
              <a:spcBef>
                <a:spcPts val="700"/>
              </a:spcBef>
              <a:spcAft>
                <a:spcPts val="0"/>
              </a:spcAft>
              <a:buClr>
                <a:schemeClr val="dk1"/>
              </a:buClr>
              <a:buSzPts val="3400"/>
              <a:buFont typeface="Arial"/>
              <a:buChar char="•"/>
              <a:defRPr b="0" i="0" sz="3400" u="none" cap="none" strike="noStrike">
                <a:solidFill>
                  <a:schemeClr val="dk1"/>
                </a:solidFill>
                <a:latin typeface="Calibri"/>
                <a:ea typeface="Calibri"/>
                <a:cs typeface="Calibri"/>
                <a:sym typeface="Calibri"/>
              </a:defRPr>
            </a:lvl1pPr>
            <a:lvl2pPr indent="-406400" lvl="1" marL="9144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93700" lvl="2" marL="1371600" marR="0" algn="l">
              <a:lnSpc>
                <a:spcPct val="100000"/>
              </a:lnSpc>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3pPr>
            <a:lvl4pPr indent="-374650" lvl="3" marL="1828800" marR="0" algn="l">
              <a:lnSpc>
                <a:spcPct val="100000"/>
              </a:lnSpc>
              <a:spcBef>
                <a:spcPts val="500"/>
              </a:spcBef>
              <a:spcAft>
                <a:spcPts val="0"/>
              </a:spcAft>
              <a:buClr>
                <a:schemeClr val="dk1"/>
              </a:buClr>
              <a:buSzPts val="2300"/>
              <a:buFont typeface="Arial"/>
              <a:buChar char="–"/>
              <a:defRPr b="0" i="0" sz="2300" u="none" cap="none" strike="noStrike">
                <a:solidFill>
                  <a:schemeClr val="dk1"/>
                </a:solidFill>
                <a:latin typeface="Calibri"/>
                <a:ea typeface="Calibri"/>
                <a:cs typeface="Calibri"/>
                <a:sym typeface="Calibri"/>
              </a:defRPr>
            </a:lvl4pPr>
            <a:lvl5pPr indent="-374650" lvl="4" marL="2286000" marR="0" algn="l">
              <a:lnSpc>
                <a:spcPct val="100000"/>
              </a:lnSpc>
              <a:spcBef>
                <a:spcPts val="500"/>
              </a:spcBef>
              <a:spcAft>
                <a:spcPts val="0"/>
              </a:spcAft>
              <a:buClr>
                <a:schemeClr val="dk1"/>
              </a:buClr>
              <a:buSzPts val="2300"/>
              <a:buFont typeface="Arial"/>
              <a:buChar char="»"/>
              <a:defRPr b="0" i="0" sz="2300" u="none" cap="none" strike="noStrike">
                <a:solidFill>
                  <a:schemeClr val="dk1"/>
                </a:solidFill>
                <a:latin typeface="Calibri"/>
                <a:ea typeface="Calibri"/>
                <a:cs typeface="Calibri"/>
                <a:sym typeface="Calibri"/>
              </a:defRPr>
            </a:lvl5pPr>
            <a:lvl6pPr indent="-374650" lvl="5" marL="2743200" marR="0" algn="l">
              <a:lnSpc>
                <a:spcPct val="100000"/>
              </a:lnSpc>
              <a:spcBef>
                <a:spcPts val="500"/>
              </a:spcBef>
              <a:spcAft>
                <a:spcPts val="0"/>
              </a:spcAft>
              <a:buClr>
                <a:schemeClr val="dk1"/>
              </a:buClr>
              <a:buSzPts val="2300"/>
              <a:buFont typeface="Arial"/>
              <a:buChar char="•"/>
              <a:defRPr b="0" i="0" sz="2300" u="none" cap="none" strike="noStrike">
                <a:solidFill>
                  <a:schemeClr val="dk1"/>
                </a:solidFill>
                <a:latin typeface="Calibri"/>
                <a:ea typeface="Calibri"/>
                <a:cs typeface="Calibri"/>
                <a:sym typeface="Calibri"/>
              </a:defRPr>
            </a:lvl6pPr>
            <a:lvl7pPr indent="-374650" lvl="6" marL="3200400" marR="0" algn="l">
              <a:lnSpc>
                <a:spcPct val="100000"/>
              </a:lnSpc>
              <a:spcBef>
                <a:spcPts val="500"/>
              </a:spcBef>
              <a:spcAft>
                <a:spcPts val="0"/>
              </a:spcAft>
              <a:buClr>
                <a:schemeClr val="dk1"/>
              </a:buClr>
              <a:buSzPts val="2300"/>
              <a:buFont typeface="Arial"/>
              <a:buChar char="•"/>
              <a:defRPr b="0" i="0" sz="2300" u="none" cap="none" strike="noStrike">
                <a:solidFill>
                  <a:schemeClr val="dk1"/>
                </a:solidFill>
                <a:latin typeface="Calibri"/>
                <a:ea typeface="Calibri"/>
                <a:cs typeface="Calibri"/>
                <a:sym typeface="Calibri"/>
              </a:defRPr>
            </a:lvl7pPr>
            <a:lvl8pPr indent="-374650" lvl="7" marL="3657600" marR="0" algn="l">
              <a:lnSpc>
                <a:spcPct val="100000"/>
              </a:lnSpc>
              <a:spcBef>
                <a:spcPts val="500"/>
              </a:spcBef>
              <a:spcAft>
                <a:spcPts val="0"/>
              </a:spcAft>
              <a:buClr>
                <a:schemeClr val="dk1"/>
              </a:buClr>
              <a:buSzPts val="2300"/>
              <a:buFont typeface="Arial"/>
              <a:buChar char="•"/>
              <a:defRPr b="0" i="0" sz="2300" u="none" cap="none" strike="noStrike">
                <a:solidFill>
                  <a:schemeClr val="dk1"/>
                </a:solidFill>
                <a:latin typeface="Calibri"/>
                <a:ea typeface="Calibri"/>
                <a:cs typeface="Calibri"/>
                <a:sym typeface="Calibri"/>
              </a:defRPr>
            </a:lvl8pPr>
            <a:lvl9pPr indent="-374650" lvl="8" marL="4114800" marR="0" algn="l">
              <a:lnSpc>
                <a:spcPct val="100000"/>
              </a:lnSpc>
              <a:spcBef>
                <a:spcPts val="500"/>
              </a:spcBef>
              <a:spcAft>
                <a:spcPts val="0"/>
              </a:spcAft>
              <a:buClr>
                <a:schemeClr val="dk1"/>
              </a:buClr>
              <a:buSzPts val="2300"/>
              <a:buFont typeface="Arial"/>
              <a:buChar char="•"/>
              <a:defRPr b="0" i="0" sz="2300" u="none" cap="none" strike="noStrike">
                <a:solidFill>
                  <a:schemeClr val="dk1"/>
                </a:solidFill>
                <a:latin typeface="Calibri"/>
                <a:ea typeface="Calibri"/>
                <a:cs typeface="Calibri"/>
                <a:sym typeface="Calibri"/>
              </a:defRPr>
            </a:lvl9pPr>
          </a:lstStyle>
          <a:p/>
        </p:txBody>
      </p:sp>
      <p:sp>
        <p:nvSpPr>
          <p:cNvPr id="149" name="Google Shape;149;p22"/>
          <p:cNvSpPr txBox="1"/>
          <p:nvPr>
            <p:ph idx="10" type="dt"/>
          </p:nvPr>
        </p:nvSpPr>
        <p:spPr>
          <a:xfrm>
            <a:off x="650240" y="9040142"/>
            <a:ext cx="3034453"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1700" u="none" cap="none" strike="noStrike">
                <a:solidFill>
                  <a:srgbClr val="898989"/>
                </a:solidFill>
                <a:latin typeface="Calibri"/>
                <a:ea typeface="Calibri"/>
                <a:cs typeface="Calibri"/>
                <a:sym typeface="Calibri"/>
              </a:defRPr>
            </a:lvl1pPr>
            <a:lvl2pPr lvl="1"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9pPr>
          </a:lstStyle>
          <a:p/>
        </p:txBody>
      </p:sp>
      <p:sp>
        <p:nvSpPr>
          <p:cNvPr id="150" name="Google Shape;150;p22"/>
          <p:cNvSpPr txBox="1"/>
          <p:nvPr>
            <p:ph idx="11" type="ftr"/>
          </p:nvPr>
        </p:nvSpPr>
        <p:spPr>
          <a:xfrm>
            <a:off x="4443307" y="9040142"/>
            <a:ext cx="4118187"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9pPr>
          </a:lstStyle>
          <a:p/>
        </p:txBody>
      </p:sp>
      <p:sp>
        <p:nvSpPr>
          <p:cNvPr id="151" name="Google Shape;151;p22"/>
          <p:cNvSpPr txBox="1"/>
          <p:nvPr>
            <p:ph idx="12" type="sldNum"/>
          </p:nvPr>
        </p:nvSpPr>
        <p:spPr>
          <a:xfrm>
            <a:off x="9320107" y="9040142"/>
            <a:ext cx="3034453"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52" name="Shape 152"/>
        <p:cNvGrpSpPr/>
        <p:nvPr/>
      </p:nvGrpSpPr>
      <p:grpSpPr>
        <a:xfrm>
          <a:off x="0" y="0"/>
          <a:ext cx="0" cy="0"/>
          <a:chOff x="0" y="0"/>
          <a:chExt cx="0" cy="0"/>
        </a:xfrm>
      </p:grpSpPr>
      <p:sp>
        <p:nvSpPr>
          <p:cNvPr id="153" name="Google Shape;153;p23"/>
          <p:cNvSpPr txBox="1"/>
          <p:nvPr>
            <p:ph type="title"/>
          </p:nvPr>
        </p:nvSpPr>
        <p:spPr>
          <a:xfrm>
            <a:off x="650240" y="390595"/>
            <a:ext cx="11704320" cy="1625600"/>
          </a:xfrm>
          <a:prstGeom prst="rect">
            <a:avLst/>
          </a:prstGeom>
          <a:noFill/>
          <a:ln>
            <a:noFill/>
          </a:ln>
        </p:spPr>
        <p:txBody>
          <a:bodyPr anchorCtr="0" anchor="ctr" bIns="130025" lIns="130025" spcFirstLastPara="1" rIns="130025" wrap="square" tIns="130025">
            <a:noAutofit/>
          </a:bodyPr>
          <a:lstStyle>
            <a:lvl1pPr lvl="0"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1pPr>
            <a:lvl2pPr lvl="1"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2pPr>
            <a:lvl3pPr lvl="2"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3pPr>
            <a:lvl4pPr lvl="3"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4pPr>
            <a:lvl5pPr lvl="4"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5pPr>
            <a:lvl6pPr lvl="5"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6pPr>
            <a:lvl7pPr lvl="6"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7pPr>
            <a:lvl8pPr lvl="7"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8pPr>
            <a:lvl9pPr lvl="8"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9pPr>
          </a:lstStyle>
          <a:p/>
        </p:txBody>
      </p:sp>
      <p:sp>
        <p:nvSpPr>
          <p:cNvPr id="154" name="Google Shape;154;p23"/>
          <p:cNvSpPr txBox="1"/>
          <p:nvPr>
            <p:ph idx="1" type="body"/>
          </p:nvPr>
        </p:nvSpPr>
        <p:spPr>
          <a:xfrm>
            <a:off x="650240" y="2275840"/>
            <a:ext cx="5743787" cy="6436925"/>
          </a:xfrm>
          <a:prstGeom prst="rect">
            <a:avLst/>
          </a:prstGeom>
          <a:noFill/>
          <a:ln>
            <a:noFill/>
          </a:ln>
        </p:spPr>
        <p:txBody>
          <a:bodyPr anchorCtr="0" anchor="t" bIns="130025" lIns="130025" spcFirstLastPara="1" rIns="130025" wrap="square" tIns="130025">
            <a:noAutofit/>
          </a:bodyPr>
          <a:lstStyle>
            <a:lvl1pPr indent="-482600" lvl="0" marL="457200" marR="0" algn="l">
              <a:lnSpc>
                <a:spcPct val="100000"/>
              </a:lnSpc>
              <a:spcBef>
                <a:spcPts val="8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1pPr>
            <a:lvl2pPr indent="-444500" lvl="1" marL="914400" marR="0" algn="l">
              <a:lnSpc>
                <a:spcPct val="100000"/>
              </a:lnSpc>
              <a:spcBef>
                <a:spcPts val="700"/>
              </a:spcBef>
              <a:spcAft>
                <a:spcPts val="0"/>
              </a:spcAft>
              <a:buClr>
                <a:schemeClr val="dk1"/>
              </a:buClr>
              <a:buSzPts val="3400"/>
              <a:buFont typeface="Arial"/>
              <a:buChar char="–"/>
              <a:defRPr b="0" i="0" sz="3400" u="none" cap="none" strike="noStrike">
                <a:solidFill>
                  <a:schemeClr val="dk1"/>
                </a:solidFill>
                <a:latin typeface="Calibri"/>
                <a:ea typeface="Calibri"/>
                <a:cs typeface="Calibri"/>
                <a:sym typeface="Calibri"/>
              </a:defRPr>
            </a:lvl2pPr>
            <a:lvl3pPr indent="-406400" lvl="2" marL="13716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3pPr>
            <a:lvl4pPr indent="-393700" lvl="3" marL="1828800" marR="0" algn="l">
              <a:lnSpc>
                <a:spcPct val="100000"/>
              </a:lnSpc>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4pPr>
            <a:lvl5pPr indent="-393700" lvl="4" marL="2286000" marR="0" algn="l">
              <a:lnSpc>
                <a:spcPct val="100000"/>
              </a:lnSpc>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5pPr>
            <a:lvl6pPr indent="-393700" lvl="5" marL="2743200" marR="0" algn="l">
              <a:lnSpc>
                <a:spcPct val="100000"/>
              </a:lnSpc>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6pPr>
            <a:lvl7pPr indent="-393700" lvl="6" marL="3200400" marR="0" algn="l">
              <a:lnSpc>
                <a:spcPct val="100000"/>
              </a:lnSpc>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7pPr>
            <a:lvl8pPr indent="-393700" lvl="7" marL="3657600" marR="0" algn="l">
              <a:lnSpc>
                <a:spcPct val="100000"/>
              </a:lnSpc>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8pPr>
            <a:lvl9pPr indent="-393700" lvl="8" marL="4114800" marR="0" algn="l">
              <a:lnSpc>
                <a:spcPct val="100000"/>
              </a:lnSpc>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9pPr>
          </a:lstStyle>
          <a:p/>
        </p:txBody>
      </p:sp>
      <p:sp>
        <p:nvSpPr>
          <p:cNvPr id="155" name="Google Shape;155;p23"/>
          <p:cNvSpPr txBox="1"/>
          <p:nvPr>
            <p:ph idx="2" type="body"/>
          </p:nvPr>
        </p:nvSpPr>
        <p:spPr>
          <a:xfrm>
            <a:off x="6610773" y="2275840"/>
            <a:ext cx="5743787" cy="6436925"/>
          </a:xfrm>
          <a:prstGeom prst="rect">
            <a:avLst/>
          </a:prstGeom>
          <a:noFill/>
          <a:ln>
            <a:noFill/>
          </a:ln>
        </p:spPr>
        <p:txBody>
          <a:bodyPr anchorCtr="0" anchor="t" bIns="130025" lIns="130025" spcFirstLastPara="1" rIns="130025" wrap="square" tIns="130025">
            <a:noAutofit/>
          </a:bodyPr>
          <a:lstStyle>
            <a:lvl1pPr indent="-482600" lvl="0" marL="457200" marR="0" algn="l">
              <a:lnSpc>
                <a:spcPct val="100000"/>
              </a:lnSpc>
              <a:spcBef>
                <a:spcPts val="8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1pPr>
            <a:lvl2pPr indent="-444500" lvl="1" marL="914400" marR="0" algn="l">
              <a:lnSpc>
                <a:spcPct val="100000"/>
              </a:lnSpc>
              <a:spcBef>
                <a:spcPts val="700"/>
              </a:spcBef>
              <a:spcAft>
                <a:spcPts val="0"/>
              </a:spcAft>
              <a:buClr>
                <a:schemeClr val="dk1"/>
              </a:buClr>
              <a:buSzPts val="3400"/>
              <a:buFont typeface="Arial"/>
              <a:buChar char="–"/>
              <a:defRPr b="0" i="0" sz="3400" u="none" cap="none" strike="noStrike">
                <a:solidFill>
                  <a:schemeClr val="dk1"/>
                </a:solidFill>
                <a:latin typeface="Calibri"/>
                <a:ea typeface="Calibri"/>
                <a:cs typeface="Calibri"/>
                <a:sym typeface="Calibri"/>
              </a:defRPr>
            </a:lvl2pPr>
            <a:lvl3pPr indent="-406400" lvl="2" marL="13716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3pPr>
            <a:lvl4pPr indent="-393700" lvl="3" marL="1828800" marR="0" algn="l">
              <a:lnSpc>
                <a:spcPct val="100000"/>
              </a:lnSpc>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4pPr>
            <a:lvl5pPr indent="-393700" lvl="4" marL="2286000" marR="0" algn="l">
              <a:lnSpc>
                <a:spcPct val="100000"/>
              </a:lnSpc>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5pPr>
            <a:lvl6pPr indent="-393700" lvl="5" marL="2743200" marR="0" algn="l">
              <a:lnSpc>
                <a:spcPct val="100000"/>
              </a:lnSpc>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6pPr>
            <a:lvl7pPr indent="-393700" lvl="6" marL="3200400" marR="0" algn="l">
              <a:lnSpc>
                <a:spcPct val="100000"/>
              </a:lnSpc>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7pPr>
            <a:lvl8pPr indent="-393700" lvl="7" marL="3657600" marR="0" algn="l">
              <a:lnSpc>
                <a:spcPct val="100000"/>
              </a:lnSpc>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8pPr>
            <a:lvl9pPr indent="-393700" lvl="8" marL="4114800" marR="0" algn="l">
              <a:lnSpc>
                <a:spcPct val="100000"/>
              </a:lnSpc>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9pPr>
          </a:lstStyle>
          <a:p/>
        </p:txBody>
      </p:sp>
      <p:sp>
        <p:nvSpPr>
          <p:cNvPr id="156" name="Google Shape;156;p23"/>
          <p:cNvSpPr txBox="1"/>
          <p:nvPr>
            <p:ph idx="10" type="dt"/>
          </p:nvPr>
        </p:nvSpPr>
        <p:spPr>
          <a:xfrm>
            <a:off x="650240" y="9040142"/>
            <a:ext cx="3034453"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1700" u="none" cap="none" strike="noStrike">
                <a:solidFill>
                  <a:srgbClr val="898989"/>
                </a:solidFill>
                <a:latin typeface="Calibri"/>
                <a:ea typeface="Calibri"/>
                <a:cs typeface="Calibri"/>
                <a:sym typeface="Calibri"/>
              </a:defRPr>
            </a:lvl1pPr>
            <a:lvl2pPr lvl="1"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9pPr>
          </a:lstStyle>
          <a:p/>
        </p:txBody>
      </p:sp>
      <p:sp>
        <p:nvSpPr>
          <p:cNvPr id="157" name="Google Shape;157;p23"/>
          <p:cNvSpPr txBox="1"/>
          <p:nvPr>
            <p:ph idx="11" type="ftr"/>
          </p:nvPr>
        </p:nvSpPr>
        <p:spPr>
          <a:xfrm>
            <a:off x="4443307" y="9040142"/>
            <a:ext cx="4118187"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9pPr>
          </a:lstStyle>
          <a:p/>
        </p:txBody>
      </p:sp>
      <p:sp>
        <p:nvSpPr>
          <p:cNvPr id="158" name="Google Shape;158;p23"/>
          <p:cNvSpPr txBox="1"/>
          <p:nvPr>
            <p:ph idx="12" type="sldNum"/>
          </p:nvPr>
        </p:nvSpPr>
        <p:spPr>
          <a:xfrm>
            <a:off x="9320107" y="9040142"/>
            <a:ext cx="3034453"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9" name="Shape 159"/>
        <p:cNvGrpSpPr/>
        <p:nvPr/>
      </p:nvGrpSpPr>
      <p:grpSpPr>
        <a:xfrm>
          <a:off x="0" y="0"/>
          <a:ext cx="0" cy="0"/>
          <a:chOff x="0" y="0"/>
          <a:chExt cx="0" cy="0"/>
        </a:xfrm>
      </p:grpSpPr>
      <p:sp>
        <p:nvSpPr>
          <p:cNvPr id="160" name="Google Shape;160;p24"/>
          <p:cNvSpPr txBox="1"/>
          <p:nvPr>
            <p:ph type="title"/>
          </p:nvPr>
        </p:nvSpPr>
        <p:spPr>
          <a:xfrm>
            <a:off x="1027290" y="6267591"/>
            <a:ext cx="11054080" cy="1937173"/>
          </a:xfrm>
          <a:prstGeom prst="rect">
            <a:avLst/>
          </a:prstGeom>
          <a:noFill/>
          <a:ln>
            <a:noFill/>
          </a:ln>
        </p:spPr>
        <p:txBody>
          <a:bodyPr anchorCtr="0" anchor="t" bIns="130025" lIns="130025" spcFirstLastPara="1" rIns="130025" wrap="square" tIns="130025">
            <a:noAutofit/>
          </a:bodyPr>
          <a:lstStyle>
            <a:lvl1pPr lvl="0" marR="0" algn="l">
              <a:lnSpc>
                <a:spcPct val="100000"/>
              </a:lnSpc>
              <a:spcBef>
                <a:spcPts val="0"/>
              </a:spcBef>
              <a:spcAft>
                <a:spcPts val="0"/>
              </a:spcAft>
              <a:buSzPts val="2000"/>
              <a:buNone/>
              <a:defRPr b="1" i="0" sz="5700" u="none" cap="none" strike="noStrike">
                <a:solidFill>
                  <a:schemeClr val="dk1"/>
                </a:solidFill>
                <a:latin typeface="Calibri"/>
                <a:ea typeface="Calibri"/>
                <a:cs typeface="Calibri"/>
                <a:sym typeface="Calibri"/>
              </a:defRPr>
            </a:lvl1pPr>
            <a:lvl2pPr lvl="1"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2pPr>
            <a:lvl3pPr lvl="2"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3pPr>
            <a:lvl4pPr lvl="3"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4pPr>
            <a:lvl5pPr lvl="4"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5pPr>
            <a:lvl6pPr lvl="5"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6pPr>
            <a:lvl7pPr lvl="6"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7pPr>
            <a:lvl8pPr lvl="7"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8pPr>
            <a:lvl9pPr lvl="8"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9pPr>
          </a:lstStyle>
          <a:p/>
        </p:txBody>
      </p:sp>
      <p:sp>
        <p:nvSpPr>
          <p:cNvPr id="161" name="Google Shape;161;p24"/>
          <p:cNvSpPr txBox="1"/>
          <p:nvPr>
            <p:ph idx="1" type="body"/>
          </p:nvPr>
        </p:nvSpPr>
        <p:spPr>
          <a:xfrm>
            <a:off x="1027290" y="4133992"/>
            <a:ext cx="11054080" cy="2133599"/>
          </a:xfrm>
          <a:prstGeom prst="rect">
            <a:avLst/>
          </a:prstGeom>
          <a:noFill/>
          <a:ln>
            <a:noFill/>
          </a:ln>
        </p:spPr>
        <p:txBody>
          <a:bodyPr anchorCtr="0" anchor="b" bIns="130025" lIns="130025" spcFirstLastPara="1" rIns="130025" wrap="square" tIns="130025">
            <a:noAutofit/>
          </a:bodyPr>
          <a:lstStyle>
            <a:lvl1pPr indent="-228600" lvl="0" marL="457200" marR="0" algn="l">
              <a:lnSpc>
                <a:spcPct val="100000"/>
              </a:lnSpc>
              <a:spcBef>
                <a:spcPts val="600"/>
              </a:spcBef>
              <a:spcAft>
                <a:spcPts val="0"/>
              </a:spcAft>
              <a:buClr>
                <a:srgbClr val="888888"/>
              </a:buClr>
              <a:buSzPts val="4600"/>
              <a:buFont typeface="Arial"/>
              <a:buNone/>
              <a:defRPr b="0" i="0" sz="2800" u="none" cap="none" strike="noStrike">
                <a:solidFill>
                  <a:srgbClr val="888888"/>
                </a:solidFill>
                <a:latin typeface="Calibri"/>
                <a:ea typeface="Calibri"/>
                <a:cs typeface="Calibri"/>
                <a:sym typeface="Calibri"/>
              </a:defRPr>
            </a:lvl1pPr>
            <a:lvl2pPr indent="-228600" lvl="1" marL="914400" marR="0" algn="l">
              <a:lnSpc>
                <a:spcPct val="100000"/>
              </a:lnSpc>
              <a:spcBef>
                <a:spcPts val="500"/>
              </a:spcBef>
              <a:spcAft>
                <a:spcPts val="0"/>
              </a:spcAft>
              <a:buClr>
                <a:srgbClr val="888888"/>
              </a:buClr>
              <a:buSzPts val="4000"/>
              <a:buFont typeface="Arial"/>
              <a:buNone/>
              <a:defRPr b="0" i="0" sz="2600" u="none" cap="none" strike="noStrike">
                <a:solidFill>
                  <a:srgbClr val="888888"/>
                </a:solidFill>
                <a:latin typeface="Calibri"/>
                <a:ea typeface="Calibri"/>
                <a:cs typeface="Calibri"/>
                <a:sym typeface="Calibri"/>
              </a:defRPr>
            </a:lvl2pPr>
            <a:lvl3pPr indent="-228600" lvl="2" marL="1371600" marR="0" algn="l">
              <a:lnSpc>
                <a:spcPct val="100000"/>
              </a:lnSpc>
              <a:spcBef>
                <a:spcPts val="500"/>
              </a:spcBef>
              <a:spcAft>
                <a:spcPts val="0"/>
              </a:spcAft>
              <a:buClr>
                <a:srgbClr val="888888"/>
              </a:buClr>
              <a:buSzPts val="3400"/>
              <a:buFont typeface="Arial"/>
              <a:buNone/>
              <a:defRPr b="0" i="0" sz="2300" u="none" cap="none" strike="noStrike">
                <a:solidFill>
                  <a:srgbClr val="888888"/>
                </a:solidFill>
                <a:latin typeface="Calibri"/>
                <a:ea typeface="Calibri"/>
                <a:cs typeface="Calibri"/>
                <a:sym typeface="Calibri"/>
              </a:defRPr>
            </a:lvl3pPr>
            <a:lvl4pPr indent="-228600" lvl="3" marL="1828800" marR="0" algn="l">
              <a:lnSpc>
                <a:spcPct val="100000"/>
              </a:lnSpc>
              <a:spcBef>
                <a:spcPts val="400"/>
              </a:spcBef>
              <a:spcAft>
                <a:spcPts val="0"/>
              </a:spcAft>
              <a:buClr>
                <a:srgbClr val="888888"/>
              </a:buClr>
              <a:buSzPts val="2800"/>
              <a:buFont typeface="Arial"/>
              <a:buNone/>
              <a:defRPr b="0" i="0" sz="2000" u="none" cap="none" strike="noStrike">
                <a:solidFill>
                  <a:srgbClr val="888888"/>
                </a:solidFill>
                <a:latin typeface="Calibri"/>
                <a:ea typeface="Calibri"/>
                <a:cs typeface="Calibri"/>
                <a:sym typeface="Calibri"/>
              </a:defRPr>
            </a:lvl4pPr>
            <a:lvl5pPr indent="-228600" lvl="4" marL="2286000" marR="0" algn="l">
              <a:lnSpc>
                <a:spcPct val="100000"/>
              </a:lnSpc>
              <a:spcBef>
                <a:spcPts val="400"/>
              </a:spcBef>
              <a:spcAft>
                <a:spcPts val="0"/>
              </a:spcAft>
              <a:buClr>
                <a:srgbClr val="888888"/>
              </a:buClr>
              <a:buSzPts val="2800"/>
              <a:buFont typeface="Arial"/>
              <a:buNone/>
              <a:defRPr b="0" i="0" sz="2000" u="none" cap="none" strike="noStrike">
                <a:solidFill>
                  <a:srgbClr val="888888"/>
                </a:solidFill>
                <a:latin typeface="Calibri"/>
                <a:ea typeface="Calibri"/>
                <a:cs typeface="Calibri"/>
                <a:sym typeface="Calibri"/>
              </a:defRPr>
            </a:lvl5pPr>
            <a:lvl6pPr indent="-228600" lvl="5" marL="2743200" marR="0" algn="l">
              <a:lnSpc>
                <a:spcPct val="100000"/>
              </a:lnSpc>
              <a:spcBef>
                <a:spcPts val="400"/>
              </a:spcBef>
              <a:spcAft>
                <a:spcPts val="0"/>
              </a:spcAft>
              <a:buClr>
                <a:srgbClr val="888888"/>
              </a:buClr>
              <a:buSzPts val="2800"/>
              <a:buFont typeface="Arial"/>
              <a:buNone/>
              <a:defRPr b="0" i="0" sz="2000" u="none" cap="none" strike="noStrike">
                <a:solidFill>
                  <a:srgbClr val="888888"/>
                </a:solidFill>
                <a:latin typeface="Calibri"/>
                <a:ea typeface="Calibri"/>
                <a:cs typeface="Calibri"/>
                <a:sym typeface="Calibri"/>
              </a:defRPr>
            </a:lvl6pPr>
            <a:lvl7pPr indent="-228600" lvl="6" marL="3200400" marR="0" algn="l">
              <a:lnSpc>
                <a:spcPct val="100000"/>
              </a:lnSpc>
              <a:spcBef>
                <a:spcPts val="400"/>
              </a:spcBef>
              <a:spcAft>
                <a:spcPts val="0"/>
              </a:spcAft>
              <a:buClr>
                <a:srgbClr val="888888"/>
              </a:buClr>
              <a:buSzPts val="2800"/>
              <a:buFont typeface="Arial"/>
              <a:buNone/>
              <a:defRPr b="0" i="0" sz="2000" u="none" cap="none" strike="noStrike">
                <a:solidFill>
                  <a:srgbClr val="888888"/>
                </a:solidFill>
                <a:latin typeface="Calibri"/>
                <a:ea typeface="Calibri"/>
                <a:cs typeface="Calibri"/>
                <a:sym typeface="Calibri"/>
              </a:defRPr>
            </a:lvl7pPr>
            <a:lvl8pPr indent="-228600" lvl="7" marL="3657600" marR="0" algn="l">
              <a:lnSpc>
                <a:spcPct val="100000"/>
              </a:lnSpc>
              <a:spcBef>
                <a:spcPts val="400"/>
              </a:spcBef>
              <a:spcAft>
                <a:spcPts val="0"/>
              </a:spcAft>
              <a:buClr>
                <a:srgbClr val="888888"/>
              </a:buClr>
              <a:buSzPts val="2800"/>
              <a:buFont typeface="Arial"/>
              <a:buNone/>
              <a:defRPr b="0" i="0" sz="2000" u="none" cap="none" strike="noStrike">
                <a:solidFill>
                  <a:srgbClr val="888888"/>
                </a:solidFill>
                <a:latin typeface="Calibri"/>
                <a:ea typeface="Calibri"/>
                <a:cs typeface="Calibri"/>
                <a:sym typeface="Calibri"/>
              </a:defRPr>
            </a:lvl8pPr>
            <a:lvl9pPr indent="-228600" lvl="8" marL="4114800" marR="0" algn="l">
              <a:lnSpc>
                <a:spcPct val="100000"/>
              </a:lnSpc>
              <a:spcBef>
                <a:spcPts val="400"/>
              </a:spcBef>
              <a:spcAft>
                <a:spcPts val="0"/>
              </a:spcAft>
              <a:buClr>
                <a:srgbClr val="888888"/>
              </a:buClr>
              <a:buSzPts val="2800"/>
              <a:buFont typeface="Arial"/>
              <a:buNone/>
              <a:defRPr b="0" i="0" sz="2000" u="none" cap="none" strike="noStrike">
                <a:solidFill>
                  <a:srgbClr val="888888"/>
                </a:solidFill>
                <a:latin typeface="Calibri"/>
                <a:ea typeface="Calibri"/>
                <a:cs typeface="Calibri"/>
                <a:sym typeface="Calibri"/>
              </a:defRPr>
            </a:lvl9pPr>
          </a:lstStyle>
          <a:p/>
        </p:txBody>
      </p:sp>
      <p:sp>
        <p:nvSpPr>
          <p:cNvPr id="162" name="Google Shape;162;p24"/>
          <p:cNvSpPr txBox="1"/>
          <p:nvPr>
            <p:ph idx="10" type="dt"/>
          </p:nvPr>
        </p:nvSpPr>
        <p:spPr>
          <a:xfrm>
            <a:off x="650240" y="9040142"/>
            <a:ext cx="3034453"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1700" u="none" cap="none" strike="noStrike">
                <a:solidFill>
                  <a:srgbClr val="898989"/>
                </a:solidFill>
                <a:latin typeface="Calibri"/>
                <a:ea typeface="Calibri"/>
                <a:cs typeface="Calibri"/>
                <a:sym typeface="Calibri"/>
              </a:defRPr>
            </a:lvl1pPr>
            <a:lvl2pPr lvl="1"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9pPr>
          </a:lstStyle>
          <a:p/>
        </p:txBody>
      </p:sp>
      <p:sp>
        <p:nvSpPr>
          <p:cNvPr id="163" name="Google Shape;163;p24"/>
          <p:cNvSpPr txBox="1"/>
          <p:nvPr>
            <p:ph idx="11" type="ftr"/>
          </p:nvPr>
        </p:nvSpPr>
        <p:spPr>
          <a:xfrm>
            <a:off x="4443307" y="9040142"/>
            <a:ext cx="4118187"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9pPr>
          </a:lstStyle>
          <a:p/>
        </p:txBody>
      </p:sp>
      <p:sp>
        <p:nvSpPr>
          <p:cNvPr id="164" name="Google Shape;164;p24"/>
          <p:cNvSpPr txBox="1"/>
          <p:nvPr>
            <p:ph idx="12" type="sldNum"/>
          </p:nvPr>
        </p:nvSpPr>
        <p:spPr>
          <a:xfrm>
            <a:off x="9320107" y="9040142"/>
            <a:ext cx="3034453"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5" name="Shape 165"/>
        <p:cNvGrpSpPr/>
        <p:nvPr/>
      </p:nvGrpSpPr>
      <p:grpSpPr>
        <a:xfrm>
          <a:off x="0" y="0"/>
          <a:ext cx="0" cy="0"/>
          <a:chOff x="0" y="0"/>
          <a:chExt cx="0" cy="0"/>
        </a:xfrm>
      </p:grpSpPr>
      <p:sp>
        <p:nvSpPr>
          <p:cNvPr id="166" name="Google Shape;166;p25"/>
          <p:cNvSpPr txBox="1"/>
          <p:nvPr>
            <p:ph type="title"/>
          </p:nvPr>
        </p:nvSpPr>
        <p:spPr>
          <a:xfrm>
            <a:off x="650240" y="390595"/>
            <a:ext cx="11704320" cy="1625600"/>
          </a:xfrm>
          <a:prstGeom prst="rect">
            <a:avLst/>
          </a:prstGeom>
          <a:noFill/>
          <a:ln>
            <a:noFill/>
          </a:ln>
        </p:spPr>
        <p:txBody>
          <a:bodyPr anchorCtr="0" anchor="ctr" bIns="130025" lIns="130025" spcFirstLastPara="1" rIns="130025" wrap="square" tIns="130025">
            <a:noAutofit/>
          </a:bodyPr>
          <a:lstStyle>
            <a:lvl1pPr lvl="0"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1pPr>
            <a:lvl2pPr lvl="1"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2pPr>
            <a:lvl3pPr lvl="2"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3pPr>
            <a:lvl4pPr lvl="3"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4pPr>
            <a:lvl5pPr lvl="4"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5pPr>
            <a:lvl6pPr lvl="5"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6pPr>
            <a:lvl7pPr lvl="6"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7pPr>
            <a:lvl8pPr lvl="7"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8pPr>
            <a:lvl9pPr lvl="8" marR="0" algn="ctr">
              <a:lnSpc>
                <a:spcPct val="100000"/>
              </a:lnSpc>
              <a:spcBef>
                <a:spcPts val="0"/>
              </a:spcBef>
              <a:spcAft>
                <a:spcPts val="0"/>
              </a:spcAft>
              <a:buSzPts val="2000"/>
              <a:buNone/>
              <a:defRPr b="0" i="0" sz="6300" u="none" cap="none" strike="noStrike">
                <a:solidFill>
                  <a:schemeClr val="dk1"/>
                </a:solidFill>
                <a:latin typeface="Calibri"/>
                <a:ea typeface="Calibri"/>
                <a:cs typeface="Calibri"/>
                <a:sym typeface="Calibri"/>
              </a:defRPr>
            </a:lvl9pPr>
          </a:lstStyle>
          <a:p/>
        </p:txBody>
      </p:sp>
      <p:sp>
        <p:nvSpPr>
          <p:cNvPr id="167" name="Google Shape;167;p25"/>
          <p:cNvSpPr txBox="1"/>
          <p:nvPr>
            <p:ph idx="1" type="body"/>
          </p:nvPr>
        </p:nvSpPr>
        <p:spPr>
          <a:xfrm>
            <a:off x="650240" y="2275840"/>
            <a:ext cx="11704320" cy="6436924"/>
          </a:xfrm>
          <a:prstGeom prst="rect">
            <a:avLst/>
          </a:prstGeom>
          <a:noFill/>
          <a:ln>
            <a:noFill/>
          </a:ln>
        </p:spPr>
        <p:txBody>
          <a:bodyPr anchorCtr="0" anchor="t" bIns="130025" lIns="130025" spcFirstLastPara="1" rIns="130025" wrap="square" tIns="130025">
            <a:noAutofit/>
          </a:bodyPr>
          <a:lstStyle>
            <a:lvl1pPr indent="-520700" lvl="0" marL="457200" marR="0" algn="l">
              <a:lnSpc>
                <a:spcPct val="100000"/>
              </a:lnSpc>
              <a:spcBef>
                <a:spcPts val="900"/>
              </a:spcBef>
              <a:spcAft>
                <a:spcPts val="0"/>
              </a:spcAft>
              <a:buClr>
                <a:schemeClr val="dk1"/>
              </a:buClr>
              <a:buSzPts val="4600"/>
              <a:buFont typeface="Arial"/>
              <a:buChar char="•"/>
              <a:defRPr b="0" i="0" sz="4600" u="none" cap="none" strike="noStrike">
                <a:solidFill>
                  <a:schemeClr val="dk1"/>
                </a:solidFill>
                <a:latin typeface="Calibri"/>
                <a:ea typeface="Calibri"/>
                <a:cs typeface="Calibri"/>
                <a:sym typeface="Calibri"/>
              </a:defRPr>
            </a:lvl1pPr>
            <a:lvl2pPr indent="-482600" lvl="1" marL="914400" marR="0" algn="l">
              <a:lnSpc>
                <a:spcPct val="100000"/>
              </a:lnSpc>
              <a:spcBef>
                <a:spcPts val="8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2pPr>
            <a:lvl3pPr indent="-444500" lvl="2" marL="1371600" marR="0" algn="l">
              <a:lnSpc>
                <a:spcPct val="100000"/>
              </a:lnSpc>
              <a:spcBef>
                <a:spcPts val="700"/>
              </a:spcBef>
              <a:spcAft>
                <a:spcPts val="0"/>
              </a:spcAft>
              <a:buClr>
                <a:schemeClr val="dk1"/>
              </a:buClr>
              <a:buSzPts val="3400"/>
              <a:buFont typeface="Arial"/>
              <a:buChar char="•"/>
              <a:defRPr b="0" i="0" sz="3400" u="none" cap="none" strike="noStrike">
                <a:solidFill>
                  <a:schemeClr val="dk1"/>
                </a:solidFill>
                <a:latin typeface="Calibri"/>
                <a:ea typeface="Calibri"/>
                <a:cs typeface="Calibri"/>
                <a:sym typeface="Calibri"/>
              </a:defRPr>
            </a:lvl3pPr>
            <a:lvl4pPr indent="-406400" lvl="3" marL="18288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4pPr>
            <a:lvl5pPr indent="-406400" lvl="4" marL="22860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5pPr>
            <a:lvl6pPr indent="-406400" lvl="5" marL="27432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6pPr>
            <a:lvl7pPr indent="-406400" lvl="6" marL="32004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7pPr>
            <a:lvl8pPr indent="-406400" lvl="7" marL="36576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8pPr>
            <a:lvl9pPr indent="-406400" lvl="8" marL="41148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9pPr>
          </a:lstStyle>
          <a:p/>
        </p:txBody>
      </p:sp>
      <p:sp>
        <p:nvSpPr>
          <p:cNvPr id="168" name="Google Shape;168;p25"/>
          <p:cNvSpPr txBox="1"/>
          <p:nvPr>
            <p:ph idx="10" type="dt"/>
          </p:nvPr>
        </p:nvSpPr>
        <p:spPr>
          <a:xfrm>
            <a:off x="650240" y="9040142"/>
            <a:ext cx="3034453"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1700" u="none" cap="none" strike="noStrike">
                <a:solidFill>
                  <a:srgbClr val="898989"/>
                </a:solidFill>
                <a:latin typeface="Calibri"/>
                <a:ea typeface="Calibri"/>
                <a:cs typeface="Calibri"/>
                <a:sym typeface="Calibri"/>
              </a:defRPr>
            </a:lvl1pPr>
            <a:lvl2pPr lvl="1"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9pPr>
          </a:lstStyle>
          <a:p/>
        </p:txBody>
      </p:sp>
      <p:sp>
        <p:nvSpPr>
          <p:cNvPr id="169" name="Google Shape;169;p25"/>
          <p:cNvSpPr txBox="1"/>
          <p:nvPr>
            <p:ph idx="11" type="ftr"/>
          </p:nvPr>
        </p:nvSpPr>
        <p:spPr>
          <a:xfrm>
            <a:off x="4443307" y="9040142"/>
            <a:ext cx="4118187"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3400" u="none" cap="none" strike="noStrike">
                <a:solidFill>
                  <a:schemeClr val="dk1"/>
                </a:solidFill>
                <a:latin typeface="Calibri"/>
                <a:ea typeface="Calibri"/>
                <a:cs typeface="Calibri"/>
                <a:sym typeface="Calibri"/>
              </a:defRPr>
            </a:lvl9pPr>
          </a:lstStyle>
          <a:p/>
        </p:txBody>
      </p:sp>
      <p:sp>
        <p:nvSpPr>
          <p:cNvPr id="170" name="Google Shape;170;p25"/>
          <p:cNvSpPr txBox="1"/>
          <p:nvPr>
            <p:ph idx="12" type="sldNum"/>
          </p:nvPr>
        </p:nvSpPr>
        <p:spPr>
          <a:xfrm>
            <a:off x="9320107" y="9040142"/>
            <a:ext cx="3034453"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7" name="Shape 177"/>
        <p:cNvGrpSpPr/>
        <p:nvPr/>
      </p:nvGrpSpPr>
      <p:grpSpPr>
        <a:xfrm>
          <a:off x="0" y="0"/>
          <a:ext cx="0" cy="0"/>
          <a:chOff x="0" y="0"/>
          <a:chExt cx="0" cy="0"/>
        </a:xfrm>
      </p:grpSpPr>
      <p:sp>
        <p:nvSpPr>
          <p:cNvPr id="178" name="Google Shape;178;p27"/>
          <p:cNvSpPr txBox="1"/>
          <p:nvPr>
            <p:ph type="title"/>
          </p:nvPr>
        </p:nvSpPr>
        <p:spPr>
          <a:xfrm>
            <a:off x="894080" y="519290"/>
            <a:ext cx="11216640" cy="1885245"/>
          </a:xfrm>
          <a:prstGeom prst="rect">
            <a:avLst/>
          </a:prstGeom>
          <a:noFill/>
          <a:ln>
            <a:noFill/>
          </a:ln>
        </p:spPr>
        <p:txBody>
          <a:bodyPr anchorCtr="0" anchor="ctr" bIns="65000" lIns="130025" spcFirstLastPara="1" rIns="130025" wrap="square" tIns="65000">
            <a:normAutofit/>
          </a:bodyPr>
          <a:lstStyle>
            <a:lvl1pPr lvl="0" algn="l">
              <a:lnSpc>
                <a:spcPct val="90000"/>
              </a:lnSpc>
              <a:spcBef>
                <a:spcPts val="0"/>
              </a:spcBef>
              <a:spcAft>
                <a:spcPts val="0"/>
              </a:spcAft>
              <a:buClr>
                <a:schemeClr val="dk1"/>
              </a:buClr>
              <a:buSzPts val="26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179" name="Google Shape;179;p27"/>
          <p:cNvSpPr txBox="1"/>
          <p:nvPr>
            <p:ph idx="10" type="dt"/>
          </p:nvPr>
        </p:nvSpPr>
        <p:spPr>
          <a:xfrm>
            <a:off x="894080" y="9040144"/>
            <a:ext cx="2926080" cy="519289"/>
          </a:xfrm>
          <a:prstGeom prst="rect">
            <a:avLst/>
          </a:prstGeom>
          <a:noFill/>
          <a:ln>
            <a:noFill/>
          </a:ln>
        </p:spPr>
        <p:txBody>
          <a:bodyPr anchorCtr="0" anchor="ctr" bIns="65000" lIns="130025" spcFirstLastPara="1" rIns="130025" wrap="square" tIns="65000">
            <a:noAutofit/>
          </a:bodyPr>
          <a:lstStyle>
            <a:lvl1pPr lvl="0" algn="l">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180" name="Google Shape;180;p27"/>
          <p:cNvSpPr txBox="1"/>
          <p:nvPr>
            <p:ph idx="11" type="ftr"/>
          </p:nvPr>
        </p:nvSpPr>
        <p:spPr>
          <a:xfrm>
            <a:off x="4307840" y="9040144"/>
            <a:ext cx="4389120" cy="519289"/>
          </a:xfrm>
          <a:prstGeom prst="rect">
            <a:avLst/>
          </a:prstGeom>
          <a:noFill/>
          <a:ln>
            <a:noFill/>
          </a:ln>
        </p:spPr>
        <p:txBody>
          <a:bodyPr anchorCtr="0" anchor="ctr" bIns="65000" lIns="130025" spcFirstLastPara="1" rIns="130025" wrap="square" tIns="65000">
            <a:noAutofit/>
          </a:bodyPr>
          <a:lstStyle>
            <a:lvl1pPr lvl="0" algn="ctr">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181" name="Google Shape;181;p27"/>
          <p:cNvSpPr txBox="1"/>
          <p:nvPr>
            <p:ph idx="12" type="sldNum"/>
          </p:nvPr>
        </p:nvSpPr>
        <p:spPr>
          <a:xfrm>
            <a:off x="9184640" y="9040144"/>
            <a:ext cx="2926080"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82" name="Shape 182"/>
        <p:cNvGrpSpPr/>
        <p:nvPr/>
      </p:nvGrpSpPr>
      <p:grpSpPr>
        <a:xfrm>
          <a:off x="0" y="0"/>
          <a:ext cx="0" cy="0"/>
          <a:chOff x="0" y="0"/>
          <a:chExt cx="0" cy="0"/>
        </a:xfrm>
      </p:grpSpPr>
      <p:sp>
        <p:nvSpPr>
          <p:cNvPr id="183" name="Google Shape;183;p28"/>
          <p:cNvSpPr txBox="1"/>
          <p:nvPr>
            <p:ph type="title"/>
          </p:nvPr>
        </p:nvSpPr>
        <p:spPr>
          <a:xfrm>
            <a:off x="894080" y="519290"/>
            <a:ext cx="11216640" cy="1885245"/>
          </a:xfrm>
          <a:prstGeom prst="rect">
            <a:avLst/>
          </a:prstGeom>
          <a:noFill/>
          <a:ln>
            <a:noFill/>
          </a:ln>
        </p:spPr>
        <p:txBody>
          <a:bodyPr anchorCtr="0" anchor="ctr" bIns="65000" lIns="130025" spcFirstLastPara="1" rIns="130025" wrap="square" tIns="65000">
            <a:normAutofit/>
          </a:bodyPr>
          <a:lstStyle>
            <a:lvl1pPr lvl="0" algn="l">
              <a:lnSpc>
                <a:spcPct val="90000"/>
              </a:lnSpc>
              <a:spcBef>
                <a:spcPts val="0"/>
              </a:spcBef>
              <a:spcAft>
                <a:spcPts val="0"/>
              </a:spcAft>
              <a:buClr>
                <a:schemeClr val="dk1"/>
              </a:buClr>
              <a:buSzPts val="26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184" name="Google Shape;184;p28"/>
          <p:cNvSpPr txBox="1"/>
          <p:nvPr>
            <p:ph idx="1" type="body"/>
          </p:nvPr>
        </p:nvSpPr>
        <p:spPr>
          <a:xfrm>
            <a:off x="894080" y="2596444"/>
            <a:ext cx="11216640" cy="6188570"/>
          </a:xfrm>
          <a:prstGeom prst="rect">
            <a:avLst/>
          </a:prstGeom>
          <a:noFill/>
          <a:ln>
            <a:noFill/>
          </a:ln>
        </p:spPr>
        <p:txBody>
          <a:bodyPr anchorCtr="0" anchor="t" bIns="65000" lIns="130025" spcFirstLastPara="1" rIns="130025" wrap="square" tIns="65000">
            <a:normAutofit/>
          </a:bodyPr>
          <a:lstStyle>
            <a:lvl1pPr indent="-393700" lvl="0" marL="457200" algn="l">
              <a:lnSpc>
                <a:spcPct val="90000"/>
              </a:lnSpc>
              <a:spcBef>
                <a:spcPts val="1400"/>
              </a:spcBef>
              <a:spcAft>
                <a:spcPts val="0"/>
              </a:spcAft>
              <a:buClr>
                <a:schemeClr val="dk1"/>
              </a:buClr>
              <a:buSzPts val="2600"/>
              <a:buChar char="•"/>
              <a:defRPr/>
            </a:lvl1pPr>
            <a:lvl2pPr indent="-393700" lvl="1" marL="914400" algn="l">
              <a:lnSpc>
                <a:spcPct val="90000"/>
              </a:lnSpc>
              <a:spcBef>
                <a:spcPts val="700"/>
              </a:spcBef>
              <a:spcAft>
                <a:spcPts val="0"/>
              </a:spcAft>
              <a:buClr>
                <a:schemeClr val="dk1"/>
              </a:buClr>
              <a:buSzPts val="2600"/>
              <a:buChar char="•"/>
              <a:defRPr/>
            </a:lvl2pPr>
            <a:lvl3pPr indent="-393700" lvl="2" marL="1371600" algn="l">
              <a:lnSpc>
                <a:spcPct val="90000"/>
              </a:lnSpc>
              <a:spcBef>
                <a:spcPts val="700"/>
              </a:spcBef>
              <a:spcAft>
                <a:spcPts val="0"/>
              </a:spcAft>
              <a:buClr>
                <a:schemeClr val="dk1"/>
              </a:buClr>
              <a:buSzPts val="2600"/>
              <a:buChar char="•"/>
              <a:defRPr/>
            </a:lvl3pPr>
            <a:lvl4pPr indent="-393700" lvl="3" marL="1828800" algn="l">
              <a:lnSpc>
                <a:spcPct val="90000"/>
              </a:lnSpc>
              <a:spcBef>
                <a:spcPts val="700"/>
              </a:spcBef>
              <a:spcAft>
                <a:spcPts val="0"/>
              </a:spcAft>
              <a:buClr>
                <a:schemeClr val="dk1"/>
              </a:buClr>
              <a:buSzPts val="2600"/>
              <a:buChar char="•"/>
              <a:defRPr/>
            </a:lvl4pPr>
            <a:lvl5pPr indent="-393700" lvl="4" marL="2286000" algn="l">
              <a:lnSpc>
                <a:spcPct val="90000"/>
              </a:lnSpc>
              <a:spcBef>
                <a:spcPts val="700"/>
              </a:spcBef>
              <a:spcAft>
                <a:spcPts val="0"/>
              </a:spcAft>
              <a:buClr>
                <a:schemeClr val="dk1"/>
              </a:buClr>
              <a:buSzPts val="2600"/>
              <a:buChar char="•"/>
              <a:defRPr/>
            </a:lvl5pPr>
            <a:lvl6pPr indent="-393700" lvl="5" marL="2743200" algn="l">
              <a:lnSpc>
                <a:spcPct val="90000"/>
              </a:lnSpc>
              <a:spcBef>
                <a:spcPts val="700"/>
              </a:spcBef>
              <a:spcAft>
                <a:spcPts val="0"/>
              </a:spcAft>
              <a:buClr>
                <a:schemeClr val="dk1"/>
              </a:buClr>
              <a:buSzPts val="2600"/>
              <a:buChar char="•"/>
              <a:defRPr/>
            </a:lvl6pPr>
            <a:lvl7pPr indent="-393700" lvl="6" marL="3200400" algn="l">
              <a:lnSpc>
                <a:spcPct val="90000"/>
              </a:lnSpc>
              <a:spcBef>
                <a:spcPts val="700"/>
              </a:spcBef>
              <a:spcAft>
                <a:spcPts val="0"/>
              </a:spcAft>
              <a:buClr>
                <a:schemeClr val="dk1"/>
              </a:buClr>
              <a:buSzPts val="2600"/>
              <a:buChar char="•"/>
              <a:defRPr/>
            </a:lvl7pPr>
            <a:lvl8pPr indent="-393700" lvl="7" marL="3657600" algn="l">
              <a:lnSpc>
                <a:spcPct val="90000"/>
              </a:lnSpc>
              <a:spcBef>
                <a:spcPts val="700"/>
              </a:spcBef>
              <a:spcAft>
                <a:spcPts val="0"/>
              </a:spcAft>
              <a:buClr>
                <a:schemeClr val="dk1"/>
              </a:buClr>
              <a:buSzPts val="2600"/>
              <a:buChar char="•"/>
              <a:defRPr/>
            </a:lvl8pPr>
            <a:lvl9pPr indent="-393700" lvl="8" marL="4114800" algn="l">
              <a:lnSpc>
                <a:spcPct val="90000"/>
              </a:lnSpc>
              <a:spcBef>
                <a:spcPts val="700"/>
              </a:spcBef>
              <a:spcAft>
                <a:spcPts val="0"/>
              </a:spcAft>
              <a:buClr>
                <a:schemeClr val="dk1"/>
              </a:buClr>
              <a:buSzPts val="2600"/>
              <a:buChar char="•"/>
              <a:defRPr/>
            </a:lvl9pPr>
          </a:lstStyle>
          <a:p/>
        </p:txBody>
      </p:sp>
      <p:sp>
        <p:nvSpPr>
          <p:cNvPr id="185" name="Google Shape;185;p28"/>
          <p:cNvSpPr txBox="1"/>
          <p:nvPr>
            <p:ph idx="10" type="dt"/>
          </p:nvPr>
        </p:nvSpPr>
        <p:spPr>
          <a:xfrm>
            <a:off x="894080" y="9040144"/>
            <a:ext cx="2926080" cy="519289"/>
          </a:xfrm>
          <a:prstGeom prst="rect">
            <a:avLst/>
          </a:prstGeom>
          <a:noFill/>
          <a:ln>
            <a:noFill/>
          </a:ln>
        </p:spPr>
        <p:txBody>
          <a:bodyPr anchorCtr="0" anchor="ctr" bIns="65000" lIns="130025" spcFirstLastPara="1" rIns="130025" wrap="square" tIns="65000">
            <a:noAutofit/>
          </a:bodyPr>
          <a:lstStyle>
            <a:lvl1pPr lvl="0" algn="l">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186" name="Google Shape;186;p28"/>
          <p:cNvSpPr txBox="1"/>
          <p:nvPr>
            <p:ph idx="11" type="ftr"/>
          </p:nvPr>
        </p:nvSpPr>
        <p:spPr>
          <a:xfrm>
            <a:off x="4307840" y="9040144"/>
            <a:ext cx="4389120" cy="519289"/>
          </a:xfrm>
          <a:prstGeom prst="rect">
            <a:avLst/>
          </a:prstGeom>
          <a:noFill/>
          <a:ln>
            <a:noFill/>
          </a:ln>
        </p:spPr>
        <p:txBody>
          <a:bodyPr anchorCtr="0" anchor="ctr" bIns="65000" lIns="130025" spcFirstLastPara="1" rIns="130025" wrap="square" tIns="65000">
            <a:noAutofit/>
          </a:bodyPr>
          <a:lstStyle>
            <a:lvl1pPr lvl="0" algn="ctr">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187" name="Google Shape;187;p28"/>
          <p:cNvSpPr txBox="1"/>
          <p:nvPr>
            <p:ph idx="12" type="sldNum"/>
          </p:nvPr>
        </p:nvSpPr>
        <p:spPr>
          <a:xfrm>
            <a:off x="9184640" y="9040144"/>
            <a:ext cx="2926080"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8" name="Shape 188"/>
        <p:cNvGrpSpPr/>
        <p:nvPr/>
      </p:nvGrpSpPr>
      <p:grpSpPr>
        <a:xfrm>
          <a:off x="0" y="0"/>
          <a:ext cx="0" cy="0"/>
          <a:chOff x="0" y="0"/>
          <a:chExt cx="0" cy="0"/>
        </a:xfrm>
      </p:grpSpPr>
      <p:sp>
        <p:nvSpPr>
          <p:cNvPr id="189" name="Google Shape;189;p29"/>
          <p:cNvSpPr txBox="1"/>
          <p:nvPr>
            <p:ph type="title"/>
          </p:nvPr>
        </p:nvSpPr>
        <p:spPr>
          <a:xfrm>
            <a:off x="887307" y="2431629"/>
            <a:ext cx="11216640" cy="4057226"/>
          </a:xfrm>
          <a:prstGeom prst="rect">
            <a:avLst/>
          </a:prstGeom>
          <a:noFill/>
          <a:ln>
            <a:noFill/>
          </a:ln>
        </p:spPr>
        <p:txBody>
          <a:bodyPr anchorCtr="0" anchor="b" bIns="65000" lIns="130025" spcFirstLastPara="1" rIns="130025" wrap="square" tIns="65000">
            <a:normAutofit/>
          </a:bodyPr>
          <a:lstStyle>
            <a:lvl1pPr lvl="0" algn="l">
              <a:lnSpc>
                <a:spcPct val="90000"/>
              </a:lnSpc>
              <a:spcBef>
                <a:spcPts val="0"/>
              </a:spcBef>
              <a:spcAft>
                <a:spcPts val="0"/>
              </a:spcAft>
              <a:buClr>
                <a:schemeClr val="dk1"/>
              </a:buClr>
              <a:buSzPts val="8500"/>
              <a:buFont typeface="Calibri"/>
              <a:buNone/>
              <a:defRPr sz="8500"/>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190" name="Google Shape;190;p29"/>
          <p:cNvSpPr txBox="1"/>
          <p:nvPr>
            <p:ph idx="1" type="body"/>
          </p:nvPr>
        </p:nvSpPr>
        <p:spPr>
          <a:xfrm>
            <a:off x="887307" y="6527238"/>
            <a:ext cx="11216640" cy="2133599"/>
          </a:xfrm>
          <a:prstGeom prst="rect">
            <a:avLst/>
          </a:prstGeom>
          <a:noFill/>
          <a:ln>
            <a:noFill/>
          </a:ln>
        </p:spPr>
        <p:txBody>
          <a:bodyPr anchorCtr="0" anchor="t" bIns="65000" lIns="130025" spcFirstLastPara="1" rIns="130025" wrap="square" tIns="65000">
            <a:normAutofit/>
          </a:bodyPr>
          <a:lstStyle>
            <a:lvl1pPr indent="-228600" lvl="0" marL="457200" algn="l">
              <a:lnSpc>
                <a:spcPct val="90000"/>
              </a:lnSpc>
              <a:spcBef>
                <a:spcPts val="1400"/>
              </a:spcBef>
              <a:spcAft>
                <a:spcPts val="0"/>
              </a:spcAft>
              <a:buClr>
                <a:schemeClr val="dk1"/>
              </a:buClr>
              <a:buSzPts val="3400"/>
              <a:buNone/>
              <a:defRPr sz="3400">
                <a:solidFill>
                  <a:schemeClr val="dk1"/>
                </a:solidFill>
              </a:defRPr>
            </a:lvl1pPr>
            <a:lvl2pPr indent="-228600" lvl="1" marL="914400" algn="l">
              <a:lnSpc>
                <a:spcPct val="90000"/>
              </a:lnSpc>
              <a:spcBef>
                <a:spcPts val="700"/>
              </a:spcBef>
              <a:spcAft>
                <a:spcPts val="0"/>
              </a:spcAft>
              <a:buClr>
                <a:srgbClr val="888888"/>
              </a:buClr>
              <a:buSzPts val="2800"/>
              <a:buNone/>
              <a:defRPr sz="2800">
                <a:solidFill>
                  <a:srgbClr val="888888"/>
                </a:solidFill>
              </a:defRPr>
            </a:lvl2pPr>
            <a:lvl3pPr indent="-228600" lvl="2" marL="1371600" algn="l">
              <a:lnSpc>
                <a:spcPct val="90000"/>
              </a:lnSpc>
              <a:spcBef>
                <a:spcPts val="700"/>
              </a:spcBef>
              <a:spcAft>
                <a:spcPts val="0"/>
              </a:spcAft>
              <a:buClr>
                <a:srgbClr val="888888"/>
              </a:buClr>
              <a:buSzPts val="2600"/>
              <a:buNone/>
              <a:defRPr sz="2600">
                <a:solidFill>
                  <a:srgbClr val="888888"/>
                </a:solidFill>
              </a:defRPr>
            </a:lvl3pPr>
            <a:lvl4pPr indent="-228600" lvl="3" marL="1828800" algn="l">
              <a:lnSpc>
                <a:spcPct val="90000"/>
              </a:lnSpc>
              <a:spcBef>
                <a:spcPts val="700"/>
              </a:spcBef>
              <a:spcAft>
                <a:spcPts val="0"/>
              </a:spcAft>
              <a:buClr>
                <a:srgbClr val="888888"/>
              </a:buClr>
              <a:buSzPts val="2300"/>
              <a:buNone/>
              <a:defRPr sz="2300">
                <a:solidFill>
                  <a:srgbClr val="888888"/>
                </a:solidFill>
              </a:defRPr>
            </a:lvl4pPr>
            <a:lvl5pPr indent="-228600" lvl="4" marL="2286000" algn="l">
              <a:lnSpc>
                <a:spcPct val="90000"/>
              </a:lnSpc>
              <a:spcBef>
                <a:spcPts val="700"/>
              </a:spcBef>
              <a:spcAft>
                <a:spcPts val="0"/>
              </a:spcAft>
              <a:buClr>
                <a:srgbClr val="888888"/>
              </a:buClr>
              <a:buSzPts val="2300"/>
              <a:buNone/>
              <a:defRPr sz="2300">
                <a:solidFill>
                  <a:srgbClr val="888888"/>
                </a:solidFill>
              </a:defRPr>
            </a:lvl5pPr>
            <a:lvl6pPr indent="-228600" lvl="5" marL="2743200" algn="l">
              <a:lnSpc>
                <a:spcPct val="90000"/>
              </a:lnSpc>
              <a:spcBef>
                <a:spcPts val="700"/>
              </a:spcBef>
              <a:spcAft>
                <a:spcPts val="0"/>
              </a:spcAft>
              <a:buClr>
                <a:srgbClr val="888888"/>
              </a:buClr>
              <a:buSzPts val="2300"/>
              <a:buNone/>
              <a:defRPr sz="2300">
                <a:solidFill>
                  <a:srgbClr val="888888"/>
                </a:solidFill>
              </a:defRPr>
            </a:lvl6pPr>
            <a:lvl7pPr indent="-228600" lvl="6" marL="3200400" algn="l">
              <a:lnSpc>
                <a:spcPct val="90000"/>
              </a:lnSpc>
              <a:spcBef>
                <a:spcPts val="700"/>
              </a:spcBef>
              <a:spcAft>
                <a:spcPts val="0"/>
              </a:spcAft>
              <a:buClr>
                <a:srgbClr val="888888"/>
              </a:buClr>
              <a:buSzPts val="2300"/>
              <a:buNone/>
              <a:defRPr sz="2300">
                <a:solidFill>
                  <a:srgbClr val="888888"/>
                </a:solidFill>
              </a:defRPr>
            </a:lvl7pPr>
            <a:lvl8pPr indent="-228600" lvl="7" marL="3657600" algn="l">
              <a:lnSpc>
                <a:spcPct val="90000"/>
              </a:lnSpc>
              <a:spcBef>
                <a:spcPts val="700"/>
              </a:spcBef>
              <a:spcAft>
                <a:spcPts val="0"/>
              </a:spcAft>
              <a:buClr>
                <a:srgbClr val="888888"/>
              </a:buClr>
              <a:buSzPts val="2300"/>
              <a:buNone/>
              <a:defRPr sz="2300">
                <a:solidFill>
                  <a:srgbClr val="888888"/>
                </a:solidFill>
              </a:defRPr>
            </a:lvl8pPr>
            <a:lvl9pPr indent="-228600" lvl="8" marL="4114800" algn="l">
              <a:lnSpc>
                <a:spcPct val="90000"/>
              </a:lnSpc>
              <a:spcBef>
                <a:spcPts val="700"/>
              </a:spcBef>
              <a:spcAft>
                <a:spcPts val="0"/>
              </a:spcAft>
              <a:buClr>
                <a:srgbClr val="888888"/>
              </a:buClr>
              <a:buSzPts val="2300"/>
              <a:buNone/>
              <a:defRPr sz="2300">
                <a:solidFill>
                  <a:srgbClr val="888888"/>
                </a:solidFill>
              </a:defRPr>
            </a:lvl9pPr>
          </a:lstStyle>
          <a:p/>
        </p:txBody>
      </p:sp>
      <p:sp>
        <p:nvSpPr>
          <p:cNvPr id="191" name="Google Shape;191;p29"/>
          <p:cNvSpPr txBox="1"/>
          <p:nvPr>
            <p:ph idx="10" type="dt"/>
          </p:nvPr>
        </p:nvSpPr>
        <p:spPr>
          <a:xfrm>
            <a:off x="894080" y="9040144"/>
            <a:ext cx="2926080" cy="519289"/>
          </a:xfrm>
          <a:prstGeom prst="rect">
            <a:avLst/>
          </a:prstGeom>
          <a:noFill/>
          <a:ln>
            <a:noFill/>
          </a:ln>
        </p:spPr>
        <p:txBody>
          <a:bodyPr anchorCtr="0" anchor="ctr" bIns="65000" lIns="130025" spcFirstLastPara="1" rIns="130025" wrap="square" tIns="65000">
            <a:noAutofit/>
          </a:bodyPr>
          <a:lstStyle>
            <a:lvl1pPr lvl="0" algn="l">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192" name="Google Shape;192;p29"/>
          <p:cNvSpPr txBox="1"/>
          <p:nvPr>
            <p:ph idx="11" type="ftr"/>
          </p:nvPr>
        </p:nvSpPr>
        <p:spPr>
          <a:xfrm>
            <a:off x="4307840" y="9040144"/>
            <a:ext cx="4389120" cy="519289"/>
          </a:xfrm>
          <a:prstGeom prst="rect">
            <a:avLst/>
          </a:prstGeom>
          <a:noFill/>
          <a:ln>
            <a:noFill/>
          </a:ln>
        </p:spPr>
        <p:txBody>
          <a:bodyPr anchorCtr="0" anchor="ctr" bIns="65000" lIns="130025" spcFirstLastPara="1" rIns="130025" wrap="square" tIns="65000">
            <a:noAutofit/>
          </a:bodyPr>
          <a:lstStyle>
            <a:lvl1pPr lvl="0" algn="ctr">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193" name="Google Shape;193;p29"/>
          <p:cNvSpPr txBox="1"/>
          <p:nvPr>
            <p:ph idx="12" type="sldNum"/>
          </p:nvPr>
        </p:nvSpPr>
        <p:spPr>
          <a:xfrm>
            <a:off x="9184640" y="9040144"/>
            <a:ext cx="2926080"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94" name="Shape 194"/>
        <p:cNvGrpSpPr/>
        <p:nvPr/>
      </p:nvGrpSpPr>
      <p:grpSpPr>
        <a:xfrm>
          <a:off x="0" y="0"/>
          <a:ext cx="0" cy="0"/>
          <a:chOff x="0" y="0"/>
          <a:chExt cx="0" cy="0"/>
        </a:xfrm>
      </p:grpSpPr>
      <p:sp>
        <p:nvSpPr>
          <p:cNvPr id="195" name="Google Shape;195;p30"/>
          <p:cNvSpPr txBox="1"/>
          <p:nvPr>
            <p:ph type="title"/>
          </p:nvPr>
        </p:nvSpPr>
        <p:spPr>
          <a:xfrm>
            <a:off x="894080" y="519290"/>
            <a:ext cx="11216640" cy="1885245"/>
          </a:xfrm>
          <a:prstGeom prst="rect">
            <a:avLst/>
          </a:prstGeom>
          <a:noFill/>
          <a:ln>
            <a:noFill/>
          </a:ln>
        </p:spPr>
        <p:txBody>
          <a:bodyPr anchorCtr="0" anchor="ctr" bIns="65000" lIns="130025" spcFirstLastPara="1" rIns="130025" wrap="square" tIns="65000">
            <a:normAutofit/>
          </a:bodyPr>
          <a:lstStyle>
            <a:lvl1pPr lvl="0" algn="l">
              <a:lnSpc>
                <a:spcPct val="90000"/>
              </a:lnSpc>
              <a:spcBef>
                <a:spcPts val="0"/>
              </a:spcBef>
              <a:spcAft>
                <a:spcPts val="0"/>
              </a:spcAft>
              <a:buClr>
                <a:schemeClr val="dk1"/>
              </a:buClr>
              <a:buSzPts val="26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196" name="Google Shape;196;p30"/>
          <p:cNvSpPr txBox="1"/>
          <p:nvPr>
            <p:ph idx="1" type="body"/>
          </p:nvPr>
        </p:nvSpPr>
        <p:spPr>
          <a:xfrm>
            <a:off x="894080" y="2596444"/>
            <a:ext cx="5527040" cy="6188570"/>
          </a:xfrm>
          <a:prstGeom prst="rect">
            <a:avLst/>
          </a:prstGeom>
          <a:noFill/>
          <a:ln>
            <a:noFill/>
          </a:ln>
        </p:spPr>
        <p:txBody>
          <a:bodyPr anchorCtr="0" anchor="t" bIns="65000" lIns="130025" spcFirstLastPara="1" rIns="130025" wrap="square" tIns="65000">
            <a:normAutofit/>
          </a:bodyPr>
          <a:lstStyle>
            <a:lvl1pPr indent="-393700" lvl="0" marL="457200" algn="l">
              <a:lnSpc>
                <a:spcPct val="90000"/>
              </a:lnSpc>
              <a:spcBef>
                <a:spcPts val="1400"/>
              </a:spcBef>
              <a:spcAft>
                <a:spcPts val="0"/>
              </a:spcAft>
              <a:buClr>
                <a:schemeClr val="dk1"/>
              </a:buClr>
              <a:buSzPts val="2600"/>
              <a:buChar char="•"/>
              <a:defRPr/>
            </a:lvl1pPr>
            <a:lvl2pPr indent="-393700" lvl="1" marL="914400" algn="l">
              <a:lnSpc>
                <a:spcPct val="90000"/>
              </a:lnSpc>
              <a:spcBef>
                <a:spcPts val="700"/>
              </a:spcBef>
              <a:spcAft>
                <a:spcPts val="0"/>
              </a:spcAft>
              <a:buClr>
                <a:schemeClr val="dk1"/>
              </a:buClr>
              <a:buSzPts val="2600"/>
              <a:buChar char="•"/>
              <a:defRPr/>
            </a:lvl2pPr>
            <a:lvl3pPr indent="-393700" lvl="2" marL="1371600" algn="l">
              <a:lnSpc>
                <a:spcPct val="90000"/>
              </a:lnSpc>
              <a:spcBef>
                <a:spcPts val="700"/>
              </a:spcBef>
              <a:spcAft>
                <a:spcPts val="0"/>
              </a:spcAft>
              <a:buClr>
                <a:schemeClr val="dk1"/>
              </a:buClr>
              <a:buSzPts val="2600"/>
              <a:buChar char="•"/>
              <a:defRPr/>
            </a:lvl3pPr>
            <a:lvl4pPr indent="-393700" lvl="3" marL="1828800" algn="l">
              <a:lnSpc>
                <a:spcPct val="90000"/>
              </a:lnSpc>
              <a:spcBef>
                <a:spcPts val="700"/>
              </a:spcBef>
              <a:spcAft>
                <a:spcPts val="0"/>
              </a:spcAft>
              <a:buClr>
                <a:schemeClr val="dk1"/>
              </a:buClr>
              <a:buSzPts val="2600"/>
              <a:buChar char="•"/>
              <a:defRPr/>
            </a:lvl4pPr>
            <a:lvl5pPr indent="-393700" lvl="4" marL="2286000" algn="l">
              <a:lnSpc>
                <a:spcPct val="90000"/>
              </a:lnSpc>
              <a:spcBef>
                <a:spcPts val="700"/>
              </a:spcBef>
              <a:spcAft>
                <a:spcPts val="0"/>
              </a:spcAft>
              <a:buClr>
                <a:schemeClr val="dk1"/>
              </a:buClr>
              <a:buSzPts val="2600"/>
              <a:buChar char="•"/>
              <a:defRPr/>
            </a:lvl5pPr>
            <a:lvl6pPr indent="-393700" lvl="5" marL="2743200" algn="l">
              <a:lnSpc>
                <a:spcPct val="90000"/>
              </a:lnSpc>
              <a:spcBef>
                <a:spcPts val="700"/>
              </a:spcBef>
              <a:spcAft>
                <a:spcPts val="0"/>
              </a:spcAft>
              <a:buClr>
                <a:schemeClr val="dk1"/>
              </a:buClr>
              <a:buSzPts val="2600"/>
              <a:buChar char="•"/>
              <a:defRPr/>
            </a:lvl6pPr>
            <a:lvl7pPr indent="-393700" lvl="6" marL="3200400" algn="l">
              <a:lnSpc>
                <a:spcPct val="90000"/>
              </a:lnSpc>
              <a:spcBef>
                <a:spcPts val="700"/>
              </a:spcBef>
              <a:spcAft>
                <a:spcPts val="0"/>
              </a:spcAft>
              <a:buClr>
                <a:schemeClr val="dk1"/>
              </a:buClr>
              <a:buSzPts val="2600"/>
              <a:buChar char="•"/>
              <a:defRPr/>
            </a:lvl7pPr>
            <a:lvl8pPr indent="-393700" lvl="7" marL="3657600" algn="l">
              <a:lnSpc>
                <a:spcPct val="90000"/>
              </a:lnSpc>
              <a:spcBef>
                <a:spcPts val="700"/>
              </a:spcBef>
              <a:spcAft>
                <a:spcPts val="0"/>
              </a:spcAft>
              <a:buClr>
                <a:schemeClr val="dk1"/>
              </a:buClr>
              <a:buSzPts val="2600"/>
              <a:buChar char="•"/>
              <a:defRPr/>
            </a:lvl8pPr>
            <a:lvl9pPr indent="-393700" lvl="8" marL="4114800" algn="l">
              <a:lnSpc>
                <a:spcPct val="90000"/>
              </a:lnSpc>
              <a:spcBef>
                <a:spcPts val="700"/>
              </a:spcBef>
              <a:spcAft>
                <a:spcPts val="0"/>
              </a:spcAft>
              <a:buClr>
                <a:schemeClr val="dk1"/>
              </a:buClr>
              <a:buSzPts val="2600"/>
              <a:buChar char="•"/>
              <a:defRPr/>
            </a:lvl9pPr>
          </a:lstStyle>
          <a:p/>
        </p:txBody>
      </p:sp>
      <p:sp>
        <p:nvSpPr>
          <p:cNvPr id="197" name="Google Shape;197;p30"/>
          <p:cNvSpPr txBox="1"/>
          <p:nvPr>
            <p:ph idx="2" type="body"/>
          </p:nvPr>
        </p:nvSpPr>
        <p:spPr>
          <a:xfrm>
            <a:off x="6583680" y="2596444"/>
            <a:ext cx="5527040" cy="6188570"/>
          </a:xfrm>
          <a:prstGeom prst="rect">
            <a:avLst/>
          </a:prstGeom>
          <a:noFill/>
          <a:ln>
            <a:noFill/>
          </a:ln>
        </p:spPr>
        <p:txBody>
          <a:bodyPr anchorCtr="0" anchor="t" bIns="65000" lIns="130025" spcFirstLastPara="1" rIns="130025" wrap="square" tIns="65000">
            <a:normAutofit/>
          </a:bodyPr>
          <a:lstStyle>
            <a:lvl1pPr indent="-393700" lvl="0" marL="457200" algn="l">
              <a:lnSpc>
                <a:spcPct val="90000"/>
              </a:lnSpc>
              <a:spcBef>
                <a:spcPts val="1400"/>
              </a:spcBef>
              <a:spcAft>
                <a:spcPts val="0"/>
              </a:spcAft>
              <a:buClr>
                <a:schemeClr val="dk1"/>
              </a:buClr>
              <a:buSzPts val="2600"/>
              <a:buChar char="•"/>
              <a:defRPr/>
            </a:lvl1pPr>
            <a:lvl2pPr indent="-393700" lvl="1" marL="914400" algn="l">
              <a:lnSpc>
                <a:spcPct val="90000"/>
              </a:lnSpc>
              <a:spcBef>
                <a:spcPts val="700"/>
              </a:spcBef>
              <a:spcAft>
                <a:spcPts val="0"/>
              </a:spcAft>
              <a:buClr>
                <a:schemeClr val="dk1"/>
              </a:buClr>
              <a:buSzPts val="2600"/>
              <a:buChar char="•"/>
              <a:defRPr/>
            </a:lvl2pPr>
            <a:lvl3pPr indent="-393700" lvl="2" marL="1371600" algn="l">
              <a:lnSpc>
                <a:spcPct val="90000"/>
              </a:lnSpc>
              <a:spcBef>
                <a:spcPts val="700"/>
              </a:spcBef>
              <a:spcAft>
                <a:spcPts val="0"/>
              </a:spcAft>
              <a:buClr>
                <a:schemeClr val="dk1"/>
              </a:buClr>
              <a:buSzPts val="2600"/>
              <a:buChar char="•"/>
              <a:defRPr/>
            </a:lvl3pPr>
            <a:lvl4pPr indent="-393700" lvl="3" marL="1828800" algn="l">
              <a:lnSpc>
                <a:spcPct val="90000"/>
              </a:lnSpc>
              <a:spcBef>
                <a:spcPts val="700"/>
              </a:spcBef>
              <a:spcAft>
                <a:spcPts val="0"/>
              </a:spcAft>
              <a:buClr>
                <a:schemeClr val="dk1"/>
              </a:buClr>
              <a:buSzPts val="2600"/>
              <a:buChar char="•"/>
              <a:defRPr/>
            </a:lvl4pPr>
            <a:lvl5pPr indent="-393700" lvl="4" marL="2286000" algn="l">
              <a:lnSpc>
                <a:spcPct val="90000"/>
              </a:lnSpc>
              <a:spcBef>
                <a:spcPts val="700"/>
              </a:spcBef>
              <a:spcAft>
                <a:spcPts val="0"/>
              </a:spcAft>
              <a:buClr>
                <a:schemeClr val="dk1"/>
              </a:buClr>
              <a:buSzPts val="2600"/>
              <a:buChar char="•"/>
              <a:defRPr/>
            </a:lvl5pPr>
            <a:lvl6pPr indent="-393700" lvl="5" marL="2743200" algn="l">
              <a:lnSpc>
                <a:spcPct val="90000"/>
              </a:lnSpc>
              <a:spcBef>
                <a:spcPts val="700"/>
              </a:spcBef>
              <a:spcAft>
                <a:spcPts val="0"/>
              </a:spcAft>
              <a:buClr>
                <a:schemeClr val="dk1"/>
              </a:buClr>
              <a:buSzPts val="2600"/>
              <a:buChar char="•"/>
              <a:defRPr/>
            </a:lvl6pPr>
            <a:lvl7pPr indent="-393700" lvl="6" marL="3200400" algn="l">
              <a:lnSpc>
                <a:spcPct val="90000"/>
              </a:lnSpc>
              <a:spcBef>
                <a:spcPts val="700"/>
              </a:spcBef>
              <a:spcAft>
                <a:spcPts val="0"/>
              </a:spcAft>
              <a:buClr>
                <a:schemeClr val="dk1"/>
              </a:buClr>
              <a:buSzPts val="2600"/>
              <a:buChar char="•"/>
              <a:defRPr/>
            </a:lvl7pPr>
            <a:lvl8pPr indent="-393700" lvl="7" marL="3657600" algn="l">
              <a:lnSpc>
                <a:spcPct val="90000"/>
              </a:lnSpc>
              <a:spcBef>
                <a:spcPts val="700"/>
              </a:spcBef>
              <a:spcAft>
                <a:spcPts val="0"/>
              </a:spcAft>
              <a:buClr>
                <a:schemeClr val="dk1"/>
              </a:buClr>
              <a:buSzPts val="2600"/>
              <a:buChar char="•"/>
              <a:defRPr/>
            </a:lvl8pPr>
            <a:lvl9pPr indent="-393700" lvl="8" marL="4114800" algn="l">
              <a:lnSpc>
                <a:spcPct val="90000"/>
              </a:lnSpc>
              <a:spcBef>
                <a:spcPts val="700"/>
              </a:spcBef>
              <a:spcAft>
                <a:spcPts val="0"/>
              </a:spcAft>
              <a:buClr>
                <a:schemeClr val="dk1"/>
              </a:buClr>
              <a:buSzPts val="2600"/>
              <a:buChar char="•"/>
              <a:defRPr/>
            </a:lvl9pPr>
          </a:lstStyle>
          <a:p/>
        </p:txBody>
      </p:sp>
      <p:sp>
        <p:nvSpPr>
          <p:cNvPr id="198" name="Google Shape;198;p30"/>
          <p:cNvSpPr txBox="1"/>
          <p:nvPr>
            <p:ph idx="10" type="dt"/>
          </p:nvPr>
        </p:nvSpPr>
        <p:spPr>
          <a:xfrm>
            <a:off x="894080" y="9040144"/>
            <a:ext cx="2926080" cy="519289"/>
          </a:xfrm>
          <a:prstGeom prst="rect">
            <a:avLst/>
          </a:prstGeom>
          <a:noFill/>
          <a:ln>
            <a:noFill/>
          </a:ln>
        </p:spPr>
        <p:txBody>
          <a:bodyPr anchorCtr="0" anchor="ctr" bIns="65000" lIns="130025" spcFirstLastPara="1" rIns="130025" wrap="square" tIns="65000">
            <a:noAutofit/>
          </a:bodyPr>
          <a:lstStyle>
            <a:lvl1pPr lvl="0" algn="l">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199" name="Google Shape;199;p30"/>
          <p:cNvSpPr txBox="1"/>
          <p:nvPr>
            <p:ph idx="11" type="ftr"/>
          </p:nvPr>
        </p:nvSpPr>
        <p:spPr>
          <a:xfrm>
            <a:off x="4307840" y="9040144"/>
            <a:ext cx="4389120" cy="519289"/>
          </a:xfrm>
          <a:prstGeom prst="rect">
            <a:avLst/>
          </a:prstGeom>
          <a:noFill/>
          <a:ln>
            <a:noFill/>
          </a:ln>
        </p:spPr>
        <p:txBody>
          <a:bodyPr anchorCtr="0" anchor="ctr" bIns="65000" lIns="130025" spcFirstLastPara="1" rIns="130025" wrap="square" tIns="65000">
            <a:noAutofit/>
          </a:bodyPr>
          <a:lstStyle>
            <a:lvl1pPr lvl="0" algn="ctr">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200" name="Google Shape;200;p30"/>
          <p:cNvSpPr txBox="1"/>
          <p:nvPr>
            <p:ph idx="12" type="sldNum"/>
          </p:nvPr>
        </p:nvSpPr>
        <p:spPr>
          <a:xfrm>
            <a:off x="9184640" y="9040144"/>
            <a:ext cx="2926080"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01" name="Shape 201"/>
        <p:cNvGrpSpPr/>
        <p:nvPr/>
      </p:nvGrpSpPr>
      <p:grpSpPr>
        <a:xfrm>
          <a:off x="0" y="0"/>
          <a:ext cx="0" cy="0"/>
          <a:chOff x="0" y="0"/>
          <a:chExt cx="0" cy="0"/>
        </a:xfrm>
      </p:grpSpPr>
      <p:sp>
        <p:nvSpPr>
          <p:cNvPr id="202" name="Google Shape;202;p31"/>
          <p:cNvSpPr txBox="1"/>
          <p:nvPr>
            <p:ph type="title"/>
          </p:nvPr>
        </p:nvSpPr>
        <p:spPr>
          <a:xfrm>
            <a:off x="895774" y="519290"/>
            <a:ext cx="11216640" cy="1885245"/>
          </a:xfrm>
          <a:prstGeom prst="rect">
            <a:avLst/>
          </a:prstGeom>
          <a:noFill/>
          <a:ln>
            <a:noFill/>
          </a:ln>
        </p:spPr>
        <p:txBody>
          <a:bodyPr anchorCtr="0" anchor="ctr" bIns="65000" lIns="130025" spcFirstLastPara="1" rIns="130025" wrap="square" tIns="65000">
            <a:normAutofit/>
          </a:bodyPr>
          <a:lstStyle>
            <a:lvl1pPr lvl="0" algn="l">
              <a:lnSpc>
                <a:spcPct val="90000"/>
              </a:lnSpc>
              <a:spcBef>
                <a:spcPts val="0"/>
              </a:spcBef>
              <a:spcAft>
                <a:spcPts val="0"/>
              </a:spcAft>
              <a:buClr>
                <a:schemeClr val="dk1"/>
              </a:buClr>
              <a:buSzPts val="26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203" name="Google Shape;203;p31"/>
          <p:cNvSpPr txBox="1"/>
          <p:nvPr>
            <p:ph idx="1" type="body"/>
          </p:nvPr>
        </p:nvSpPr>
        <p:spPr>
          <a:xfrm>
            <a:off x="895775" y="2390987"/>
            <a:ext cx="5501639" cy="1171786"/>
          </a:xfrm>
          <a:prstGeom prst="rect">
            <a:avLst/>
          </a:prstGeom>
          <a:noFill/>
          <a:ln>
            <a:noFill/>
          </a:ln>
        </p:spPr>
        <p:txBody>
          <a:bodyPr anchorCtr="0" anchor="b" bIns="65000" lIns="130025" spcFirstLastPara="1" rIns="130025" wrap="square" tIns="65000">
            <a:normAutofit/>
          </a:bodyPr>
          <a:lstStyle>
            <a:lvl1pPr indent="-228600" lvl="0" marL="457200" algn="l">
              <a:lnSpc>
                <a:spcPct val="90000"/>
              </a:lnSpc>
              <a:spcBef>
                <a:spcPts val="1400"/>
              </a:spcBef>
              <a:spcAft>
                <a:spcPts val="0"/>
              </a:spcAft>
              <a:buClr>
                <a:schemeClr val="dk1"/>
              </a:buClr>
              <a:buSzPts val="3400"/>
              <a:buNone/>
              <a:defRPr b="1" sz="3400"/>
            </a:lvl1pPr>
            <a:lvl2pPr indent="-228600" lvl="1" marL="914400" algn="l">
              <a:lnSpc>
                <a:spcPct val="90000"/>
              </a:lnSpc>
              <a:spcBef>
                <a:spcPts val="700"/>
              </a:spcBef>
              <a:spcAft>
                <a:spcPts val="0"/>
              </a:spcAft>
              <a:buClr>
                <a:schemeClr val="dk1"/>
              </a:buClr>
              <a:buSzPts val="2800"/>
              <a:buNone/>
              <a:defRPr b="1" sz="2800"/>
            </a:lvl2pPr>
            <a:lvl3pPr indent="-228600" lvl="2" marL="1371600" algn="l">
              <a:lnSpc>
                <a:spcPct val="90000"/>
              </a:lnSpc>
              <a:spcBef>
                <a:spcPts val="700"/>
              </a:spcBef>
              <a:spcAft>
                <a:spcPts val="0"/>
              </a:spcAft>
              <a:buClr>
                <a:schemeClr val="dk1"/>
              </a:buClr>
              <a:buSzPts val="2600"/>
              <a:buNone/>
              <a:defRPr b="1" sz="2600"/>
            </a:lvl3pPr>
            <a:lvl4pPr indent="-228600" lvl="3" marL="1828800" algn="l">
              <a:lnSpc>
                <a:spcPct val="90000"/>
              </a:lnSpc>
              <a:spcBef>
                <a:spcPts val="700"/>
              </a:spcBef>
              <a:spcAft>
                <a:spcPts val="0"/>
              </a:spcAft>
              <a:buClr>
                <a:schemeClr val="dk1"/>
              </a:buClr>
              <a:buSzPts val="2300"/>
              <a:buNone/>
              <a:defRPr b="1" sz="2300"/>
            </a:lvl4pPr>
            <a:lvl5pPr indent="-228600" lvl="4" marL="2286000" algn="l">
              <a:lnSpc>
                <a:spcPct val="90000"/>
              </a:lnSpc>
              <a:spcBef>
                <a:spcPts val="700"/>
              </a:spcBef>
              <a:spcAft>
                <a:spcPts val="0"/>
              </a:spcAft>
              <a:buClr>
                <a:schemeClr val="dk1"/>
              </a:buClr>
              <a:buSzPts val="2300"/>
              <a:buNone/>
              <a:defRPr b="1" sz="2300"/>
            </a:lvl5pPr>
            <a:lvl6pPr indent="-228600" lvl="5" marL="2743200" algn="l">
              <a:lnSpc>
                <a:spcPct val="90000"/>
              </a:lnSpc>
              <a:spcBef>
                <a:spcPts val="700"/>
              </a:spcBef>
              <a:spcAft>
                <a:spcPts val="0"/>
              </a:spcAft>
              <a:buClr>
                <a:schemeClr val="dk1"/>
              </a:buClr>
              <a:buSzPts val="2300"/>
              <a:buNone/>
              <a:defRPr b="1" sz="2300"/>
            </a:lvl6pPr>
            <a:lvl7pPr indent="-228600" lvl="6" marL="3200400" algn="l">
              <a:lnSpc>
                <a:spcPct val="90000"/>
              </a:lnSpc>
              <a:spcBef>
                <a:spcPts val="700"/>
              </a:spcBef>
              <a:spcAft>
                <a:spcPts val="0"/>
              </a:spcAft>
              <a:buClr>
                <a:schemeClr val="dk1"/>
              </a:buClr>
              <a:buSzPts val="2300"/>
              <a:buNone/>
              <a:defRPr b="1" sz="2300"/>
            </a:lvl7pPr>
            <a:lvl8pPr indent="-228600" lvl="7" marL="3657600" algn="l">
              <a:lnSpc>
                <a:spcPct val="90000"/>
              </a:lnSpc>
              <a:spcBef>
                <a:spcPts val="700"/>
              </a:spcBef>
              <a:spcAft>
                <a:spcPts val="0"/>
              </a:spcAft>
              <a:buClr>
                <a:schemeClr val="dk1"/>
              </a:buClr>
              <a:buSzPts val="2300"/>
              <a:buNone/>
              <a:defRPr b="1" sz="2300"/>
            </a:lvl8pPr>
            <a:lvl9pPr indent="-228600" lvl="8" marL="4114800" algn="l">
              <a:lnSpc>
                <a:spcPct val="90000"/>
              </a:lnSpc>
              <a:spcBef>
                <a:spcPts val="700"/>
              </a:spcBef>
              <a:spcAft>
                <a:spcPts val="0"/>
              </a:spcAft>
              <a:buClr>
                <a:schemeClr val="dk1"/>
              </a:buClr>
              <a:buSzPts val="2300"/>
              <a:buNone/>
              <a:defRPr b="1" sz="2300"/>
            </a:lvl9pPr>
          </a:lstStyle>
          <a:p/>
        </p:txBody>
      </p:sp>
      <p:sp>
        <p:nvSpPr>
          <p:cNvPr id="204" name="Google Shape;204;p31"/>
          <p:cNvSpPr txBox="1"/>
          <p:nvPr>
            <p:ph idx="2" type="body"/>
          </p:nvPr>
        </p:nvSpPr>
        <p:spPr>
          <a:xfrm>
            <a:off x="895775" y="3562773"/>
            <a:ext cx="5501639" cy="5240303"/>
          </a:xfrm>
          <a:prstGeom prst="rect">
            <a:avLst/>
          </a:prstGeom>
          <a:noFill/>
          <a:ln>
            <a:noFill/>
          </a:ln>
        </p:spPr>
        <p:txBody>
          <a:bodyPr anchorCtr="0" anchor="t" bIns="65000" lIns="130025" spcFirstLastPara="1" rIns="130025" wrap="square" tIns="65000">
            <a:normAutofit/>
          </a:bodyPr>
          <a:lstStyle>
            <a:lvl1pPr indent="-393700" lvl="0" marL="457200" algn="l">
              <a:lnSpc>
                <a:spcPct val="90000"/>
              </a:lnSpc>
              <a:spcBef>
                <a:spcPts val="1400"/>
              </a:spcBef>
              <a:spcAft>
                <a:spcPts val="0"/>
              </a:spcAft>
              <a:buClr>
                <a:schemeClr val="dk1"/>
              </a:buClr>
              <a:buSzPts val="2600"/>
              <a:buChar char="•"/>
              <a:defRPr/>
            </a:lvl1pPr>
            <a:lvl2pPr indent="-393700" lvl="1" marL="914400" algn="l">
              <a:lnSpc>
                <a:spcPct val="90000"/>
              </a:lnSpc>
              <a:spcBef>
                <a:spcPts val="700"/>
              </a:spcBef>
              <a:spcAft>
                <a:spcPts val="0"/>
              </a:spcAft>
              <a:buClr>
                <a:schemeClr val="dk1"/>
              </a:buClr>
              <a:buSzPts val="2600"/>
              <a:buChar char="•"/>
              <a:defRPr/>
            </a:lvl2pPr>
            <a:lvl3pPr indent="-393700" lvl="2" marL="1371600" algn="l">
              <a:lnSpc>
                <a:spcPct val="90000"/>
              </a:lnSpc>
              <a:spcBef>
                <a:spcPts val="700"/>
              </a:spcBef>
              <a:spcAft>
                <a:spcPts val="0"/>
              </a:spcAft>
              <a:buClr>
                <a:schemeClr val="dk1"/>
              </a:buClr>
              <a:buSzPts val="2600"/>
              <a:buChar char="•"/>
              <a:defRPr/>
            </a:lvl3pPr>
            <a:lvl4pPr indent="-393700" lvl="3" marL="1828800" algn="l">
              <a:lnSpc>
                <a:spcPct val="90000"/>
              </a:lnSpc>
              <a:spcBef>
                <a:spcPts val="700"/>
              </a:spcBef>
              <a:spcAft>
                <a:spcPts val="0"/>
              </a:spcAft>
              <a:buClr>
                <a:schemeClr val="dk1"/>
              </a:buClr>
              <a:buSzPts val="2600"/>
              <a:buChar char="•"/>
              <a:defRPr/>
            </a:lvl4pPr>
            <a:lvl5pPr indent="-393700" lvl="4" marL="2286000" algn="l">
              <a:lnSpc>
                <a:spcPct val="90000"/>
              </a:lnSpc>
              <a:spcBef>
                <a:spcPts val="700"/>
              </a:spcBef>
              <a:spcAft>
                <a:spcPts val="0"/>
              </a:spcAft>
              <a:buClr>
                <a:schemeClr val="dk1"/>
              </a:buClr>
              <a:buSzPts val="2600"/>
              <a:buChar char="•"/>
              <a:defRPr/>
            </a:lvl5pPr>
            <a:lvl6pPr indent="-393700" lvl="5" marL="2743200" algn="l">
              <a:lnSpc>
                <a:spcPct val="90000"/>
              </a:lnSpc>
              <a:spcBef>
                <a:spcPts val="700"/>
              </a:spcBef>
              <a:spcAft>
                <a:spcPts val="0"/>
              </a:spcAft>
              <a:buClr>
                <a:schemeClr val="dk1"/>
              </a:buClr>
              <a:buSzPts val="2600"/>
              <a:buChar char="•"/>
              <a:defRPr/>
            </a:lvl6pPr>
            <a:lvl7pPr indent="-393700" lvl="6" marL="3200400" algn="l">
              <a:lnSpc>
                <a:spcPct val="90000"/>
              </a:lnSpc>
              <a:spcBef>
                <a:spcPts val="700"/>
              </a:spcBef>
              <a:spcAft>
                <a:spcPts val="0"/>
              </a:spcAft>
              <a:buClr>
                <a:schemeClr val="dk1"/>
              </a:buClr>
              <a:buSzPts val="2600"/>
              <a:buChar char="•"/>
              <a:defRPr/>
            </a:lvl7pPr>
            <a:lvl8pPr indent="-393700" lvl="7" marL="3657600" algn="l">
              <a:lnSpc>
                <a:spcPct val="90000"/>
              </a:lnSpc>
              <a:spcBef>
                <a:spcPts val="700"/>
              </a:spcBef>
              <a:spcAft>
                <a:spcPts val="0"/>
              </a:spcAft>
              <a:buClr>
                <a:schemeClr val="dk1"/>
              </a:buClr>
              <a:buSzPts val="2600"/>
              <a:buChar char="•"/>
              <a:defRPr/>
            </a:lvl8pPr>
            <a:lvl9pPr indent="-393700" lvl="8" marL="4114800" algn="l">
              <a:lnSpc>
                <a:spcPct val="90000"/>
              </a:lnSpc>
              <a:spcBef>
                <a:spcPts val="700"/>
              </a:spcBef>
              <a:spcAft>
                <a:spcPts val="0"/>
              </a:spcAft>
              <a:buClr>
                <a:schemeClr val="dk1"/>
              </a:buClr>
              <a:buSzPts val="2600"/>
              <a:buChar char="•"/>
              <a:defRPr/>
            </a:lvl9pPr>
          </a:lstStyle>
          <a:p/>
        </p:txBody>
      </p:sp>
      <p:sp>
        <p:nvSpPr>
          <p:cNvPr id="205" name="Google Shape;205;p31"/>
          <p:cNvSpPr txBox="1"/>
          <p:nvPr>
            <p:ph idx="3" type="body"/>
          </p:nvPr>
        </p:nvSpPr>
        <p:spPr>
          <a:xfrm>
            <a:off x="6583680" y="2390987"/>
            <a:ext cx="5528734" cy="1171786"/>
          </a:xfrm>
          <a:prstGeom prst="rect">
            <a:avLst/>
          </a:prstGeom>
          <a:noFill/>
          <a:ln>
            <a:noFill/>
          </a:ln>
        </p:spPr>
        <p:txBody>
          <a:bodyPr anchorCtr="0" anchor="b" bIns="65000" lIns="130025" spcFirstLastPara="1" rIns="130025" wrap="square" tIns="65000">
            <a:normAutofit/>
          </a:bodyPr>
          <a:lstStyle>
            <a:lvl1pPr indent="-228600" lvl="0" marL="457200" algn="l">
              <a:lnSpc>
                <a:spcPct val="90000"/>
              </a:lnSpc>
              <a:spcBef>
                <a:spcPts val="1400"/>
              </a:spcBef>
              <a:spcAft>
                <a:spcPts val="0"/>
              </a:spcAft>
              <a:buClr>
                <a:schemeClr val="dk1"/>
              </a:buClr>
              <a:buSzPts val="3400"/>
              <a:buNone/>
              <a:defRPr b="1" sz="3400"/>
            </a:lvl1pPr>
            <a:lvl2pPr indent="-228600" lvl="1" marL="914400" algn="l">
              <a:lnSpc>
                <a:spcPct val="90000"/>
              </a:lnSpc>
              <a:spcBef>
                <a:spcPts val="700"/>
              </a:spcBef>
              <a:spcAft>
                <a:spcPts val="0"/>
              </a:spcAft>
              <a:buClr>
                <a:schemeClr val="dk1"/>
              </a:buClr>
              <a:buSzPts val="2800"/>
              <a:buNone/>
              <a:defRPr b="1" sz="2800"/>
            </a:lvl2pPr>
            <a:lvl3pPr indent="-228600" lvl="2" marL="1371600" algn="l">
              <a:lnSpc>
                <a:spcPct val="90000"/>
              </a:lnSpc>
              <a:spcBef>
                <a:spcPts val="700"/>
              </a:spcBef>
              <a:spcAft>
                <a:spcPts val="0"/>
              </a:spcAft>
              <a:buClr>
                <a:schemeClr val="dk1"/>
              </a:buClr>
              <a:buSzPts val="2600"/>
              <a:buNone/>
              <a:defRPr b="1" sz="2600"/>
            </a:lvl3pPr>
            <a:lvl4pPr indent="-228600" lvl="3" marL="1828800" algn="l">
              <a:lnSpc>
                <a:spcPct val="90000"/>
              </a:lnSpc>
              <a:spcBef>
                <a:spcPts val="700"/>
              </a:spcBef>
              <a:spcAft>
                <a:spcPts val="0"/>
              </a:spcAft>
              <a:buClr>
                <a:schemeClr val="dk1"/>
              </a:buClr>
              <a:buSzPts val="2300"/>
              <a:buNone/>
              <a:defRPr b="1" sz="2300"/>
            </a:lvl4pPr>
            <a:lvl5pPr indent="-228600" lvl="4" marL="2286000" algn="l">
              <a:lnSpc>
                <a:spcPct val="90000"/>
              </a:lnSpc>
              <a:spcBef>
                <a:spcPts val="700"/>
              </a:spcBef>
              <a:spcAft>
                <a:spcPts val="0"/>
              </a:spcAft>
              <a:buClr>
                <a:schemeClr val="dk1"/>
              </a:buClr>
              <a:buSzPts val="2300"/>
              <a:buNone/>
              <a:defRPr b="1" sz="2300"/>
            </a:lvl5pPr>
            <a:lvl6pPr indent="-228600" lvl="5" marL="2743200" algn="l">
              <a:lnSpc>
                <a:spcPct val="90000"/>
              </a:lnSpc>
              <a:spcBef>
                <a:spcPts val="700"/>
              </a:spcBef>
              <a:spcAft>
                <a:spcPts val="0"/>
              </a:spcAft>
              <a:buClr>
                <a:schemeClr val="dk1"/>
              </a:buClr>
              <a:buSzPts val="2300"/>
              <a:buNone/>
              <a:defRPr b="1" sz="2300"/>
            </a:lvl6pPr>
            <a:lvl7pPr indent="-228600" lvl="6" marL="3200400" algn="l">
              <a:lnSpc>
                <a:spcPct val="90000"/>
              </a:lnSpc>
              <a:spcBef>
                <a:spcPts val="700"/>
              </a:spcBef>
              <a:spcAft>
                <a:spcPts val="0"/>
              </a:spcAft>
              <a:buClr>
                <a:schemeClr val="dk1"/>
              </a:buClr>
              <a:buSzPts val="2300"/>
              <a:buNone/>
              <a:defRPr b="1" sz="2300"/>
            </a:lvl7pPr>
            <a:lvl8pPr indent="-228600" lvl="7" marL="3657600" algn="l">
              <a:lnSpc>
                <a:spcPct val="90000"/>
              </a:lnSpc>
              <a:spcBef>
                <a:spcPts val="700"/>
              </a:spcBef>
              <a:spcAft>
                <a:spcPts val="0"/>
              </a:spcAft>
              <a:buClr>
                <a:schemeClr val="dk1"/>
              </a:buClr>
              <a:buSzPts val="2300"/>
              <a:buNone/>
              <a:defRPr b="1" sz="2300"/>
            </a:lvl8pPr>
            <a:lvl9pPr indent="-228600" lvl="8" marL="4114800" algn="l">
              <a:lnSpc>
                <a:spcPct val="90000"/>
              </a:lnSpc>
              <a:spcBef>
                <a:spcPts val="700"/>
              </a:spcBef>
              <a:spcAft>
                <a:spcPts val="0"/>
              </a:spcAft>
              <a:buClr>
                <a:schemeClr val="dk1"/>
              </a:buClr>
              <a:buSzPts val="2300"/>
              <a:buNone/>
              <a:defRPr b="1" sz="2300"/>
            </a:lvl9pPr>
          </a:lstStyle>
          <a:p/>
        </p:txBody>
      </p:sp>
      <p:sp>
        <p:nvSpPr>
          <p:cNvPr id="206" name="Google Shape;206;p31"/>
          <p:cNvSpPr txBox="1"/>
          <p:nvPr>
            <p:ph idx="4" type="body"/>
          </p:nvPr>
        </p:nvSpPr>
        <p:spPr>
          <a:xfrm>
            <a:off x="6583680" y="3562773"/>
            <a:ext cx="5528734" cy="5240303"/>
          </a:xfrm>
          <a:prstGeom prst="rect">
            <a:avLst/>
          </a:prstGeom>
          <a:noFill/>
          <a:ln>
            <a:noFill/>
          </a:ln>
        </p:spPr>
        <p:txBody>
          <a:bodyPr anchorCtr="0" anchor="t" bIns="65000" lIns="130025" spcFirstLastPara="1" rIns="130025" wrap="square" tIns="65000">
            <a:normAutofit/>
          </a:bodyPr>
          <a:lstStyle>
            <a:lvl1pPr indent="-393700" lvl="0" marL="457200" algn="l">
              <a:lnSpc>
                <a:spcPct val="90000"/>
              </a:lnSpc>
              <a:spcBef>
                <a:spcPts val="1400"/>
              </a:spcBef>
              <a:spcAft>
                <a:spcPts val="0"/>
              </a:spcAft>
              <a:buClr>
                <a:schemeClr val="dk1"/>
              </a:buClr>
              <a:buSzPts val="2600"/>
              <a:buChar char="•"/>
              <a:defRPr/>
            </a:lvl1pPr>
            <a:lvl2pPr indent="-393700" lvl="1" marL="914400" algn="l">
              <a:lnSpc>
                <a:spcPct val="90000"/>
              </a:lnSpc>
              <a:spcBef>
                <a:spcPts val="700"/>
              </a:spcBef>
              <a:spcAft>
                <a:spcPts val="0"/>
              </a:spcAft>
              <a:buClr>
                <a:schemeClr val="dk1"/>
              </a:buClr>
              <a:buSzPts val="2600"/>
              <a:buChar char="•"/>
              <a:defRPr/>
            </a:lvl2pPr>
            <a:lvl3pPr indent="-393700" lvl="2" marL="1371600" algn="l">
              <a:lnSpc>
                <a:spcPct val="90000"/>
              </a:lnSpc>
              <a:spcBef>
                <a:spcPts val="700"/>
              </a:spcBef>
              <a:spcAft>
                <a:spcPts val="0"/>
              </a:spcAft>
              <a:buClr>
                <a:schemeClr val="dk1"/>
              </a:buClr>
              <a:buSzPts val="2600"/>
              <a:buChar char="•"/>
              <a:defRPr/>
            </a:lvl3pPr>
            <a:lvl4pPr indent="-393700" lvl="3" marL="1828800" algn="l">
              <a:lnSpc>
                <a:spcPct val="90000"/>
              </a:lnSpc>
              <a:spcBef>
                <a:spcPts val="700"/>
              </a:spcBef>
              <a:spcAft>
                <a:spcPts val="0"/>
              </a:spcAft>
              <a:buClr>
                <a:schemeClr val="dk1"/>
              </a:buClr>
              <a:buSzPts val="2600"/>
              <a:buChar char="•"/>
              <a:defRPr/>
            </a:lvl4pPr>
            <a:lvl5pPr indent="-393700" lvl="4" marL="2286000" algn="l">
              <a:lnSpc>
                <a:spcPct val="90000"/>
              </a:lnSpc>
              <a:spcBef>
                <a:spcPts val="700"/>
              </a:spcBef>
              <a:spcAft>
                <a:spcPts val="0"/>
              </a:spcAft>
              <a:buClr>
                <a:schemeClr val="dk1"/>
              </a:buClr>
              <a:buSzPts val="2600"/>
              <a:buChar char="•"/>
              <a:defRPr/>
            </a:lvl5pPr>
            <a:lvl6pPr indent="-393700" lvl="5" marL="2743200" algn="l">
              <a:lnSpc>
                <a:spcPct val="90000"/>
              </a:lnSpc>
              <a:spcBef>
                <a:spcPts val="700"/>
              </a:spcBef>
              <a:spcAft>
                <a:spcPts val="0"/>
              </a:spcAft>
              <a:buClr>
                <a:schemeClr val="dk1"/>
              </a:buClr>
              <a:buSzPts val="2600"/>
              <a:buChar char="•"/>
              <a:defRPr/>
            </a:lvl6pPr>
            <a:lvl7pPr indent="-393700" lvl="6" marL="3200400" algn="l">
              <a:lnSpc>
                <a:spcPct val="90000"/>
              </a:lnSpc>
              <a:spcBef>
                <a:spcPts val="700"/>
              </a:spcBef>
              <a:spcAft>
                <a:spcPts val="0"/>
              </a:spcAft>
              <a:buClr>
                <a:schemeClr val="dk1"/>
              </a:buClr>
              <a:buSzPts val="2600"/>
              <a:buChar char="•"/>
              <a:defRPr/>
            </a:lvl7pPr>
            <a:lvl8pPr indent="-393700" lvl="7" marL="3657600" algn="l">
              <a:lnSpc>
                <a:spcPct val="90000"/>
              </a:lnSpc>
              <a:spcBef>
                <a:spcPts val="700"/>
              </a:spcBef>
              <a:spcAft>
                <a:spcPts val="0"/>
              </a:spcAft>
              <a:buClr>
                <a:schemeClr val="dk1"/>
              </a:buClr>
              <a:buSzPts val="2600"/>
              <a:buChar char="•"/>
              <a:defRPr/>
            </a:lvl8pPr>
            <a:lvl9pPr indent="-393700" lvl="8" marL="4114800" algn="l">
              <a:lnSpc>
                <a:spcPct val="90000"/>
              </a:lnSpc>
              <a:spcBef>
                <a:spcPts val="700"/>
              </a:spcBef>
              <a:spcAft>
                <a:spcPts val="0"/>
              </a:spcAft>
              <a:buClr>
                <a:schemeClr val="dk1"/>
              </a:buClr>
              <a:buSzPts val="2600"/>
              <a:buChar char="•"/>
              <a:defRPr/>
            </a:lvl9pPr>
          </a:lstStyle>
          <a:p/>
        </p:txBody>
      </p:sp>
      <p:sp>
        <p:nvSpPr>
          <p:cNvPr id="207" name="Google Shape;207;p31"/>
          <p:cNvSpPr txBox="1"/>
          <p:nvPr>
            <p:ph idx="10" type="dt"/>
          </p:nvPr>
        </p:nvSpPr>
        <p:spPr>
          <a:xfrm>
            <a:off x="894080" y="9040144"/>
            <a:ext cx="2926080" cy="519289"/>
          </a:xfrm>
          <a:prstGeom prst="rect">
            <a:avLst/>
          </a:prstGeom>
          <a:noFill/>
          <a:ln>
            <a:noFill/>
          </a:ln>
        </p:spPr>
        <p:txBody>
          <a:bodyPr anchorCtr="0" anchor="ctr" bIns="65000" lIns="130025" spcFirstLastPara="1" rIns="130025" wrap="square" tIns="65000">
            <a:noAutofit/>
          </a:bodyPr>
          <a:lstStyle>
            <a:lvl1pPr lvl="0" algn="l">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208" name="Google Shape;208;p31"/>
          <p:cNvSpPr txBox="1"/>
          <p:nvPr>
            <p:ph idx="11" type="ftr"/>
          </p:nvPr>
        </p:nvSpPr>
        <p:spPr>
          <a:xfrm>
            <a:off x="4307840" y="9040144"/>
            <a:ext cx="4389120" cy="519289"/>
          </a:xfrm>
          <a:prstGeom prst="rect">
            <a:avLst/>
          </a:prstGeom>
          <a:noFill/>
          <a:ln>
            <a:noFill/>
          </a:ln>
        </p:spPr>
        <p:txBody>
          <a:bodyPr anchorCtr="0" anchor="ctr" bIns="65000" lIns="130025" spcFirstLastPara="1" rIns="130025" wrap="square" tIns="65000">
            <a:noAutofit/>
          </a:bodyPr>
          <a:lstStyle>
            <a:lvl1pPr lvl="0" algn="ctr">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209" name="Google Shape;209;p31"/>
          <p:cNvSpPr txBox="1"/>
          <p:nvPr>
            <p:ph idx="12" type="sldNum"/>
          </p:nvPr>
        </p:nvSpPr>
        <p:spPr>
          <a:xfrm>
            <a:off x="9184640" y="9040144"/>
            <a:ext cx="2926080"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10" name="Shape 210"/>
        <p:cNvGrpSpPr/>
        <p:nvPr/>
      </p:nvGrpSpPr>
      <p:grpSpPr>
        <a:xfrm>
          <a:off x="0" y="0"/>
          <a:ext cx="0" cy="0"/>
          <a:chOff x="0" y="0"/>
          <a:chExt cx="0" cy="0"/>
        </a:xfrm>
      </p:grpSpPr>
      <p:sp>
        <p:nvSpPr>
          <p:cNvPr id="211" name="Google Shape;211;p32"/>
          <p:cNvSpPr txBox="1"/>
          <p:nvPr>
            <p:ph type="title"/>
          </p:nvPr>
        </p:nvSpPr>
        <p:spPr>
          <a:xfrm>
            <a:off x="895774" y="650240"/>
            <a:ext cx="4194386" cy="2275840"/>
          </a:xfrm>
          <a:prstGeom prst="rect">
            <a:avLst/>
          </a:prstGeom>
          <a:noFill/>
          <a:ln>
            <a:noFill/>
          </a:ln>
        </p:spPr>
        <p:txBody>
          <a:bodyPr anchorCtr="0" anchor="b" bIns="65000" lIns="130025" spcFirstLastPara="1" rIns="130025" wrap="square" tIns="65000">
            <a:normAutofit/>
          </a:bodyPr>
          <a:lstStyle>
            <a:lvl1pPr lvl="0" algn="l">
              <a:lnSpc>
                <a:spcPct val="90000"/>
              </a:lnSpc>
              <a:spcBef>
                <a:spcPts val="0"/>
              </a:spcBef>
              <a:spcAft>
                <a:spcPts val="0"/>
              </a:spcAft>
              <a:buClr>
                <a:schemeClr val="dk1"/>
              </a:buClr>
              <a:buSzPts val="4600"/>
              <a:buFont typeface="Calibri"/>
              <a:buNone/>
              <a:defRPr sz="4600"/>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212" name="Google Shape;212;p32"/>
          <p:cNvSpPr/>
          <p:nvPr>
            <p:ph idx="2" type="pic"/>
          </p:nvPr>
        </p:nvSpPr>
        <p:spPr>
          <a:xfrm>
            <a:off x="5528734" y="1404339"/>
            <a:ext cx="6583680" cy="6931378"/>
          </a:xfrm>
          <a:prstGeom prst="rect">
            <a:avLst/>
          </a:prstGeom>
          <a:noFill/>
          <a:ln>
            <a:noFill/>
          </a:ln>
        </p:spPr>
      </p:sp>
      <p:sp>
        <p:nvSpPr>
          <p:cNvPr id="213" name="Google Shape;213;p32"/>
          <p:cNvSpPr txBox="1"/>
          <p:nvPr>
            <p:ph idx="1" type="body"/>
          </p:nvPr>
        </p:nvSpPr>
        <p:spPr>
          <a:xfrm>
            <a:off x="895774" y="2926080"/>
            <a:ext cx="4194386" cy="5420925"/>
          </a:xfrm>
          <a:prstGeom prst="rect">
            <a:avLst/>
          </a:prstGeom>
          <a:noFill/>
          <a:ln>
            <a:noFill/>
          </a:ln>
        </p:spPr>
        <p:txBody>
          <a:bodyPr anchorCtr="0" anchor="t" bIns="65000" lIns="130025" spcFirstLastPara="1" rIns="130025" wrap="square" tIns="65000">
            <a:normAutofit/>
          </a:bodyPr>
          <a:lstStyle>
            <a:lvl1pPr indent="-228600" lvl="0" marL="457200" algn="l">
              <a:lnSpc>
                <a:spcPct val="90000"/>
              </a:lnSpc>
              <a:spcBef>
                <a:spcPts val="1400"/>
              </a:spcBef>
              <a:spcAft>
                <a:spcPts val="0"/>
              </a:spcAft>
              <a:buClr>
                <a:schemeClr val="dk1"/>
              </a:buClr>
              <a:buSzPts val="2300"/>
              <a:buNone/>
              <a:defRPr sz="2300"/>
            </a:lvl1pPr>
            <a:lvl2pPr indent="-228600" lvl="1" marL="914400" algn="l">
              <a:lnSpc>
                <a:spcPct val="90000"/>
              </a:lnSpc>
              <a:spcBef>
                <a:spcPts val="700"/>
              </a:spcBef>
              <a:spcAft>
                <a:spcPts val="0"/>
              </a:spcAft>
              <a:buClr>
                <a:schemeClr val="dk1"/>
              </a:buClr>
              <a:buSzPts val="2000"/>
              <a:buNone/>
              <a:defRPr sz="2000"/>
            </a:lvl2pPr>
            <a:lvl3pPr indent="-228600" lvl="2" marL="1371600" algn="l">
              <a:lnSpc>
                <a:spcPct val="90000"/>
              </a:lnSpc>
              <a:spcBef>
                <a:spcPts val="700"/>
              </a:spcBef>
              <a:spcAft>
                <a:spcPts val="0"/>
              </a:spcAft>
              <a:buClr>
                <a:schemeClr val="dk1"/>
              </a:buClr>
              <a:buSzPts val="1700"/>
              <a:buNone/>
              <a:defRPr sz="1700"/>
            </a:lvl3pPr>
            <a:lvl4pPr indent="-228600" lvl="3" marL="1828800" algn="l">
              <a:lnSpc>
                <a:spcPct val="90000"/>
              </a:lnSpc>
              <a:spcBef>
                <a:spcPts val="700"/>
              </a:spcBef>
              <a:spcAft>
                <a:spcPts val="0"/>
              </a:spcAft>
              <a:buClr>
                <a:schemeClr val="dk1"/>
              </a:buClr>
              <a:buSzPts val="1400"/>
              <a:buNone/>
              <a:defRPr sz="1400"/>
            </a:lvl4pPr>
            <a:lvl5pPr indent="-228600" lvl="4" marL="2286000" algn="l">
              <a:lnSpc>
                <a:spcPct val="90000"/>
              </a:lnSpc>
              <a:spcBef>
                <a:spcPts val="700"/>
              </a:spcBef>
              <a:spcAft>
                <a:spcPts val="0"/>
              </a:spcAft>
              <a:buClr>
                <a:schemeClr val="dk1"/>
              </a:buClr>
              <a:buSzPts val="1400"/>
              <a:buNone/>
              <a:defRPr sz="1400"/>
            </a:lvl5pPr>
            <a:lvl6pPr indent="-228600" lvl="5" marL="2743200" algn="l">
              <a:lnSpc>
                <a:spcPct val="90000"/>
              </a:lnSpc>
              <a:spcBef>
                <a:spcPts val="700"/>
              </a:spcBef>
              <a:spcAft>
                <a:spcPts val="0"/>
              </a:spcAft>
              <a:buClr>
                <a:schemeClr val="dk1"/>
              </a:buClr>
              <a:buSzPts val="1400"/>
              <a:buNone/>
              <a:defRPr sz="1400"/>
            </a:lvl6pPr>
            <a:lvl7pPr indent="-228600" lvl="6" marL="3200400" algn="l">
              <a:lnSpc>
                <a:spcPct val="90000"/>
              </a:lnSpc>
              <a:spcBef>
                <a:spcPts val="700"/>
              </a:spcBef>
              <a:spcAft>
                <a:spcPts val="0"/>
              </a:spcAft>
              <a:buClr>
                <a:schemeClr val="dk1"/>
              </a:buClr>
              <a:buSzPts val="1400"/>
              <a:buNone/>
              <a:defRPr sz="1400"/>
            </a:lvl7pPr>
            <a:lvl8pPr indent="-228600" lvl="7" marL="3657600" algn="l">
              <a:lnSpc>
                <a:spcPct val="90000"/>
              </a:lnSpc>
              <a:spcBef>
                <a:spcPts val="700"/>
              </a:spcBef>
              <a:spcAft>
                <a:spcPts val="0"/>
              </a:spcAft>
              <a:buClr>
                <a:schemeClr val="dk1"/>
              </a:buClr>
              <a:buSzPts val="1400"/>
              <a:buNone/>
              <a:defRPr sz="1400"/>
            </a:lvl8pPr>
            <a:lvl9pPr indent="-228600" lvl="8" marL="4114800" algn="l">
              <a:lnSpc>
                <a:spcPct val="90000"/>
              </a:lnSpc>
              <a:spcBef>
                <a:spcPts val="700"/>
              </a:spcBef>
              <a:spcAft>
                <a:spcPts val="0"/>
              </a:spcAft>
              <a:buClr>
                <a:schemeClr val="dk1"/>
              </a:buClr>
              <a:buSzPts val="1400"/>
              <a:buNone/>
              <a:defRPr sz="1400"/>
            </a:lvl9pPr>
          </a:lstStyle>
          <a:p/>
        </p:txBody>
      </p:sp>
      <p:sp>
        <p:nvSpPr>
          <p:cNvPr id="214" name="Google Shape;214;p32"/>
          <p:cNvSpPr txBox="1"/>
          <p:nvPr>
            <p:ph idx="10" type="dt"/>
          </p:nvPr>
        </p:nvSpPr>
        <p:spPr>
          <a:xfrm>
            <a:off x="894080" y="9040144"/>
            <a:ext cx="2926080" cy="519289"/>
          </a:xfrm>
          <a:prstGeom prst="rect">
            <a:avLst/>
          </a:prstGeom>
          <a:noFill/>
          <a:ln>
            <a:noFill/>
          </a:ln>
        </p:spPr>
        <p:txBody>
          <a:bodyPr anchorCtr="0" anchor="ctr" bIns="65000" lIns="130025" spcFirstLastPara="1" rIns="130025" wrap="square" tIns="65000">
            <a:noAutofit/>
          </a:bodyPr>
          <a:lstStyle>
            <a:lvl1pPr lvl="0" algn="l">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215" name="Google Shape;215;p32"/>
          <p:cNvSpPr txBox="1"/>
          <p:nvPr>
            <p:ph idx="11" type="ftr"/>
          </p:nvPr>
        </p:nvSpPr>
        <p:spPr>
          <a:xfrm>
            <a:off x="4307840" y="9040144"/>
            <a:ext cx="4389120" cy="519289"/>
          </a:xfrm>
          <a:prstGeom prst="rect">
            <a:avLst/>
          </a:prstGeom>
          <a:noFill/>
          <a:ln>
            <a:noFill/>
          </a:ln>
        </p:spPr>
        <p:txBody>
          <a:bodyPr anchorCtr="0" anchor="ctr" bIns="65000" lIns="130025" spcFirstLastPara="1" rIns="130025" wrap="square" tIns="65000">
            <a:noAutofit/>
          </a:bodyPr>
          <a:lstStyle>
            <a:lvl1pPr lvl="0" algn="ctr">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216" name="Google Shape;216;p32"/>
          <p:cNvSpPr txBox="1"/>
          <p:nvPr>
            <p:ph idx="12" type="sldNum"/>
          </p:nvPr>
        </p:nvSpPr>
        <p:spPr>
          <a:xfrm>
            <a:off x="9184640" y="9040144"/>
            <a:ext cx="2926080"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17" name="Shape 217"/>
        <p:cNvGrpSpPr/>
        <p:nvPr/>
      </p:nvGrpSpPr>
      <p:grpSpPr>
        <a:xfrm>
          <a:off x="0" y="0"/>
          <a:ext cx="0" cy="0"/>
          <a:chOff x="0" y="0"/>
          <a:chExt cx="0" cy="0"/>
        </a:xfrm>
      </p:grpSpPr>
      <p:sp>
        <p:nvSpPr>
          <p:cNvPr id="218" name="Google Shape;218;p33"/>
          <p:cNvSpPr txBox="1"/>
          <p:nvPr>
            <p:ph type="title"/>
          </p:nvPr>
        </p:nvSpPr>
        <p:spPr>
          <a:xfrm>
            <a:off x="894080" y="519290"/>
            <a:ext cx="11216640" cy="1885245"/>
          </a:xfrm>
          <a:prstGeom prst="rect">
            <a:avLst/>
          </a:prstGeom>
          <a:noFill/>
          <a:ln>
            <a:noFill/>
          </a:ln>
        </p:spPr>
        <p:txBody>
          <a:bodyPr anchorCtr="0" anchor="ctr" bIns="65000" lIns="130025" spcFirstLastPara="1" rIns="130025" wrap="square" tIns="65000">
            <a:normAutofit/>
          </a:bodyPr>
          <a:lstStyle>
            <a:lvl1pPr lvl="0" algn="l">
              <a:lnSpc>
                <a:spcPct val="90000"/>
              </a:lnSpc>
              <a:spcBef>
                <a:spcPts val="0"/>
              </a:spcBef>
              <a:spcAft>
                <a:spcPts val="0"/>
              </a:spcAft>
              <a:buClr>
                <a:schemeClr val="dk1"/>
              </a:buClr>
              <a:buSzPts val="26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219" name="Google Shape;219;p33"/>
          <p:cNvSpPr txBox="1"/>
          <p:nvPr>
            <p:ph idx="1" type="body"/>
          </p:nvPr>
        </p:nvSpPr>
        <p:spPr>
          <a:xfrm rot="5400000">
            <a:off x="3408115" y="82409"/>
            <a:ext cx="6188570" cy="11216640"/>
          </a:xfrm>
          <a:prstGeom prst="rect">
            <a:avLst/>
          </a:prstGeom>
          <a:noFill/>
          <a:ln>
            <a:noFill/>
          </a:ln>
        </p:spPr>
        <p:txBody>
          <a:bodyPr anchorCtr="0" anchor="t" bIns="65000" lIns="130025" spcFirstLastPara="1" rIns="130025" wrap="square" tIns="65000">
            <a:normAutofit/>
          </a:bodyPr>
          <a:lstStyle>
            <a:lvl1pPr indent="-393700" lvl="0" marL="457200" algn="l">
              <a:lnSpc>
                <a:spcPct val="90000"/>
              </a:lnSpc>
              <a:spcBef>
                <a:spcPts val="1400"/>
              </a:spcBef>
              <a:spcAft>
                <a:spcPts val="0"/>
              </a:spcAft>
              <a:buClr>
                <a:schemeClr val="dk1"/>
              </a:buClr>
              <a:buSzPts val="2600"/>
              <a:buChar char="•"/>
              <a:defRPr/>
            </a:lvl1pPr>
            <a:lvl2pPr indent="-393700" lvl="1" marL="914400" algn="l">
              <a:lnSpc>
                <a:spcPct val="90000"/>
              </a:lnSpc>
              <a:spcBef>
                <a:spcPts val="700"/>
              </a:spcBef>
              <a:spcAft>
                <a:spcPts val="0"/>
              </a:spcAft>
              <a:buClr>
                <a:schemeClr val="dk1"/>
              </a:buClr>
              <a:buSzPts val="2600"/>
              <a:buChar char="•"/>
              <a:defRPr/>
            </a:lvl2pPr>
            <a:lvl3pPr indent="-393700" lvl="2" marL="1371600" algn="l">
              <a:lnSpc>
                <a:spcPct val="90000"/>
              </a:lnSpc>
              <a:spcBef>
                <a:spcPts val="700"/>
              </a:spcBef>
              <a:spcAft>
                <a:spcPts val="0"/>
              </a:spcAft>
              <a:buClr>
                <a:schemeClr val="dk1"/>
              </a:buClr>
              <a:buSzPts val="2600"/>
              <a:buChar char="•"/>
              <a:defRPr/>
            </a:lvl3pPr>
            <a:lvl4pPr indent="-393700" lvl="3" marL="1828800" algn="l">
              <a:lnSpc>
                <a:spcPct val="90000"/>
              </a:lnSpc>
              <a:spcBef>
                <a:spcPts val="700"/>
              </a:spcBef>
              <a:spcAft>
                <a:spcPts val="0"/>
              </a:spcAft>
              <a:buClr>
                <a:schemeClr val="dk1"/>
              </a:buClr>
              <a:buSzPts val="2600"/>
              <a:buChar char="•"/>
              <a:defRPr/>
            </a:lvl4pPr>
            <a:lvl5pPr indent="-393700" lvl="4" marL="2286000" algn="l">
              <a:lnSpc>
                <a:spcPct val="90000"/>
              </a:lnSpc>
              <a:spcBef>
                <a:spcPts val="700"/>
              </a:spcBef>
              <a:spcAft>
                <a:spcPts val="0"/>
              </a:spcAft>
              <a:buClr>
                <a:schemeClr val="dk1"/>
              </a:buClr>
              <a:buSzPts val="2600"/>
              <a:buChar char="•"/>
              <a:defRPr/>
            </a:lvl5pPr>
            <a:lvl6pPr indent="-393700" lvl="5" marL="2743200" algn="l">
              <a:lnSpc>
                <a:spcPct val="90000"/>
              </a:lnSpc>
              <a:spcBef>
                <a:spcPts val="700"/>
              </a:spcBef>
              <a:spcAft>
                <a:spcPts val="0"/>
              </a:spcAft>
              <a:buClr>
                <a:schemeClr val="dk1"/>
              </a:buClr>
              <a:buSzPts val="2600"/>
              <a:buChar char="•"/>
              <a:defRPr/>
            </a:lvl6pPr>
            <a:lvl7pPr indent="-393700" lvl="6" marL="3200400" algn="l">
              <a:lnSpc>
                <a:spcPct val="90000"/>
              </a:lnSpc>
              <a:spcBef>
                <a:spcPts val="700"/>
              </a:spcBef>
              <a:spcAft>
                <a:spcPts val="0"/>
              </a:spcAft>
              <a:buClr>
                <a:schemeClr val="dk1"/>
              </a:buClr>
              <a:buSzPts val="2600"/>
              <a:buChar char="•"/>
              <a:defRPr/>
            </a:lvl7pPr>
            <a:lvl8pPr indent="-393700" lvl="7" marL="3657600" algn="l">
              <a:lnSpc>
                <a:spcPct val="90000"/>
              </a:lnSpc>
              <a:spcBef>
                <a:spcPts val="700"/>
              </a:spcBef>
              <a:spcAft>
                <a:spcPts val="0"/>
              </a:spcAft>
              <a:buClr>
                <a:schemeClr val="dk1"/>
              </a:buClr>
              <a:buSzPts val="2600"/>
              <a:buChar char="•"/>
              <a:defRPr/>
            </a:lvl8pPr>
            <a:lvl9pPr indent="-393700" lvl="8" marL="4114800" algn="l">
              <a:lnSpc>
                <a:spcPct val="90000"/>
              </a:lnSpc>
              <a:spcBef>
                <a:spcPts val="700"/>
              </a:spcBef>
              <a:spcAft>
                <a:spcPts val="0"/>
              </a:spcAft>
              <a:buClr>
                <a:schemeClr val="dk1"/>
              </a:buClr>
              <a:buSzPts val="2600"/>
              <a:buChar char="•"/>
              <a:defRPr/>
            </a:lvl9pPr>
          </a:lstStyle>
          <a:p/>
        </p:txBody>
      </p:sp>
      <p:sp>
        <p:nvSpPr>
          <p:cNvPr id="220" name="Google Shape;220;p33"/>
          <p:cNvSpPr txBox="1"/>
          <p:nvPr>
            <p:ph idx="10" type="dt"/>
          </p:nvPr>
        </p:nvSpPr>
        <p:spPr>
          <a:xfrm>
            <a:off x="894080" y="9040144"/>
            <a:ext cx="2926080" cy="519289"/>
          </a:xfrm>
          <a:prstGeom prst="rect">
            <a:avLst/>
          </a:prstGeom>
          <a:noFill/>
          <a:ln>
            <a:noFill/>
          </a:ln>
        </p:spPr>
        <p:txBody>
          <a:bodyPr anchorCtr="0" anchor="ctr" bIns="65000" lIns="130025" spcFirstLastPara="1" rIns="130025" wrap="square" tIns="65000">
            <a:noAutofit/>
          </a:bodyPr>
          <a:lstStyle>
            <a:lvl1pPr lvl="0" algn="l">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221" name="Google Shape;221;p33"/>
          <p:cNvSpPr txBox="1"/>
          <p:nvPr>
            <p:ph idx="11" type="ftr"/>
          </p:nvPr>
        </p:nvSpPr>
        <p:spPr>
          <a:xfrm>
            <a:off x="4307840" y="9040144"/>
            <a:ext cx="4389120" cy="519289"/>
          </a:xfrm>
          <a:prstGeom prst="rect">
            <a:avLst/>
          </a:prstGeom>
          <a:noFill/>
          <a:ln>
            <a:noFill/>
          </a:ln>
        </p:spPr>
        <p:txBody>
          <a:bodyPr anchorCtr="0" anchor="ctr" bIns="65000" lIns="130025" spcFirstLastPara="1" rIns="130025" wrap="square" tIns="65000">
            <a:noAutofit/>
          </a:bodyPr>
          <a:lstStyle>
            <a:lvl1pPr lvl="0" algn="ctr">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222" name="Google Shape;222;p33"/>
          <p:cNvSpPr txBox="1"/>
          <p:nvPr>
            <p:ph idx="12" type="sldNum"/>
          </p:nvPr>
        </p:nvSpPr>
        <p:spPr>
          <a:xfrm>
            <a:off x="9184640" y="9040144"/>
            <a:ext cx="2926080"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23" name="Shape 223"/>
        <p:cNvGrpSpPr/>
        <p:nvPr/>
      </p:nvGrpSpPr>
      <p:grpSpPr>
        <a:xfrm>
          <a:off x="0" y="0"/>
          <a:ext cx="0" cy="0"/>
          <a:chOff x="0" y="0"/>
          <a:chExt cx="0" cy="0"/>
        </a:xfrm>
      </p:grpSpPr>
      <p:sp>
        <p:nvSpPr>
          <p:cNvPr id="224" name="Google Shape;224;p34"/>
          <p:cNvSpPr txBox="1"/>
          <p:nvPr>
            <p:ph type="title"/>
          </p:nvPr>
        </p:nvSpPr>
        <p:spPr>
          <a:xfrm rot="5400000">
            <a:off x="6575777" y="3250071"/>
            <a:ext cx="8265725" cy="2804160"/>
          </a:xfrm>
          <a:prstGeom prst="rect">
            <a:avLst/>
          </a:prstGeom>
          <a:noFill/>
          <a:ln>
            <a:noFill/>
          </a:ln>
        </p:spPr>
        <p:txBody>
          <a:bodyPr anchorCtr="0" anchor="ctr" bIns="65000" lIns="130025" spcFirstLastPara="1" rIns="130025" wrap="square" tIns="65000">
            <a:normAutofit/>
          </a:bodyPr>
          <a:lstStyle>
            <a:lvl1pPr lvl="0" algn="l">
              <a:lnSpc>
                <a:spcPct val="90000"/>
              </a:lnSpc>
              <a:spcBef>
                <a:spcPts val="0"/>
              </a:spcBef>
              <a:spcAft>
                <a:spcPts val="0"/>
              </a:spcAft>
              <a:buClr>
                <a:schemeClr val="dk1"/>
              </a:buClr>
              <a:buSzPts val="26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225" name="Google Shape;225;p34"/>
          <p:cNvSpPr txBox="1"/>
          <p:nvPr>
            <p:ph idx="1" type="body"/>
          </p:nvPr>
        </p:nvSpPr>
        <p:spPr>
          <a:xfrm rot="5400000">
            <a:off x="886177" y="527191"/>
            <a:ext cx="8265725" cy="8249920"/>
          </a:xfrm>
          <a:prstGeom prst="rect">
            <a:avLst/>
          </a:prstGeom>
          <a:noFill/>
          <a:ln>
            <a:noFill/>
          </a:ln>
        </p:spPr>
        <p:txBody>
          <a:bodyPr anchorCtr="0" anchor="t" bIns="65000" lIns="130025" spcFirstLastPara="1" rIns="130025" wrap="square" tIns="65000">
            <a:normAutofit/>
          </a:bodyPr>
          <a:lstStyle>
            <a:lvl1pPr indent="-393700" lvl="0" marL="457200" algn="l">
              <a:lnSpc>
                <a:spcPct val="90000"/>
              </a:lnSpc>
              <a:spcBef>
                <a:spcPts val="1400"/>
              </a:spcBef>
              <a:spcAft>
                <a:spcPts val="0"/>
              </a:spcAft>
              <a:buClr>
                <a:schemeClr val="dk1"/>
              </a:buClr>
              <a:buSzPts val="2600"/>
              <a:buChar char="•"/>
              <a:defRPr/>
            </a:lvl1pPr>
            <a:lvl2pPr indent="-393700" lvl="1" marL="914400" algn="l">
              <a:lnSpc>
                <a:spcPct val="90000"/>
              </a:lnSpc>
              <a:spcBef>
                <a:spcPts val="700"/>
              </a:spcBef>
              <a:spcAft>
                <a:spcPts val="0"/>
              </a:spcAft>
              <a:buClr>
                <a:schemeClr val="dk1"/>
              </a:buClr>
              <a:buSzPts val="2600"/>
              <a:buChar char="•"/>
              <a:defRPr/>
            </a:lvl2pPr>
            <a:lvl3pPr indent="-393700" lvl="2" marL="1371600" algn="l">
              <a:lnSpc>
                <a:spcPct val="90000"/>
              </a:lnSpc>
              <a:spcBef>
                <a:spcPts val="700"/>
              </a:spcBef>
              <a:spcAft>
                <a:spcPts val="0"/>
              </a:spcAft>
              <a:buClr>
                <a:schemeClr val="dk1"/>
              </a:buClr>
              <a:buSzPts val="2600"/>
              <a:buChar char="•"/>
              <a:defRPr/>
            </a:lvl3pPr>
            <a:lvl4pPr indent="-393700" lvl="3" marL="1828800" algn="l">
              <a:lnSpc>
                <a:spcPct val="90000"/>
              </a:lnSpc>
              <a:spcBef>
                <a:spcPts val="700"/>
              </a:spcBef>
              <a:spcAft>
                <a:spcPts val="0"/>
              </a:spcAft>
              <a:buClr>
                <a:schemeClr val="dk1"/>
              </a:buClr>
              <a:buSzPts val="2600"/>
              <a:buChar char="•"/>
              <a:defRPr/>
            </a:lvl4pPr>
            <a:lvl5pPr indent="-393700" lvl="4" marL="2286000" algn="l">
              <a:lnSpc>
                <a:spcPct val="90000"/>
              </a:lnSpc>
              <a:spcBef>
                <a:spcPts val="700"/>
              </a:spcBef>
              <a:spcAft>
                <a:spcPts val="0"/>
              </a:spcAft>
              <a:buClr>
                <a:schemeClr val="dk1"/>
              </a:buClr>
              <a:buSzPts val="2600"/>
              <a:buChar char="•"/>
              <a:defRPr/>
            </a:lvl5pPr>
            <a:lvl6pPr indent="-393700" lvl="5" marL="2743200" algn="l">
              <a:lnSpc>
                <a:spcPct val="90000"/>
              </a:lnSpc>
              <a:spcBef>
                <a:spcPts val="700"/>
              </a:spcBef>
              <a:spcAft>
                <a:spcPts val="0"/>
              </a:spcAft>
              <a:buClr>
                <a:schemeClr val="dk1"/>
              </a:buClr>
              <a:buSzPts val="2600"/>
              <a:buChar char="•"/>
              <a:defRPr/>
            </a:lvl6pPr>
            <a:lvl7pPr indent="-393700" lvl="6" marL="3200400" algn="l">
              <a:lnSpc>
                <a:spcPct val="90000"/>
              </a:lnSpc>
              <a:spcBef>
                <a:spcPts val="700"/>
              </a:spcBef>
              <a:spcAft>
                <a:spcPts val="0"/>
              </a:spcAft>
              <a:buClr>
                <a:schemeClr val="dk1"/>
              </a:buClr>
              <a:buSzPts val="2600"/>
              <a:buChar char="•"/>
              <a:defRPr/>
            </a:lvl7pPr>
            <a:lvl8pPr indent="-393700" lvl="7" marL="3657600" algn="l">
              <a:lnSpc>
                <a:spcPct val="90000"/>
              </a:lnSpc>
              <a:spcBef>
                <a:spcPts val="700"/>
              </a:spcBef>
              <a:spcAft>
                <a:spcPts val="0"/>
              </a:spcAft>
              <a:buClr>
                <a:schemeClr val="dk1"/>
              </a:buClr>
              <a:buSzPts val="2600"/>
              <a:buChar char="•"/>
              <a:defRPr/>
            </a:lvl8pPr>
            <a:lvl9pPr indent="-393700" lvl="8" marL="4114800" algn="l">
              <a:lnSpc>
                <a:spcPct val="90000"/>
              </a:lnSpc>
              <a:spcBef>
                <a:spcPts val="700"/>
              </a:spcBef>
              <a:spcAft>
                <a:spcPts val="0"/>
              </a:spcAft>
              <a:buClr>
                <a:schemeClr val="dk1"/>
              </a:buClr>
              <a:buSzPts val="2600"/>
              <a:buChar char="•"/>
              <a:defRPr/>
            </a:lvl9pPr>
          </a:lstStyle>
          <a:p/>
        </p:txBody>
      </p:sp>
      <p:sp>
        <p:nvSpPr>
          <p:cNvPr id="226" name="Google Shape;226;p34"/>
          <p:cNvSpPr txBox="1"/>
          <p:nvPr>
            <p:ph idx="10" type="dt"/>
          </p:nvPr>
        </p:nvSpPr>
        <p:spPr>
          <a:xfrm>
            <a:off x="894080" y="9040144"/>
            <a:ext cx="2926080" cy="519289"/>
          </a:xfrm>
          <a:prstGeom prst="rect">
            <a:avLst/>
          </a:prstGeom>
          <a:noFill/>
          <a:ln>
            <a:noFill/>
          </a:ln>
        </p:spPr>
        <p:txBody>
          <a:bodyPr anchorCtr="0" anchor="ctr" bIns="65000" lIns="130025" spcFirstLastPara="1" rIns="130025" wrap="square" tIns="65000">
            <a:noAutofit/>
          </a:bodyPr>
          <a:lstStyle>
            <a:lvl1pPr lvl="0" algn="l">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227" name="Google Shape;227;p34"/>
          <p:cNvSpPr txBox="1"/>
          <p:nvPr>
            <p:ph idx="11" type="ftr"/>
          </p:nvPr>
        </p:nvSpPr>
        <p:spPr>
          <a:xfrm>
            <a:off x="4307840" y="9040144"/>
            <a:ext cx="4389120" cy="519289"/>
          </a:xfrm>
          <a:prstGeom prst="rect">
            <a:avLst/>
          </a:prstGeom>
          <a:noFill/>
          <a:ln>
            <a:noFill/>
          </a:ln>
        </p:spPr>
        <p:txBody>
          <a:bodyPr anchorCtr="0" anchor="ctr" bIns="65000" lIns="130025" spcFirstLastPara="1" rIns="130025" wrap="square" tIns="65000">
            <a:noAutofit/>
          </a:bodyPr>
          <a:lstStyle>
            <a:lvl1pPr lvl="0" algn="ctr">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228" name="Google Shape;228;p34"/>
          <p:cNvSpPr txBox="1"/>
          <p:nvPr>
            <p:ph idx="12" type="sldNum"/>
          </p:nvPr>
        </p:nvSpPr>
        <p:spPr>
          <a:xfrm>
            <a:off x="9184640" y="9040144"/>
            <a:ext cx="2926080"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2" Type="http://schemas.openxmlformats.org/officeDocument/2006/relationships/theme" Target="../theme/theme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theme" Target="../theme/theme1.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 name="Shape 6"/>
        <p:cNvGrpSpPr/>
        <p:nvPr/>
      </p:nvGrpSpPr>
      <p:grpSpPr>
        <a:xfrm>
          <a:off x="0" y="0"/>
          <a:ext cx="0" cy="0"/>
          <a:chOff x="0" y="0"/>
          <a:chExt cx="0" cy="0"/>
        </a:xfrm>
      </p:grpSpPr>
      <p:sp>
        <p:nvSpPr>
          <p:cNvPr id="7" name="Google Shape;7;p1"/>
          <p:cNvSpPr txBox="1"/>
          <p:nvPr>
            <p:ph type="title"/>
          </p:nvPr>
        </p:nvSpPr>
        <p:spPr>
          <a:xfrm>
            <a:off x="504000" y="226080"/>
            <a:ext cx="9071640" cy="946440"/>
          </a:xfrm>
          <a:prstGeom prst="rect">
            <a:avLst/>
          </a:prstGeom>
          <a:noFill/>
          <a:ln>
            <a:noFill/>
          </a:ln>
        </p:spPr>
        <p:txBody>
          <a:bodyPr anchorCtr="0" anchor="ctr"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8" name="Google Shape;8;p1"/>
          <p:cNvSpPr txBox="1"/>
          <p:nvPr>
            <p:ph idx="1" type="body"/>
          </p:nvPr>
        </p:nvSpPr>
        <p:spPr>
          <a:xfrm>
            <a:off x="504000" y="1326600"/>
            <a:ext cx="9071640" cy="328824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9" name="Google Shape;9;p1"/>
          <p:cNvSpPr txBox="1"/>
          <p:nvPr>
            <p:ph idx="10" type="dt"/>
          </p:nvPr>
        </p:nvSpPr>
        <p:spPr>
          <a:xfrm>
            <a:off x="504000" y="5165280"/>
            <a:ext cx="2348280" cy="390600"/>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Clr>
                <a:srgbClr val="000000"/>
              </a:buClr>
              <a:buSzPts val="1400"/>
              <a:buFont typeface="Times New Roman"/>
              <a:buNone/>
              <a:defRPr b="0" i="0" sz="1400" u="none" cap="none" strike="noStrike">
                <a:solidFill>
                  <a:srgbClr val="000000"/>
                </a:solidFill>
                <a:latin typeface="Times New Roman"/>
                <a:ea typeface="Times New Roman"/>
                <a:cs typeface="Times New Roman"/>
                <a:sym typeface="Times New Roman"/>
              </a:defRPr>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0" name="Google Shape;10;p1"/>
          <p:cNvSpPr txBox="1"/>
          <p:nvPr>
            <p:ph idx="11" type="ftr"/>
          </p:nvPr>
        </p:nvSpPr>
        <p:spPr>
          <a:xfrm>
            <a:off x="3447360" y="5165280"/>
            <a:ext cx="3195000" cy="390600"/>
          </a:xfrm>
          <a:prstGeom prst="rect">
            <a:avLst/>
          </a:prstGeom>
          <a:noFill/>
          <a:ln>
            <a:noFill/>
          </a:ln>
        </p:spPr>
        <p:txBody>
          <a:bodyPr anchorCtr="0" anchor="t" bIns="0" lIns="0" spcFirstLastPara="1" rIns="0" wrap="square" tIns="0">
            <a:noAutofit/>
          </a:bodyPr>
          <a:lstStyle>
            <a:lvl1pPr lvl="0" marR="0" rtl="0" algn="ctr">
              <a:spcBef>
                <a:spcPts val="0"/>
              </a:spcBef>
              <a:spcAft>
                <a:spcPts val="0"/>
              </a:spcAft>
              <a:buClr>
                <a:srgbClr val="000000"/>
              </a:buClr>
              <a:buSzPts val="1400"/>
              <a:buFont typeface="Times New Roman"/>
              <a:buNone/>
              <a:defRPr b="0" i="0" sz="1400" u="none" cap="none" strike="noStrike">
                <a:solidFill>
                  <a:srgbClr val="000000"/>
                </a:solidFill>
                <a:latin typeface="Times New Roman"/>
                <a:ea typeface="Times New Roman"/>
                <a:cs typeface="Times New Roman"/>
                <a:sym typeface="Times New Roman"/>
              </a:defRPr>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1" name="Google Shape;11;p1"/>
          <p:cNvSpPr txBox="1"/>
          <p:nvPr>
            <p:ph idx="12" type="sldNum"/>
          </p:nvPr>
        </p:nvSpPr>
        <p:spPr>
          <a:xfrm>
            <a:off x="7227360" y="5165280"/>
            <a:ext cx="2348280" cy="390600"/>
          </a:xfrm>
          <a:prstGeom prst="rect">
            <a:avLst/>
          </a:prstGeom>
          <a:noFill/>
          <a:ln>
            <a:noFill/>
          </a:ln>
        </p:spPr>
        <p:txBody>
          <a:bodyPr anchorCtr="0" anchor="t" bIns="0" lIns="0" spcFirstLastPara="1" rIns="0" wrap="square" tIns="0">
            <a:noAutofit/>
          </a:bodyPr>
          <a:lstStyle>
            <a:lvl1pPr indent="0" lvl="0" marL="0" marR="0" rtl="0" algn="r">
              <a:spcBef>
                <a:spcPts val="0"/>
              </a:spcBef>
              <a:buClr>
                <a:srgbClr val="000000"/>
              </a:buClr>
              <a:buSzPts val="1400"/>
              <a:buFont typeface="Times New Roman"/>
              <a:buNone/>
              <a:defRPr b="0" i="0" sz="1400" u="none" cap="none" strike="noStrike">
                <a:solidFill>
                  <a:srgbClr val="000000"/>
                </a:solidFill>
                <a:latin typeface="Times New Roman"/>
                <a:ea typeface="Times New Roman"/>
                <a:cs typeface="Times New Roman"/>
                <a:sym typeface="Times New Roman"/>
              </a:defRPr>
            </a:lvl1pPr>
            <a:lvl2pPr indent="0" lvl="1" marL="0" marR="0" rtl="0" algn="r">
              <a:spcBef>
                <a:spcPts val="0"/>
              </a:spcBef>
              <a:buClr>
                <a:srgbClr val="000000"/>
              </a:buClr>
              <a:buSzPts val="1400"/>
              <a:buFont typeface="Times New Roman"/>
              <a:buNone/>
              <a:defRPr b="0" i="0" sz="1400" u="none" cap="none" strike="noStrike">
                <a:solidFill>
                  <a:srgbClr val="000000"/>
                </a:solidFill>
                <a:latin typeface="Times New Roman"/>
                <a:ea typeface="Times New Roman"/>
                <a:cs typeface="Times New Roman"/>
                <a:sym typeface="Times New Roman"/>
              </a:defRPr>
            </a:lvl2pPr>
            <a:lvl3pPr indent="0" lvl="2" marL="0" marR="0" rtl="0" algn="r">
              <a:spcBef>
                <a:spcPts val="0"/>
              </a:spcBef>
              <a:buClr>
                <a:srgbClr val="000000"/>
              </a:buClr>
              <a:buSzPts val="1400"/>
              <a:buFont typeface="Times New Roman"/>
              <a:buNone/>
              <a:defRPr b="0" i="0" sz="1400" u="none" cap="none" strike="noStrike">
                <a:solidFill>
                  <a:srgbClr val="000000"/>
                </a:solidFill>
                <a:latin typeface="Times New Roman"/>
                <a:ea typeface="Times New Roman"/>
                <a:cs typeface="Times New Roman"/>
                <a:sym typeface="Times New Roman"/>
              </a:defRPr>
            </a:lvl3pPr>
            <a:lvl4pPr indent="0" lvl="3" marL="0" marR="0" rtl="0" algn="r">
              <a:spcBef>
                <a:spcPts val="0"/>
              </a:spcBef>
              <a:buClr>
                <a:srgbClr val="000000"/>
              </a:buClr>
              <a:buSzPts val="1400"/>
              <a:buFont typeface="Times New Roman"/>
              <a:buNone/>
              <a:defRPr b="0" i="0" sz="1400" u="none" cap="none" strike="noStrike">
                <a:solidFill>
                  <a:srgbClr val="000000"/>
                </a:solidFill>
                <a:latin typeface="Times New Roman"/>
                <a:ea typeface="Times New Roman"/>
                <a:cs typeface="Times New Roman"/>
                <a:sym typeface="Times New Roman"/>
              </a:defRPr>
            </a:lvl4pPr>
            <a:lvl5pPr indent="0" lvl="4" marL="0" marR="0" rtl="0" algn="r">
              <a:spcBef>
                <a:spcPts val="0"/>
              </a:spcBef>
              <a:buClr>
                <a:srgbClr val="000000"/>
              </a:buClr>
              <a:buSzPts val="1400"/>
              <a:buFont typeface="Times New Roman"/>
              <a:buNone/>
              <a:defRPr b="0" i="0" sz="1400" u="none" cap="none" strike="noStrike">
                <a:solidFill>
                  <a:srgbClr val="000000"/>
                </a:solidFill>
                <a:latin typeface="Times New Roman"/>
                <a:ea typeface="Times New Roman"/>
                <a:cs typeface="Times New Roman"/>
                <a:sym typeface="Times New Roman"/>
              </a:defRPr>
            </a:lvl5pPr>
            <a:lvl6pPr indent="0" lvl="5" marL="0" marR="0" rtl="0" algn="r">
              <a:spcBef>
                <a:spcPts val="0"/>
              </a:spcBef>
              <a:buClr>
                <a:srgbClr val="000000"/>
              </a:buClr>
              <a:buSzPts val="1400"/>
              <a:buFont typeface="Times New Roman"/>
              <a:buNone/>
              <a:defRPr b="0" i="0" sz="1400" u="none" cap="none" strike="noStrike">
                <a:solidFill>
                  <a:srgbClr val="000000"/>
                </a:solidFill>
                <a:latin typeface="Times New Roman"/>
                <a:ea typeface="Times New Roman"/>
                <a:cs typeface="Times New Roman"/>
                <a:sym typeface="Times New Roman"/>
              </a:defRPr>
            </a:lvl6pPr>
            <a:lvl7pPr indent="0" lvl="6" marL="0" marR="0" rtl="0" algn="r">
              <a:spcBef>
                <a:spcPts val="0"/>
              </a:spcBef>
              <a:buClr>
                <a:srgbClr val="000000"/>
              </a:buClr>
              <a:buSzPts val="1400"/>
              <a:buFont typeface="Times New Roman"/>
              <a:buNone/>
              <a:defRPr b="0" i="0" sz="1400" u="none" cap="none" strike="noStrike">
                <a:solidFill>
                  <a:srgbClr val="000000"/>
                </a:solidFill>
                <a:latin typeface="Times New Roman"/>
                <a:ea typeface="Times New Roman"/>
                <a:cs typeface="Times New Roman"/>
                <a:sym typeface="Times New Roman"/>
              </a:defRPr>
            </a:lvl7pPr>
            <a:lvl8pPr indent="0" lvl="7" marL="0" marR="0" rtl="0" algn="r">
              <a:spcBef>
                <a:spcPts val="0"/>
              </a:spcBef>
              <a:buClr>
                <a:srgbClr val="000000"/>
              </a:buClr>
              <a:buSzPts val="1400"/>
              <a:buFont typeface="Times New Roman"/>
              <a:buNone/>
              <a:defRPr b="0" i="0" sz="1400" u="none" cap="none" strike="noStrike">
                <a:solidFill>
                  <a:srgbClr val="000000"/>
                </a:solidFill>
                <a:latin typeface="Times New Roman"/>
                <a:ea typeface="Times New Roman"/>
                <a:cs typeface="Times New Roman"/>
                <a:sym typeface="Times New Roman"/>
              </a:defRPr>
            </a:lvl8pPr>
            <a:lvl9pPr indent="0" lvl="8" marL="0" marR="0" rtl="0" algn="r">
              <a:spcBef>
                <a:spcPts val="0"/>
              </a:spcBef>
              <a:buClr>
                <a:srgbClr val="000000"/>
              </a:buClr>
              <a:buSzPts val="1400"/>
              <a:buFont typeface="Times New Roman"/>
              <a:buNone/>
              <a:defRPr b="0" i="0" sz="1400" u="none" cap="none" strike="noStrike">
                <a:solidFill>
                  <a:srgbClr val="00000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6" name="Shape 96"/>
        <p:cNvGrpSpPr/>
        <p:nvPr/>
      </p:nvGrpSpPr>
      <p:grpSpPr>
        <a:xfrm>
          <a:off x="0" y="0"/>
          <a:ext cx="0" cy="0"/>
          <a:chOff x="0" y="0"/>
          <a:chExt cx="0" cy="0"/>
        </a:xfrm>
      </p:grpSpPr>
      <p:sp>
        <p:nvSpPr>
          <p:cNvPr id="97" name="Google Shape;97;p14"/>
          <p:cNvSpPr txBox="1"/>
          <p:nvPr>
            <p:ph type="title"/>
          </p:nvPr>
        </p:nvSpPr>
        <p:spPr>
          <a:xfrm>
            <a:off x="650240" y="390595"/>
            <a:ext cx="11704320" cy="1625600"/>
          </a:xfrm>
          <a:prstGeom prst="rect">
            <a:avLst/>
          </a:prstGeom>
          <a:noFill/>
          <a:ln>
            <a:noFill/>
          </a:ln>
        </p:spPr>
        <p:txBody>
          <a:bodyPr anchorCtr="0" anchor="ctr" bIns="130025" lIns="130025" spcFirstLastPara="1" rIns="130025" wrap="square" tIns="130025">
            <a:noAutofit/>
          </a:bodyPr>
          <a:lstStyle>
            <a:lvl1pPr lvl="0" marR="0" rtl="0" algn="ctr">
              <a:lnSpc>
                <a:spcPct val="100000"/>
              </a:lnSpc>
              <a:spcBef>
                <a:spcPts val="0"/>
              </a:spcBef>
              <a:spcAft>
                <a:spcPts val="0"/>
              </a:spcAft>
              <a:buClr>
                <a:srgbClr val="000000"/>
              </a:buClr>
              <a:buSzPts val="2000"/>
              <a:buFont typeface="Arial"/>
              <a:buNone/>
              <a:defRPr b="0" i="0" sz="6300" u="none" cap="none" strike="noStrike">
                <a:solidFill>
                  <a:schemeClr val="dk1"/>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2000"/>
              <a:buFont typeface="Arial"/>
              <a:buNone/>
              <a:defRPr b="0" i="0" sz="6300" u="none" cap="none" strike="noStrike">
                <a:solidFill>
                  <a:schemeClr val="dk1"/>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2000"/>
              <a:buFont typeface="Arial"/>
              <a:buNone/>
              <a:defRPr b="0" i="0" sz="6300" u="none" cap="none" strike="noStrike">
                <a:solidFill>
                  <a:schemeClr val="dk1"/>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2000"/>
              <a:buFont typeface="Arial"/>
              <a:buNone/>
              <a:defRPr b="0" i="0" sz="6300" u="none" cap="none" strike="noStrike">
                <a:solidFill>
                  <a:schemeClr val="dk1"/>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2000"/>
              <a:buFont typeface="Arial"/>
              <a:buNone/>
              <a:defRPr b="0" i="0" sz="63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2000"/>
              <a:buFont typeface="Arial"/>
              <a:buNone/>
              <a:defRPr b="0" i="0" sz="63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2000"/>
              <a:buFont typeface="Arial"/>
              <a:buNone/>
              <a:defRPr b="0" i="0" sz="63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2000"/>
              <a:buFont typeface="Arial"/>
              <a:buNone/>
              <a:defRPr b="0" i="0" sz="63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2000"/>
              <a:buFont typeface="Arial"/>
              <a:buNone/>
              <a:defRPr b="0" i="0" sz="6300" u="none" cap="none" strike="noStrike">
                <a:solidFill>
                  <a:schemeClr val="dk1"/>
                </a:solidFill>
                <a:latin typeface="Calibri"/>
                <a:ea typeface="Calibri"/>
                <a:cs typeface="Calibri"/>
                <a:sym typeface="Calibri"/>
              </a:defRPr>
            </a:lvl9pPr>
          </a:lstStyle>
          <a:p/>
        </p:txBody>
      </p:sp>
      <p:sp>
        <p:nvSpPr>
          <p:cNvPr id="98" name="Google Shape;98;p14"/>
          <p:cNvSpPr txBox="1"/>
          <p:nvPr>
            <p:ph idx="1" type="body"/>
          </p:nvPr>
        </p:nvSpPr>
        <p:spPr>
          <a:xfrm>
            <a:off x="650240" y="2275840"/>
            <a:ext cx="11704320" cy="6436924"/>
          </a:xfrm>
          <a:prstGeom prst="rect">
            <a:avLst/>
          </a:prstGeom>
          <a:noFill/>
          <a:ln>
            <a:noFill/>
          </a:ln>
        </p:spPr>
        <p:txBody>
          <a:bodyPr anchorCtr="0" anchor="t" bIns="130025" lIns="130025" spcFirstLastPara="1" rIns="130025" wrap="square" tIns="130025">
            <a:noAutofit/>
          </a:bodyPr>
          <a:lstStyle>
            <a:lvl1pPr indent="-520700" lvl="0" marL="457200" marR="0" rtl="0" algn="l">
              <a:lnSpc>
                <a:spcPct val="100000"/>
              </a:lnSpc>
              <a:spcBef>
                <a:spcPts val="900"/>
              </a:spcBef>
              <a:spcAft>
                <a:spcPts val="0"/>
              </a:spcAft>
              <a:buClr>
                <a:schemeClr val="dk1"/>
              </a:buClr>
              <a:buSzPts val="4600"/>
              <a:buFont typeface="Arial"/>
              <a:buChar char="•"/>
              <a:defRPr b="0" i="0" sz="4600" u="none" cap="none" strike="noStrike">
                <a:solidFill>
                  <a:schemeClr val="dk1"/>
                </a:solidFill>
                <a:latin typeface="Calibri"/>
                <a:ea typeface="Calibri"/>
                <a:cs typeface="Calibri"/>
                <a:sym typeface="Calibri"/>
              </a:defRPr>
            </a:lvl1pPr>
            <a:lvl2pPr indent="-482600" lvl="1" marL="914400" marR="0" rtl="0" algn="l">
              <a:lnSpc>
                <a:spcPct val="100000"/>
              </a:lnSpc>
              <a:spcBef>
                <a:spcPts val="8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2pPr>
            <a:lvl3pPr indent="-444500" lvl="2" marL="1371600" marR="0" rtl="0" algn="l">
              <a:lnSpc>
                <a:spcPct val="100000"/>
              </a:lnSpc>
              <a:spcBef>
                <a:spcPts val="700"/>
              </a:spcBef>
              <a:spcAft>
                <a:spcPts val="0"/>
              </a:spcAft>
              <a:buClr>
                <a:schemeClr val="dk1"/>
              </a:buClr>
              <a:buSzPts val="3400"/>
              <a:buFont typeface="Arial"/>
              <a:buChar char="•"/>
              <a:defRPr b="0" i="0" sz="3400" u="none" cap="none" strike="noStrike">
                <a:solidFill>
                  <a:schemeClr val="dk1"/>
                </a:solidFill>
                <a:latin typeface="Calibri"/>
                <a:ea typeface="Calibri"/>
                <a:cs typeface="Calibri"/>
                <a:sym typeface="Calibri"/>
              </a:defRPr>
            </a:lvl3pPr>
            <a:lvl4pPr indent="-406400" lvl="3" marL="1828800" marR="0" rtl="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4pPr>
            <a:lvl5pPr indent="-406400" lvl="4" marL="2286000" marR="0" rtl="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5pPr>
            <a:lvl6pPr indent="-406400" lvl="5" marL="2743200" marR="0" rtl="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6pPr>
            <a:lvl7pPr indent="-406400" lvl="6" marL="3200400" marR="0" rtl="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7pPr>
            <a:lvl8pPr indent="-406400" lvl="7" marL="3657600" marR="0" rtl="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8pPr>
            <a:lvl9pPr indent="-406400" lvl="8" marL="4114800" marR="0" rtl="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9pPr>
          </a:lstStyle>
          <a:p/>
        </p:txBody>
      </p:sp>
      <p:sp>
        <p:nvSpPr>
          <p:cNvPr id="99" name="Google Shape;99;p14"/>
          <p:cNvSpPr txBox="1"/>
          <p:nvPr>
            <p:ph idx="10" type="dt"/>
          </p:nvPr>
        </p:nvSpPr>
        <p:spPr>
          <a:xfrm>
            <a:off x="650240" y="9040142"/>
            <a:ext cx="3034453" cy="519289"/>
          </a:xfrm>
          <a:prstGeom prst="rect">
            <a:avLst/>
          </a:prstGeom>
          <a:noFill/>
          <a:ln>
            <a:noFill/>
          </a:ln>
        </p:spPr>
        <p:txBody>
          <a:bodyPr anchorCtr="0" anchor="ctr" bIns="130025" lIns="130025" spcFirstLastPara="1" rIns="130025" wrap="square" tIns="130025">
            <a:noAutofit/>
          </a:bodyPr>
          <a:lstStyle>
            <a:lvl1pPr lvl="0" marR="0" rtl="0" algn="l">
              <a:lnSpc>
                <a:spcPct val="100000"/>
              </a:lnSpc>
              <a:spcBef>
                <a:spcPts val="0"/>
              </a:spcBef>
              <a:spcAft>
                <a:spcPts val="0"/>
              </a:spcAft>
              <a:buClr>
                <a:srgbClr val="000000"/>
              </a:buClr>
              <a:buSzPts val="2000"/>
              <a:buFont typeface="Arial"/>
              <a:buNone/>
              <a:defRPr b="0" i="0" sz="17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Clr>
                <a:srgbClr val="000000"/>
              </a:buClr>
              <a:buSzPts val="2000"/>
              <a:buFont typeface="Arial"/>
              <a:buNone/>
              <a:defRPr b="0" i="0" sz="3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2000"/>
              <a:buFont typeface="Arial"/>
              <a:buNone/>
              <a:defRPr b="0" i="0" sz="3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2000"/>
              <a:buFont typeface="Arial"/>
              <a:buNone/>
              <a:defRPr b="0" i="0" sz="3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2000"/>
              <a:buFont typeface="Arial"/>
              <a:buNone/>
              <a:defRPr b="0" i="0" sz="3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2000"/>
              <a:buFont typeface="Arial"/>
              <a:buNone/>
              <a:defRPr b="0" i="0" sz="3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2000"/>
              <a:buFont typeface="Arial"/>
              <a:buNone/>
              <a:defRPr b="0" i="0" sz="3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2000"/>
              <a:buFont typeface="Arial"/>
              <a:buNone/>
              <a:defRPr b="0" i="0" sz="3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2000"/>
              <a:buFont typeface="Arial"/>
              <a:buNone/>
              <a:defRPr b="0" i="0" sz="3400" u="none" cap="none" strike="noStrike">
                <a:solidFill>
                  <a:schemeClr val="dk1"/>
                </a:solidFill>
                <a:latin typeface="Calibri"/>
                <a:ea typeface="Calibri"/>
                <a:cs typeface="Calibri"/>
                <a:sym typeface="Calibri"/>
              </a:defRPr>
            </a:lvl9pPr>
          </a:lstStyle>
          <a:p/>
        </p:txBody>
      </p:sp>
      <p:sp>
        <p:nvSpPr>
          <p:cNvPr id="100" name="Google Shape;100;p14"/>
          <p:cNvSpPr txBox="1"/>
          <p:nvPr>
            <p:ph idx="11" type="ftr"/>
          </p:nvPr>
        </p:nvSpPr>
        <p:spPr>
          <a:xfrm>
            <a:off x="4443307" y="9040142"/>
            <a:ext cx="4118187" cy="519289"/>
          </a:xfrm>
          <a:prstGeom prst="rect">
            <a:avLst/>
          </a:prstGeom>
          <a:noFill/>
          <a:ln>
            <a:noFill/>
          </a:ln>
        </p:spPr>
        <p:txBody>
          <a:bodyPr anchorCtr="0" anchor="ctr" bIns="130025" lIns="130025" spcFirstLastPara="1" rIns="130025" wrap="square" tIns="130025">
            <a:noAutofit/>
          </a:bodyPr>
          <a:lstStyle>
            <a:lvl1pPr lvl="0" marR="0" rtl="0" algn="l">
              <a:lnSpc>
                <a:spcPct val="100000"/>
              </a:lnSpc>
              <a:spcBef>
                <a:spcPts val="0"/>
              </a:spcBef>
              <a:spcAft>
                <a:spcPts val="0"/>
              </a:spcAft>
              <a:buClr>
                <a:srgbClr val="000000"/>
              </a:buClr>
              <a:buSzPts val="2000"/>
              <a:buFont typeface="Arial"/>
              <a:buNone/>
              <a:defRPr b="0" i="0" sz="3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2000"/>
              <a:buFont typeface="Arial"/>
              <a:buNone/>
              <a:defRPr b="0" i="0" sz="3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2000"/>
              <a:buFont typeface="Arial"/>
              <a:buNone/>
              <a:defRPr b="0" i="0" sz="3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2000"/>
              <a:buFont typeface="Arial"/>
              <a:buNone/>
              <a:defRPr b="0" i="0" sz="3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2000"/>
              <a:buFont typeface="Arial"/>
              <a:buNone/>
              <a:defRPr b="0" i="0" sz="3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2000"/>
              <a:buFont typeface="Arial"/>
              <a:buNone/>
              <a:defRPr b="0" i="0" sz="3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2000"/>
              <a:buFont typeface="Arial"/>
              <a:buNone/>
              <a:defRPr b="0" i="0" sz="3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2000"/>
              <a:buFont typeface="Arial"/>
              <a:buNone/>
              <a:defRPr b="0" i="0" sz="3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2000"/>
              <a:buFont typeface="Arial"/>
              <a:buNone/>
              <a:defRPr b="0" i="0" sz="3400" u="none" cap="none" strike="noStrike">
                <a:solidFill>
                  <a:schemeClr val="dk1"/>
                </a:solidFill>
                <a:latin typeface="Calibri"/>
                <a:ea typeface="Calibri"/>
                <a:cs typeface="Calibri"/>
                <a:sym typeface="Calibri"/>
              </a:defRPr>
            </a:lvl9pPr>
          </a:lstStyle>
          <a:p/>
        </p:txBody>
      </p:sp>
      <p:sp>
        <p:nvSpPr>
          <p:cNvPr id="101" name="Google Shape;101;p14"/>
          <p:cNvSpPr txBox="1"/>
          <p:nvPr>
            <p:ph idx="12" type="sldNum"/>
          </p:nvPr>
        </p:nvSpPr>
        <p:spPr>
          <a:xfrm>
            <a:off x="9320107" y="9040142"/>
            <a:ext cx="3034453" cy="519289"/>
          </a:xfrm>
          <a:prstGeom prst="rect">
            <a:avLst/>
          </a:prstGeom>
          <a:noFill/>
          <a:ln>
            <a:noFill/>
          </a:ln>
        </p:spPr>
        <p:txBody>
          <a:bodyPr anchorCtr="0" anchor="ctr" bIns="65000" lIns="130025" spcFirstLastPara="1" rIns="130025" wrap="square" tIns="65000">
            <a:noAutofit/>
          </a:bodyPr>
          <a:lstStyle>
            <a:lvl1pPr indent="0" lvl="0" marL="0" marR="0" rtl="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20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1" name="Shape 171"/>
        <p:cNvGrpSpPr/>
        <p:nvPr/>
      </p:nvGrpSpPr>
      <p:grpSpPr>
        <a:xfrm>
          <a:off x="0" y="0"/>
          <a:ext cx="0" cy="0"/>
          <a:chOff x="0" y="0"/>
          <a:chExt cx="0" cy="0"/>
        </a:xfrm>
      </p:grpSpPr>
      <p:sp>
        <p:nvSpPr>
          <p:cNvPr id="172" name="Google Shape;172;p26"/>
          <p:cNvSpPr txBox="1"/>
          <p:nvPr>
            <p:ph type="title"/>
          </p:nvPr>
        </p:nvSpPr>
        <p:spPr>
          <a:xfrm>
            <a:off x="894080" y="519290"/>
            <a:ext cx="11216640" cy="1885245"/>
          </a:xfrm>
          <a:prstGeom prst="rect">
            <a:avLst/>
          </a:prstGeom>
          <a:noFill/>
          <a:ln>
            <a:noFill/>
          </a:ln>
        </p:spPr>
        <p:txBody>
          <a:bodyPr anchorCtr="0" anchor="ctr" bIns="65000" lIns="130025" spcFirstLastPara="1" rIns="130025" wrap="square" tIns="65000">
            <a:normAutofit/>
          </a:bodyPr>
          <a:lstStyle>
            <a:lvl1pPr lvl="0" marR="0" rtl="0" algn="l">
              <a:lnSpc>
                <a:spcPct val="90000"/>
              </a:lnSpc>
              <a:spcBef>
                <a:spcPts val="0"/>
              </a:spcBef>
              <a:spcAft>
                <a:spcPts val="0"/>
              </a:spcAft>
              <a:buClr>
                <a:schemeClr val="dk1"/>
              </a:buClr>
              <a:buSzPts val="6300"/>
              <a:buFont typeface="Calibri"/>
              <a:buNone/>
              <a:defRPr b="0" i="0" sz="6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2000"/>
              <a:buFont typeface="Arial"/>
              <a:buNone/>
              <a:defRPr b="0" i="0" sz="26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2000"/>
              <a:buFont typeface="Arial"/>
              <a:buNone/>
              <a:defRPr b="0" i="0" sz="26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2000"/>
              <a:buFont typeface="Arial"/>
              <a:buNone/>
              <a:defRPr b="0" i="0" sz="26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2000"/>
              <a:buFont typeface="Arial"/>
              <a:buNone/>
              <a:defRPr b="0" i="0" sz="26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2000"/>
              <a:buFont typeface="Arial"/>
              <a:buNone/>
              <a:defRPr b="0" i="0" sz="26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2000"/>
              <a:buFont typeface="Arial"/>
              <a:buNone/>
              <a:defRPr b="0" i="0" sz="26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2000"/>
              <a:buFont typeface="Arial"/>
              <a:buNone/>
              <a:defRPr b="0" i="0" sz="26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2000"/>
              <a:buFont typeface="Arial"/>
              <a:buNone/>
              <a:defRPr b="0" i="0" sz="2600" u="none" cap="none" strike="noStrike">
                <a:solidFill>
                  <a:srgbClr val="000000"/>
                </a:solidFill>
                <a:latin typeface="Arial"/>
                <a:ea typeface="Arial"/>
                <a:cs typeface="Arial"/>
                <a:sym typeface="Arial"/>
              </a:defRPr>
            </a:lvl9pPr>
          </a:lstStyle>
          <a:p/>
        </p:txBody>
      </p:sp>
      <p:sp>
        <p:nvSpPr>
          <p:cNvPr id="173" name="Google Shape;173;p26"/>
          <p:cNvSpPr txBox="1"/>
          <p:nvPr>
            <p:ph idx="1" type="body"/>
          </p:nvPr>
        </p:nvSpPr>
        <p:spPr>
          <a:xfrm>
            <a:off x="894080" y="2596444"/>
            <a:ext cx="11216640" cy="6188570"/>
          </a:xfrm>
          <a:prstGeom prst="rect">
            <a:avLst/>
          </a:prstGeom>
          <a:noFill/>
          <a:ln>
            <a:noFill/>
          </a:ln>
        </p:spPr>
        <p:txBody>
          <a:bodyPr anchorCtr="0" anchor="t" bIns="65000" lIns="130025" spcFirstLastPara="1" rIns="130025" wrap="square" tIns="65000">
            <a:normAutofit/>
          </a:bodyPr>
          <a:lstStyle>
            <a:lvl1pPr indent="-482600" lvl="0" marL="457200" marR="0" rtl="0" algn="l">
              <a:lnSpc>
                <a:spcPct val="90000"/>
              </a:lnSpc>
              <a:spcBef>
                <a:spcPts val="14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1pPr>
            <a:lvl2pPr indent="-444500" lvl="1" marL="914400" marR="0" rtl="0" algn="l">
              <a:lnSpc>
                <a:spcPct val="90000"/>
              </a:lnSpc>
              <a:spcBef>
                <a:spcPts val="700"/>
              </a:spcBef>
              <a:spcAft>
                <a:spcPts val="0"/>
              </a:spcAft>
              <a:buClr>
                <a:schemeClr val="dk1"/>
              </a:buClr>
              <a:buSzPts val="3400"/>
              <a:buFont typeface="Arial"/>
              <a:buChar char="•"/>
              <a:defRPr b="0" i="0" sz="3400" u="none" cap="none" strike="noStrike">
                <a:solidFill>
                  <a:schemeClr val="dk1"/>
                </a:solidFill>
                <a:latin typeface="Calibri"/>
                <a:ea typeface="Calibri"/>
                <a:cs typeface="Calibri"/>
                <a:sym typeface="Calibri"/>
              </a:defRPr>
            </a:lvl2pPr>
            <a:lvl3pPr indent="-406400" lvl="2" marL="1371600" marR="0" rtl="0" algn="l">
              <a:lnSpc>
                <a:spcPct val="90000"/>
              </a:lnSpc>
              <a:spcBef>
                <a:spcPts val="7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3pPr>
            <a:lvl4pPr indent="-393700" lvl="3" marL="1828800" marR="0" rtl="0" algn="l">
              <a:lnSpc>
                <a:spcPct val="90000"/>
              </a:lnSpc>
              <a:spcBef>
                <a:spcPts val="7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4pPr>
            <a:lvl5pPr indent="-393700" lvl="4" marL="2286000" marR="0" rtl="0" algn="l">
              <a:lnSpc>
                <a:spcPct val="90000"/>
              </a:lnSpc>
              <a:spcBef>
                <a:spcPts val="7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5pPr>
            <a:lvl6pPr indent="-393700" lvl="5" marL="2743200" marR="0" rtl="0" algn="l">
              <a:lnSpc>
                <a:spcPct val="90000"/>
              </a:lnSpc>
              <a:spcBef>
                <a:spcPts val="7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6pPr>
            <a:lvl7pPr indent="-393700" lvl="6" marL="3200400" marR="0" rtl="0" algn="l">
              <a:lnSpc>
                <a:spcPct val="90000"/>
              </a:lnSpc>
              <a:spcBef>
                <a:spcPts val="7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7pPr>
            <a:lvl8pPr indent="-393700" lvl="7" marL="3657600" marR="0" rtl="0" algn="l">
              <a:lnSpc>
                <a:spcPct val="90000"/>
              </a:lnSpc>
              <a:spcBef>
                <a:spcPts val="7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8pPr>
            <a:lvl9pPr indent="-393700" lvl="8" marL="4114800" marR="0" rtl="0" algn="l">
              <a:lnSpc>
                <a:spcPct val="90000"/>
              </a:lnSpc>
              <a:spcBef>
                <a:spcPts val="7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9pPr>
          </a:lstStyle>
          <a:p/>
        </p:txBody>
      </p:sp>
      <p:sp>
        <p:nvSpPr>
          <p:cNvPr id="174" name="Google Shape;174;p26"/>
          <p:cNvSpPr txBox="1"/>
          <p:nvPr>
            <p:ph idx="10" type="dt"/>
          </p:nvPr>
        </p:nvSpPr>
        <p:spPr>
          <a:xfrm>
            <a:off x="894080" y="9040144"/>
            <a:ext cx="2926080" cy="519289"/>
          </a:xfrm>
          <a:prstGeom prst="rect">
            <a:avLst/>
          </a:prstGeom>
          <a:noFill/>
          <a:ln>
            <a:noFill/>
          </a:ln>
        </p:spPr>
        <p:txBody>
          <a:bodyPr anchorCtr="0" anchor="ctr" bIns="65000" lIns="130025" spcFirstLastPara="1" rIns="130025" wrap="square" tIns="65000">
            <a:noAutofit/>
          </a:bodyPr>
          <a:lstStyle>
            <a:lvl1pPr lvl="0" marR="0" rtl="0" algn="l">
              <a:lnSpc>
                <a:spcPct val="100000"/>
              </a:lnSpc>
              <a:spcBef>
                <a:spcPts val="0"/>
              </a:spcBef>
              <a:spcAft>
                <a:spcPts val="0"/>
              </a:spcAft>
              <a:buClr>
                <a:srgbClr val="000000"/>
              </a:buClr>
              <a:buSzPts val="2000"/>
              <a:buFont typeface="Arial"/>
              <a:buNone/>
              <a:defRPr b="0" i="0" sz="17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9pPr>
          </a:lstStyle>
          <a:p/>
        </p:txBody>
      </p:sp>
      <p:sp>
        <p:nvSpPr>
          <p:cNvPr id="175" name="Google Shape;175;p26"/>
          <p:cNvSpPr txBox="1"/>
          <p:nvPr>
            <p:ph idx="11" type="ftr"/>
          </p:nvPr>
        </p:nvSpPr>
        <p:spPr>
          <a:xfrm>
            <a:off x="4307840" y="9040144"/>
            <a:ext cx="4389120" cy="519289"/>
          </a:xfrm>
          <a:prstGeom prst="rect">
            <a:avLst/>
          </a:prstGeom>
          <a:noFill/>
          <a:ln>
            <a:noFill/>
          </a:ln>
        </p:spPr>
        <p:txBody>
          <a:bodyPr anchorCtr="0" anchor="ctr" bIns="65000" lIns="130025" spcFirstLastPara="1" rIns="130025" wrap="square" tIns="65000">
            <a:noAutofit/>
          </a:bodyPr>
          <a:lstStyle>
            <a:lvl1pPr lvl="0" marR="0" rtl="0" algn="ctr">
              <a:lnSpc>
                <a:spcPct val="100000"/>
              </a:lnSpc>
              <a:spcBef>
                <a:spcPts val="0"/>
              </a:spcBef>
              <a:spcAft>
                <a:spcPts val="0"/>
              </a:spcAft>
              <a:buClr>
                <a:srgbClr val="000000"/>
              </a:buClr>
              <a:buSzPts val="2000"/>
              <a:buFont typeface="Arial"/>
              <a:buNone/>
              <a:defRPr b="0" i="0" sz="17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9pPr>
          </a:lstStyle>
          <a:p/>
        </p:txBody>
      </p:sp>
      <p:sp>
        <p:nvSpPr>
          <p:cNvPr id="176" name="Google Shape;176;p26"/>
          <p:cNvSpPr txBox="1"/>
          <p:nvPr>
            <p:ph idx="12" type="sldNum"/>
          </p:nvPr>
        </p:nvSpPr>
        <p:spPr>
          <a:xfrm>
            <a:off x="9184640" y="9040144"/>
            <a:ext cx="2926080" cy="519289"/>
          </a:xfrm>
          <a:prstGeom prst="rect">
            <a:avLst/>
          </a:prstGeom>
          <a:noFill/>
          <a:ln>
            <a:noFill/>
          </a:ln>
        </p:spPr>
        <p:txBody>
          <a:bodyPr anchorCtr="0" anchor="ctr" bIns="65000" lIns="130025" spcFirstLastPara="1" rIns="130025" wrap="square" tIns="65000">
            <a:noAutofit/>
          </a:bodyPr>
          <a:lstStyle>
            <a:lvl1pPr indent="0" lvl="0" marL="0" marR="0" rtl="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1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1" Type="http://schemas.openxmlformats.org/officeDocument/2006/relationships/hyperlink" Target="https://creativecommons.org/licenses/by-sa/4.0/deed.es" TargetMode="External"/><Relationship Id="rId10" Type="http://schemas.openxmlformats.org/officeDocument/2006/relationships/image" Target="../media/image2.png"/><Relationship Id="rId12" Type="http://schemas.openxmlformats.org/officeDocument/2006/relationships/hyperlink" Target="https://misionleccionesbiblicas.org/" TargetMode="External"/><Relationship Id="rId1" Type="http://schemas.openxmlformats.org/officeDocument/2006/relationships/slideLayout" Target="../slideLayouts/slideLayout24.xml"/><Relationship Id="rId2" Type="http://schemas.openxmlformats.org/officeDocument/2006/relationships/notesSlide" Target="../notesSlides/notesSlide13.xml"/><Relationship Id="rId3" Type="http://schemas.openxmlformats.org/officeDocument/2006/relationships/hyperlink" Target="https://misionleccionesbiblicas.org/" TargetMode="External"/><Relationship Id="rId4" Type="http://schemas.openxmlformats.org/officeDocument/2006/relationships/hyperlink" Target="http://www.missionbibleclass.org/" TargetMode="External"/><Relationship Id="rId9" Type="http://schemas.openxmlformats.org/officeDocument/2006/relationships/hyperlink" Target="https://www.unfoldingword.org/sweet-publishing/" TargetMode="External"/><Relationship Id="rId5" Type="http://schemas.openxmlformats.org/officeDocument/2006/relationships/image" Target="../media/image4.png"/><Relationship Id="rId6" Type="http://schemas.openxmlformats.org/officeDocument/2006/relationships/hyperlink" Target="http://www.missionbibleclass.org" TargetMode="External"/><Relationship Id="rId7" Type="http://schemas.openxmlformats.org/officeDocument/2006/relationships/hyperlink" Target="http://sweetpublishing.com/" TargetMode="External"/><Relationship Id="rId8" Type="http://schemas.openxmlformats.org/officeDocument/2006/relationships/hyperlink" Target="http://www.freebibleimages.or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pic>
        <p:nvPicPr>
          <p:cNvPr id="233" name="Google Shape;233;p35" title="12.03 COVER ES.PNG"/>
          <p:cNvPicPr preferRelativeResize="0"/>
          <p:nvPr/>
        </p:nvPicPr>
        <p:blipFill rotWithShape="1">
          <a:blip r:embed="rId3">
            <a:alphaModFix/>
          </a:blip>
          <a:srcRect b="0" l="0" r="0" t="0"/>
          <a:stretch/>
        </p:blipFill>
        <p:spPr>
          <a:xfrm>
            <a:off x="0" y="0"/>
            <a:ext cx="13004801" cy="9753601"/>
          </a:xfrm>
          <a:prstGeom prst="rect">
            <a:avLst/>
          </a:prstGeom>
          <a:noFill/>
          <a:ln>
            <a:noFill/>
          </a:ln>
        </p:spPr>
      </p:pic>
      <p:sp>
        <p:nvSpPr>
          <p:cNvPr id="234" name="Google Shape;234;p35"/>
          <p:cNvSpPr txBox="1"/>
          <p:nvPr/>
        </p:nvSpPr>
        <p:spPr>
          <a:xfrm>
            <a:off x="5033535" y="9135117"/>
            <a:ext cx="73524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r>
              <a:rPr lang="en-US" sz="1400">
                <a:latin typeface="Calibri"/>
                <a:ea typeface="Calibri"/>
                <a:cs typeface="Calibri"/>
                <a:sym typeface="Calibri"/>
              </a:rPr>
              <a:t>    misionleccionesbiblicas.org    </a:t>
            </a:r>
            <a:r>
              <a:rPr lang="en-US">
                <a:latin typeface="Calibri"/>
                <a:ea typeface="Calibri"/>
                <a:cs typeface="Calibri"/>
                <a:sym typeface="Calibri"/>
              </a:rPr>
              <a:t>Parábola del buen samaritano</a:t>
            </a:r>
            <a:endParaRPr sz="1400">
              <a:latin typeface="Calibri"/>
              <a:ea typeface="Calibri"/>
              <a:cs typeface="Calibri"/>
              <a:sym typeface="Calibri"/>
            </a:endParaRPr>
          </a:p>
        </p:txBody>
      </p:sp>
      <p:sp>
        <p:nvSpPr>
          <p:cNvPr id="235" name="Google Shape;235;p35"/>
          <p:cNvSpPr txBox="1"/>
          <p:nvPr/>
        </p:nvSpPr>
        <p:spPr>
          <a:xfrm>
            <a:off x="12148305" y="9135113"/>
            <a:ext cx="7053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pic>
        <p:nvPicPr>
          <p:cNvPr descr="01_Good_Samaritan_1024.jpg" id="240" name="Google Shape;240;p36"/>
          <p:cNvPicPr preferRelativeResize="0"/>
          <p:nvPr/>
        </p:nvPicPr>
        <p:blipFill rotWithShape="1">
          <a:blip r:embed="rId3">
            <a:alphaModFix/>
          </a:blip>
          <a:srcRect b="0" l="0" r="0" t="0"/>
          <a:stretch/>
        </p:blipFill>
        <p:spPr>
          <a:xfrm>
            <a:off x="0" y="0"/>
            <a:ext cx="13004800" cy="9753600"/>
          </a:xfrm>
          <a:prstGeom prst="rect">
            <a:avLst/>
          </a:prstGeom>
          <a:noFill/>
          <a:ln>
            <a:noFill/>
          </a:ln>
        </p:spPr>
      </p:pic>
      <p:sp>
        <p:nvSpPr>
          <p:cNvPr id="241" name="Google Shape;241;p36"/>
          <p:cNvSpPr txBox="1"/>
          <p:nvPr/>
        </p:nvSpPr>
        <p:spPr>
          <a:xfrm>
            <a:off x="4796160" y="9040142"/>
            <a:ext cx="73524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r>
              <a:rPr lang="en-US" sz="1400">
                <a:latin typeface="Calibri"/>
                <a:ea typeface="Calibri"/>
                <a:cs typeface="Calibri"/>
                <a:sym typeface="Calibri"/>
              </a:rPr>
              <a:t>    misionleccionesbiblicas.org    </a:t>
            </a:r>
            <a:r>
              <a:rPr lang="en-US">
                <a:latin typeface="Calibri"/>
                <a:ea typeface="Calibri"/>
                <a:cs typeface="Calibri"/>
                <a:sym typeface="Calibri"/>
              </a:rPr>
              <a:t>Parábola del buen samaritano</a:t>
            </a:r>
            <a:endParaRPr sz="1400">
              <a:latin typeface="Calibri"/>
              <a:ea typeface="Calibri"/>
              <a:cs typeface="Calibri"/>
              <a:sym typeface="Calibri"/>
            </a:endParaRPr>
          </a:p>
        </p:txBody>
      </p:sp>
      <p:sp>
        <p:nvSpPr>
          <p:cNvPr id="242" name="Google Shape;242;p36"/>
          <p:cNvSpPr txBox="1"/>
          <p:nvPr/>
        </p:nvSpPr>
        <p:spPr>
          <a:xfrm>
            <a:off x="12148305" y="9048788"/>
            <a:ext cx="7053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pic>
        <p:nvPicPr>
          <p:cNvPr descr="03_Good_Samaritan_1024.jpg" id="247" name="Google Shape;247;p37"/>
          <p:cNvPicPr preferRelativeResize="0"/>
          <p:nvPr/>
        </p:nvPicPr>
        <p:blipFill rotWithShape="1">
          <a:blip r:embed="rId3">
            <a:alphaModFix/>
          </a:blip>
          <a:srcRect b="0" l="0" r="0" t="0"/>
          <a:stretch/>
        </p:blipFill>
        <p:spPr>
          <a:xfrm>
            <a:off x="0" y="0"/>
            <a:ext cx="13004800" cy="9753600"/>
          </a:xfrm>
          <a:prstGeom prst="rect">
            <a:avLst/>
          </a:prstGeom>
          <a:noFill/>
          <a:ln>
            <a:noFill/>
          </a:ln>
        </p:spPr>
      </p:pic>
      <p:sp>
        <p:nvSpPr>
          <p:cNvPr id="248" name="Google Shape;248;p37"/>
          <p:cNvSpPr txBox="1"/>
          <p:nvPr/>
        </p:nvSpPr>
        <p:spPr>
          <a:xfrm>
            <a:off x="4796160" y="9040142"/>
            <a:ext cx="73524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r>
              <a:rPr lang="en-US" sz="1400">
                <a:solidFill>
                  <a:schemeClr val="dk1"/>
                </a:solidFill>
                <a:latin typeface="Calibri"/>
                <a:ea typeface="Calibri"/>
                <a:cs typeface="Calibri"/>
                <a:sym typeface="Calibri"/>
              </a:rPr>
              <a:t>    misionleccionesbiblicas.org    </a:t>
            </a:r>
            <a:r>
              <a:rPr lang="en-US">
                <a:solidFill>
                  <a:schemeClr val="dk1"/>
                </a:solidFill>
                <a:latin typeface="Calibri"/>
                <a:ea typeface="Calibri"/>
                <a:cs typeface="Calibri"/>
                <a:sym typeface="Calibri"/>
              </a:rPr>
              <a:t>Parábola del buen samaritano</a:t>
            </a:r>
            <a:endParaRPr sz="1400">
              <a:solidFill>
                <a:schemeClr val="dk1"/>
              </a:solidFill>
              <a:latin typeface="Calibri"/>
              <a:ea typeface="Calibri"/>
              <a:cs typeface="Calibri"/>
              <a:sym typeface="Calibri"/>
            </a:endParaRPr>
          </a:p>
        </p:txBody>
      </p:sp>
      <p:sp>
        <p:nvSpPr>
          <p:cNvPr id="249" name="Google Shape;249;p37"/>
          <p:cNvSpPr txBox="1"/>
          <p:nvPr/>
        </p:nvSpPr>
        <p:spPr>
          <a:xfrm>
            <a:off x="12148305" y="9048788"/>
            <a:ext cx="7053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pic>
        <p:nvPicPr>
          <p:cNvPr descr="06_Good_Samaritan_1024.jpg" id="254" name="Google Shape;254;p38"/>
          <p:cNvPicPr preferRelativeResize="0"/>
          <p:nvPr/>
        </p:nvPicPr>
        <p:blipFill rotWithShape="1">
          <a:blip r:embed="rId3">
            <a:alphaModFix/>
          </a:blip>
          <a:srcRect b="0" l="0" r="0" t="0"/>
          <a:stretch/>
        </p:blipFill>
        <p:spPr>
          <a:xfrm>
            <a:off x="0" y="0"/>
            <a:ext cx="13004800" cy="9753600"/>
          </a:xfrm>
          <a:prstGeom prst="rect">
            <a:avLst/>
          </a:prstGeom>
          <a:noFill/>
          <a:ln>
            <a:noFill/>
          </a:ln>
        </p:spPr>
      </p:pic>
      <p:sp>
        <p:nvSpPr>
          <p:cNvPr id="255" name="Google Shape;255;p38"/>
          <p:cNvSpPr txBox="1"/>
          <p:nvPr/>
        </p:nvSpPr>
        <p:spPr>
          <a:xfrm>
            <a:off x="4796160" y="9040142"/>
            <a:ext cx="73524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r>
              <a:rPr lang="en-US" sz="1400">
                <a:latin typeface="Calibri"/>
                <a:ea typeface="Calibri"/>
                <a:cs typeface="Calibri"/>
                <a:sym typeface="Calibri"/>
              </a:rPr>
              <a:t>    misionleccionesbiblicas.org    </a:t>
            </a:r>
            <a:r>
              <a:rPr lang="en-US">
                <a:latin typeface="Calibri"/>
                <a:ea typeface="Calibri"/>
                <a:cs typeface="Calibri"/>
                <a:sym typeface="Calibri"/>
              </a:rPr>
              <a:t>Parábola del buen samaritano</a:t>
            </a:r>
            <a:endParaRPr sz="1400">
              <a:latin typeface="Calibri"/>
              <a:ea typeface="Calibri"/>
              <a:cs typeface="Calibri"/>
              <a:sym typeface="Calibri"/>
            </a:endParaRPr>
          </a:p>
        </p:txBody>
      </p:sp>
      <p:sp>
        <p:nvSpPr>
          <p:cNvPr id="256" name="Google Shape;256;p38"/>
          <p:cNvSpPr txBox="1"/>
          <p:nvPr/>
        </p:nvSpPr>
        <p:spPr>
          <a:xfrm>
            <a:off x="12148305" y="9048788"/>
            <a:ext cx="7053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pic>
        <p:nvPicPr>
          <p:cNvPr descr="07_Good_Samaritan_1024.jpg" id="261" name="Google Shape;261;p39"/>
          <p:cNvPicPr preferRelativeResize="0"/>
          <p:nvPr/>
        </p:nvPicPr>
        <p:blipFill rotWithShape="1">
          <a:blip r:embed="rId3">
            <a:alphaModFix/>
          </a:blip>
          <a:srcRect b="0" l="0" r="0" t="0"/>
          <a:stretch/>
        </p:blipFill>
        <p:spPr>
          <a:xfrm>
            <a:off x="0" y="0"/>
            <a:ext cx="13004800" cy="9753600"/>
          </a:xfrm>
          <a:prstGeom prst="rect">
            <a:avLst/>
          </a:prstGeom>
          <a:noFill/>
          <a:ln>
            <a:noFill/>
          </a:ln>
        </p:spPr>
      </p:pic>
      <p:sp>
        <p:nvSpPr>
          <p:cNvPr id="262" name="Google Shape;262;p39"/>
          <p:cNvSpPr txBox="1"/>
          <p:nvPr/>
        </p:nvSpPr>
        <p:spPr>
          <a:xfrm>
            <a:off x="4796160" y="9040142"/>
            <a:ext cx="73524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r>
              <a:rPr lang="en-US" sz="1400">
                <a:latin typeface="Calibri"/>
                <a:ea typeface="Calibri"/>
                <a:cs typeface="Calibri"/>
                <a:sym typeface="Calibri"/>
              </a:rPr>
              <a:t>    misionleccionesbiblicas.org    </a:t>
            </a:r>
            <a:r>
              <a:rPr lang="en-US">
                <a:latin typeface="Calibri"/>
                <a:ea typeface="Calibri"/>
                <a:cs typeface="Calibri"/>
                <a:sym typeface="Calibri"/>
              </a:rPr>
              <a:t>Parábola del buen samaritano</a:t>
            </a:r>
            <a:endParaRPr sz="1400">
              <a:latin typeface="Calibri"/>
              <a:ea typeface="Calibri"/>
              <a:cs typeface="Calibri"/>
              <a:sym typeface="Calibri"/>
            </a:endParaRPr>
          </a:p>
        </p:txBody>
      </p:sp>
      <p:sp>
        <p:nvSpPr>
          <p:cNvPr id="263" name="Google Shape;263;p39"/>
          <p:cNvSpPr txBox="1"/>
          <p:nvPr/>
        </p:nvSpPr>
        <p:spPr>
          <a:xfrm>
            <a:off x="12148305" y="9048788"/>
            <a:ext cx="7053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pic>
        <p:nvPicPr>
          <p:cNvPr descr="08_Good_Samaritan_1024.jpg" id="268" name="Google Shape;268;p40"/>
          <p:cNvPicPr preferRelativeResize="0"/>
          <p:nvPr/>
        </p:nvPicPr>
        <p:blipFill rotWithShape="1">
          <a:blip r:embed="rId3">
            <a:alphaModFix/>
          </a:blip>
          <a:srcRect b="0" l="0" r="0" t="0"/>
          <a:stretch/>
        </p:blipFill>
        <p:spPr>
          <a:xfrm>
            <a:off x="0" y="0"/>
            <a:ext cx="13004800" cy="9753600"/>
          </a:xfrm>
          <a:prstGeom prst="rect">
            <a:avLst/>
          </a:prstGeom>
          <a:noFill/>
          <a:ln>
            <a:noFill/>
          </a:ln>
        </p:spPr>
      </p:pic>
      <p:sp>
        <p:nvSpPr>
          <p:cNvPr id="269" name="Google Shape;269;p40"/>
          <p:cNvSpPr txBox="1"/>
          <p:nvPr/>
        </p:nvSpPr>
        <p:spPr>
          <a:xfrm>
            <a:off x="4796160" y="9040142"/>
            <a:ext cx="73524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r>
              <a:rPr lang="en-US" sz="1400">
                <a:latin typeface="Calibri"/>
                <a:ea typeface="Calibri"/>
                <a:cs typeface="Calibri"/>
                <a:sym typeface="Calibri"/>
              </a:rPr>
              <a:t>    misionleccionesbiblicas.org    </a:t>
            </a:r>
            <a:r>
              <a:rPr lang="en-US">
                <a:latin typeface="Calibri"/>
                <a:ea typeface="Calibri"/>
                <a:cs typeface="Calibri"/>
                <a:sym typeface="Calibri"/>
              </a:rPr>
              <a:t>Parábola del buen samaritano</a:t>
            </a:r>
            <a:endParaRPr sz="1400">
              <a:latin typeface="Calibri"/>
              <a:ea typeface="Calibri"/>
              <a:cs typeface="Calibri"/>
              <a:sym typeface="Calibri"/>
            </a:endParaRPr>
          </a:p>
        </p:txBody>
      </p:sp>
      <p:sp>
        <p:nvSpPr>
          <p:cNvPr id="270" name="Google Shape;270;p40"/>
          <p:cNvSpPr txBox="1"/>
          <p:nvPr/>
        </p:nvSpPr>
        <p:spPr>
          <a:xfrm>
            <a:off x="12148305" y="9048788"/>
            <a:ext cx="7053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pic>
        <p:nvPicPr>
          <p:cNvPr descr="09_Good_Samaritan_1024.jpg" id="275" name="Google Shape;275;p41"/>
          <p:cNvPicPr preferRelativeResize="0"/>
          <p:nvPr/>
        </p:nvPicPr>
        <p:blipFill rotWithShape="1">
          <a:blip r:embed="rId3">
            <a:alphaModFix/>
          </a:blip>
          <a:srcRect b="0" l="0" r="0" t="0"/>
          <a:stretch/>
        </p:blipFill>
        <p:spPr>
          <a:xfrm>
            <a:off x="0" y="0"/>
            <a:ext cx="13004800" cy="9753600"/>
          </a:xfrm>
          <a:prstGeom prst="rect">
            <a:avLst/>
          </a:prstGeom>
          <a:noFill/>
          <a:ln>
            <a:noFill/>
          </a:ln>
        </p:spPr>
      </p:pic>
      <p:sp>
        <p:nvSpPr>
          <p:cNvPr id="276" name="Google Shape;276;p41"/>
          <p:cNvSpPr txBox="1"/>
          <p:nvPr/>
        </p:nvSpPr>
        <p:spPr>
          <a:xfrm>
            <a:off x="4796160" y="9040142"/>
            <a:ext cx="73524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r>
              <a:rPr lang="en-US" sz="1400">
                <a:latin typeface="Calibri"/>
                <a:ea typeface="Calibri"/>
                <a:cs typeface="Calibri"/>
                <a:sym typeface="Calibri"/>
              </a:rPr>
              <a:t>    misionleccionesbiblicas.org    </a:t>
            </a:r>
            <a:r>
              <a:rPr lang="en-US">
                <a:latin typeface="Calibri"/>
                <a:ea typeface="Calibri"/>
                <a:cs typeface="Calibri"/>
                <a:sym typeface="Calibri"/>
              </a:rPr>
              <a:t>Parábola del buen samaritano</a:t>
            </a:r>
            <a:endParaRPr sz="1400">
              <a:latin typeface="Calibri"/>
              <a:ea typeface="Calibri"/>
              <a:cs typeface="Calibri"/>
              <a:sym typeface="Calibri"/>
            </a:endParaRPr>
          </a:p>
        </p:txBody>
      </p:sp>
      <p:sp>
        <p:nvSpPr>
          <p:cNvPr id="277" name="Google Shape;277;p41"/>
          <p:cNvSpPr txBox="1"/>
          <p:nvPr/>
        </p:nvSpPr>
        <p:spPr>
          <a:xfrm>
            <a:off x="12148305" y="9048788"/>
            <a:ext cx="7053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pic>
        <p:nvPicPr>
          <p:cNvPr descr="10_Good_Samaritan_1024.jpg" id="282" name="Google Shape;282;p42"/>
          <p:cNvPicPr preferRelativeResize="0"/>
          <p:nvPr/>
        </p:nvPicPr>
        <p:blipFill rotWithShape="1">
          <a:blip r:embed="rId3">
            <a:alphaModFix/>
          </a:blip>
          <a:srcRect b="0" l="0" r="0" t="0"/>
          <a:stretch/>
        </p:blipFill>
        <p:spPr>
          <a:xfrm>
            <a:off x="0" y="0"/>
            <a:ext cx="13004800" cy="9753600"/>
          </a:xfrm>
          <a:prstGeom prst="rect">
            <a:avLst/>
          </a:prstGeom>
          <a:noFill/>
          <a:ln>
            <a:noFill/>
          </a:ln>
        </p:spPr>
      </p:pic>
      <p:sp>
        <p:nvSpPr>
          <p:cNvPr id="283" name="Google Shape;283;p42"/>
          <p:cNvSpPr txBox="1"/>
          <p:nvPr/>
        </p:nvSpPr>
        <p:spPr>
          <a:xfrm>
            <a:off x="4817735" y="9225642"/>
            <a:ext cx="73524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r>
              <a:rPr lang="en-US" sz="1400">
                <a:latin typeface="Calibri"/>
                <a:ea typeface="Calibri"/>
                <a:cs typeface="Calibri"/>
                <a:sym typeface="Calibri"/>
              </a:rPr>
              <a:t>    misionleccionesbiblicas.org    </a:t>
            </a:r>
            <a:r>
              <a:rPr lang="en-US">
                <a:latin typeface="Calibri"/>
                <a:ea typeface="Calibri"/>
                <a:cs typeface="Calibri"/>
                <a:sym typeface="Calibri"/>
              </a:rPr>
              <a:t>Parábola del buen samaritano</a:t>
            </a:r>
            <a:endParaRPr sz="1400">
              <a:latin typeface="Calibri"/>
              <a:ea typeface="Calibri"/>
              <a:cs typeface="Calibri"/>
              <a:sym typeface="Calibri"/>
            </a:endParaRPr>
          </a:p>
        </p:txBody>
      </p:sp>
      <p:sp>
        <p:nvSpPr>
          <p:cNvPr id="284" name="Google Shape;284;p42"/>
          <p:cNvSpPr txBox="1"/>
          <p:nvPr/>
        </p:nvSpPr>
        <p:spPr>
          <a:xfrm>
            <a:off x="12169880" y="9234288"/>
            <a:ext cx="7053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pic>
        <p:nvPicPr>
          <p:cNvPr descr="11_Good_Samaritan_1024.jpg" id="289" name="Google Shape;289;p43"/>
          <p:cNvPicPr preferRelativeResize="0"/>
          <p:nvPr/>
        </p:nvPicPr>
        <p:blipFill rotWithShape="1">
          <a:blip r:embed="rId3">
            <a:alphaModFix/>
          </a:blip>
          <a:srcRect b="0" l="0" r="0" t="0"/>
          <a:stretch/>
        </p:blipFill>
        <p:spPr>
          <a:xfrm>
            <a:off x="0" y="0"/>
            <a:ext cx="13004800" cy="9753600"/>
          </a:xfrm>
          <a:prstGeom prst="rect">
            <a:avLst/>
          </a:prstGeom>
          <a:noFill/>
          <a:ln>
            <a:noFill/>
          </a:ln>
        </p:spPr>
      </p:pic>
      <p:sp>
        <p:nvSpPr>
          <p:cNvPr id="290" name="Google Shape;290;p43"/>
          <p:cNvSpPr txBox="1"/>
          <p:nvPr/>
        </p:nvSpPr>
        <p:spPr>
          <a:xfrm>
            <a:off x="4450910" y="8897742"/>
            <a:ext cx="73524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r>
              <a:rPr lang="en-US" sz="1400">
                <a:solidFill>
                  <a:schemeClr val="lt1"/>
                </a:solidFill>
                <a:latin typeface="Calibri"/>
                <a:ea typeface="Calibri"/>
                <a:cs typeface="Calibri"/>
                <a:sym typeface="Calibri"/>
              </a:rPr>
              <a:t>    misionleccionesbiblicas.org  </a:t>
            </a:r>
            <a:r>
              <a:rPr lang="en-US" sz="1400">
                <a:latin typeface="Calibri"/>
                <a:ea typeface="Calibri"/>
                <a:cs typeface="Calibri"/>
                <a:sym typeface="Calibri"/>
              </a:rPr>
              <a:t>  </a:t>
            </a:r>
            <a:r>
              <a:rPr lang="en-US">
                <a:latin typeface="Calibri"/>
                <a:ea typeface="Calibri"/>
                <a:cs typeface="Calibri"/>
                <a:sym typeface="Calibri"/>
              </a:rPr>
              <a:t>Parábola del buen samaritano</a:t>
            </a:r>
            <a:endParaRPr sz="1400">
              <a:latin typeface="Calibri"/>
              <a:ea typeface="Calibri"/>
              <a:cs typeface="Calibri"/>
              <a:sym typeface="Calibri"/>
            </a:endParaRPr>
          </a:p>
        </p:txBody>
      </p:sp>
      <p:sp>
        <p:nvSpPr>
          <p:cNvPr id="291" name="Google Shape;291;p43"/>
          <p:cNvSpPr txBox="1"/>
          <p:nvPr/>
        </p:nvSpPr>
        <p:spPr>
          <a:xfrm>
            <a:off x="11975680" y="8897738"/>
            <a:ext cx="7053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pic>
        <p:nvPicPr>
          <p:cNvPr descr="12_Good_Samaritan_1024.jpg" id="296" name="Google Shape;296;p44"/>
          <p:cNvPicPr preferRelativeResize="0"/>
          <p:nvPr/>
        </p:nvPicPr>
        <p:blipFill rotWithShape="1">
          <a:blip r:embed="rId3">
            <a:alphaModFix/>
          </a:blip>
          <a:srcRect b="0" l="0" r="0" t="0"/>
          <a:stretch/>
        </p:blipFill>
        <p:spPr>
          <a:xfrm>
            <a:off x="0" y="0"/>
            <a:ext cx="13004800" cy="9753600"/>
          </a:xfrm>
          <a:prstGeom prst="rect">
            <a:avLst/>
          </a:prstGeom>
          <a:noFill/>
          <a:ln>
            <a:noFill/>
          </a:ln>
        </p:spPr>
      </p:pic>
      <p:sp>
        <p:nvSpPr>
          <p:cNvPr id="297" name="Google Shape;297;p44"/>
          <p:cNvSpPr txBox="1"/>
          <p:nvPr/>
        </p:nvSpPr>
        <p:spPr>
          <a:xfrm>
            <a:off x="4796160" y="9040142"/>
            <a:ext cx="73524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r>
              <a:rPr lang="en-US" sz="1400">
                <a:latin typeface="Calibri"/>
                <a:ea typeface="Calibri"/>
                <a:cs typeface="Calibri"/>
                <a:sym typeface="Calibri"/>
              </a:rPr>
              <a:t>    misionleccionesbiblicas.org    </a:t>
            </a:r>
            <a:r>
              <a:rPr lang="en-US">
                <a:latin typeface="Calibri"/>
                <a:ea typeface="Calibri"/>
                <a:cs typeface="Calibri"/>
                <a:sym typeface="Calibri"/>
              </a:rPr>
              <a:t>Parábola del buen samaritano</a:t>
            </a:r>
            <a:endParaRPr sz="1400">
              <a:latin typeface="Calibri"/>
              <a:ea typeface="Calibri"/>
              <a:cs typeface="Calibri"/>
              <a:sym typeface="Calibri"/>
            </a:endParaRPr>
          </a:p>
        </p:txBody>
      </p:sp>
      <p:sp>
        <p:nvSpPr>
          <p:cNvPr id="298" name="Google Shape;298;p44"/>
          <p:cNvSpPr txBox="1"/>
          <p:nvPr/>
        </p:nvSpPr>
        <p:spPr>
          <a:xfrm>
            <a:off x="12148305" y="9048788"/>
            <a:ext cx="7053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45"/>
          <p:cNvSpPr txBox="1"/>
          <p:nvPr>
            <p:ph type="title"/>
          </p:nvPr>
        </p:nvSpPr>
        <p:spPr>
          <a:xfrm>
            <a:off x="677200" y="680700"/>
            <a:ext cx="5871300" cy="571500"/>
          </a:xfrm>
          <a:prstGeom prst="rect">
            <a:avLst/>
          </a:prstGeom>
          <a:noFill/>
          <a:ln>
            <a:noFill/>
          </a:ln>
        </p:spPr>
        <p:txBody>
          <a:bodyPr anchorCtr="0" anchor="b" bIns="91450" lIns="91450" spcFirstLastPara="1" rIns="91450" wrap="square" tIns="91450">
            <a:noAutofit/>
          </a:bodyPr>
          <a:lstStyle/>
          <a:p>
            <a:pPr indent="0" lvl="0" marL="0" marR="0" rtl="0" algn="l">
              <a:lnSpc>
                <a:spcPct val="100000"/>
              </a:lnSpc>
              <a:spcBef>
                <a:spcPts val="0"/>
              </a:spcBef>
              <a:spcAft>
                <a:spcPts val="0"/>
              </a:spcAft>
              <a:buClr>
                <a:srgbClr val="000000"/>
              </a:buClr>
              <a:buSzPts val="2000"/>
              <a:buFont typeface="Arial"/>
              <a:buNone/>
            </a:pPr>
            <a:r>
              <a:rPr b="0" lang="en-US" sz="3200">
                <a:solidFill>
                  <a:srgbClr val="000000"/>
                </a:solidFill>
              </a:rPr>
              <a:t>Notas para maestros  -1</a:t>
            </a:r>
            <a:endParaRPr b="0" i="0" sz="3200" u="none" cap="none" strike="noStrike">
              <a:solidFill>
                <a:srgbClr val="000000"/>
              </a:solidFill>
            </a:endParaRPr>
          </a:p>
        </p:txBody>
      </p:sp>
      <p:sp>
        <p:nvSpPr>
          <p:cNvPr id="304" name="Google Shape;304;p45"/>
          <p:cNvSpPr txBox="1"/>
          <p:nvPr>
            <p:ph idx="2" type="body"/>
          </p:nvPr>
        </p:nvSpPr>
        <p:spPr>
          <a:xfrm>
            <a:off x="677200" y="1252200"/>
            <a:ext cx="5478600" cy="7852800"/>
          </a:xfrm>
          <a:prstGeom prst="rect">
            <a:avLst/>
          </a:prstGeom>
          <a:noFill/>
          <a:ln>
            <a:noFill/>
          </a:ln>
        </p:spPr>
        <p:txBody>
          <a:bodyPr anchorCtr="0" anchor="t" bIns="91450" lIns="91450" spcFirstLastPara="1" rIns="91450" wrap="square" tIns="91450">
            <a:noAutofit/>
          </a:bodyPr>
          <a:lstStyle/>
          <a:p>
            <a:pPr indent="0" lvl="0" marL="0" rtl="0" algn="l">
              <a:lnSpc>
                <a:spcPct val="115000"/>
              </a:lnSpc>
              <a:spcBef>
                <a:spcPts val="0"/>
              </a:spcBef>
              <a:spcAft>
                <a:spcPts val="0"/>
              </a:spcAft>
              <a:buClr>
                <a:schemeClr val="dk1"/>
              </a:buClr>
              <a:buSzPts val="1600"/>
              <a:buFont typeface="Arial"/>
              <a:buNone/>
            </a:pPr>
            <a:r>
              <a:rPr lang="en-US" sz="1500"/>
              <a:t>1. Portada: Parábola del buen samaritano (Lucas 10:25-37)</a:t>
            </a:r>
            <a:endParaRPr sz="1500"/>
          </a:p>
          <a:p>
            <a:pPr indent="0" lvl="0" marL="0" rtl="0" algn="l">
              <a:lnSpc>
                <a:spcPct val="115000"/>
              </a:lnSpc>
              <a:spcBef>
                <a:spcPts val="0"/>
              </a:spcBef>
              <a:spcAft>
                <a:spcPts val="0"/>
              </a:spcAft>
              <a:buClr>
                <a:schemeClr val="dk1"/>
              </a:buClr>
              <a:buSzPts val="1600"/>
              <a:buFont typeface="Arial"/>
              <a:buNone/>
            </a:pPr>
            <a:r>
              <a:t/>
            </a:r>
            <a:endParaRPr sz="1500"/>
          </a:p>
          <a:p>
            <a:pPr indent="0" lvl="0" marL="0" rtl="0" algn="l">
              <a:lnSpc>
                <a:spcPct val="115000"/>
              </a:lnSpc>
              <a:spcBef>
                <a:spcPts val="0"/>
              </a:spcBef>
              <a:spcAft>
                <a:spcPts val="0"/>
              </a:spcAft>
              <a:buClr>
                <a:schemeClr val="dk1"/>
              </a:buClr>
              <a:buSzPts val="1600"/>
              <a:buFont typeface="Arial"/>
              <a:buNone/>
            </a:pPr>
            <a:r>
              <a:rPr lang="en-US" sz="1500"/>
              <a:t>2. Dondequiera que iba Jesús, la gente venía para escucharlo hablar acerca de Dios. Les encantaba oírle contar parábolas. Las parábolas eran historias que ayudaban a las personas a entender lecciones importantes.</a:t>
            </a:r>
            <a:endParaRPr sz="1500"/>
          </a:p>
          <a:p>
            <a:pPr indent="0" lvl="0" marL="0" rtl="0" algn="l">
              <a:lnSpc>
                <a:spcPct val="115000"/>
              </a:lnSpc>
              <a:spcBef>
                <a:spcPts val="0"/>
              </a:spcBef>
              <a:spcAft>
                <a:spcPts val="0"/>
              </a:spcAft>
              <a:buClr>
                <a:schemeClr val="dk1"/>
              </a:buClr>
              <a:buSzPts val="1600"/>
              <a:buFont typeface="Arial"/>
              <a:buNone/>
            </a:pPr>
            <a:r>
              <a:t/>
            </a:r>
            <a:endParaRPr sz="1500"/>
          </a:p>
          <a:p>
            <a:pPr indent="0" lvl="0" marL="0" rtl="0" algn="l">
              <a:lnSpc>
                <a:spcPct val="115000"/>
              </a:lnSpc>
              <a:spcBef>
                <a:spcPts val="0"/>
              </a:spcBef>
              <a:spcAft>
                <a:spcPts val="0"/>
              </a:spcAft>
              <a:buClr>
                <a:schemeClr val="dk1"/>
              </a:buClr>
              <a:buSzPts val="1600"/>
              <a:buFont typeface="Arial"/>
              <a:buNone/>
            </a:pPr>
            <a:r>
              <a:rPr lang="en-US" sz="1500"/>
              <a:t>Una vez, un hombre que era experto en la Ley de Dios le preguntó a Jesús: “Maestro, ¿qué debo hacer para vivir para siempre?”</a:t>
            </a:r>
            <a:endParaRPr sz="1500"/>
          </a:p>
          <a:p>
            <a:pPr indent="0" lvl="0" marL="0" rtl="0" algn="l">
              <a:lnSpc>
                <a:spcPct val="115000"/>
              </a:lnSpc>
              <a:spcBef>
                <a:spcPts val="0"/>
              </a:spcBef>
              <a:spcAft>
                <a:spcPts val="0"/>
              </a:spcAft>
              <a:buClr>
                <a:schemeClr val="dk1"/>
              </a:buClr>
              <a:buSzPts val="1600"/>
              <a:buFont typeface="Arial"/>
              <a:buNone/>
            </a:pPr>
            <a:r>
              <a:t/>
            </a:r>
            <a:endParaRPr sz="1500"/>
          </a:p>
          <a:p>
            <a:pPr indent="0" lvl="0" marL="0" rtl="0" algn="l">
              <a:lnSpc>
                <a:spcPct val="115000"/>
              </a:lnSpc>
              <a:spcBef>
                <a:spcPts val="0"/>
              </a:spcBef>
              <a:spcAft>
                <a:spcPts val="0"/>
              </a:spcAft>
              <a:buClr>
                <a:schemeClr val="dk1"/>
              </a:buClr>
              <a:buSzPts val="1600"/>
              <a:buFont typeface="Arial"/>
              <a:buNone/>
            </a:pPr>
            <a:r>
              <a:rPr lang="en-US" sz="1500"/>
              <a:t>Jesús sabía que ese hombre era un experto en las leyes del Antiguo Testamento. Le preguntó qué decía la Ley del Antiguo Testamento que debía hacer una persona para vivir para siempre.</a:t>
            </a:r>
            <a:endParaRPr sz="1500"/>
          </a:p>
          <a:p>
            <a:pPr indent="0" lvl="0" marL="0" rtl="0" algn="l">
              <a:lnSpc>
                <a:spcPct val="115000"/>
              </a:lnSpc>
              <a:spcBef>
                <a:spcPts val="0"/>
              </a:spcBef>
              <a:spcAft>
                <a:spcPts val="0"/>
              </a:spcAft>
              <a:buClr>
                <a:schemeClr val="dk1"/>
              </a:buClr>
              <a:buSzPts val="1600"/>
              <a:buFont typeface="Arial"/>
              <a:buNone/>
            </a:pPr>
            <a:r>
              <a:t/>
            </a:r>
            <a:endParaRPr sz="1500"/>
          </a:p>
          <a:p>
            <a:pPr indent="0" lvl="0" marL="0" rtl="0" algn="l">
              <a:lnSpc>
                <a:spcPct val="115000"/>
              </a:lnSpc>
              <a:spcBef>
                <a:spcPts val="0"/>
              </a:spcBef>
              <a:spcAft>
                <a:spcPts val="0"/>
              </a:spcAft>
              <a:buClr>
                <a:schemeClr val="dk1"/>
              </a:buClr>
              <a:buSzPts val="1600"/>
              <a:buFont typeface="Arial"/>
              <a:buNone/>
            </a:pPr>
            <a:r>
              <a:rPr lang="en-US" sz="1500"/>
              <a:t>3. La respuesta del hombre fue: “Ama al Señor tu Dios con todo tu corazón, con toda tu alma, con todas tus fuerzas y con toda tu mente, y, ama a tu prójimo como a ti mismo.”</a:t>
            </a:r>
            <a:endParaRPr sz="1500"/>
          </a:p>
          <a:p>
            <a:pPr indent="0" lvl="0" marL="0" rtl="0" algn="l">
              <a:lnSpc>
                <a:spcPct val="115000"/>
              </a:lnSpc>
              <a:spcBef>
                <a:spcPts val="0"/>
              </a:spcBef>
              <a:spcAft>
                <a:spcPts val="0"/>
              </a:spcAft>
              <a:buClr>
                <a:schemeClr val="dk1"/>
              </a:buClr>
              <a:buSzPts val="1600"/>
              <a:buFont typeface="Arial"/>
              <a:buNone/>
            </a:pPr>
            <a:r>
              <a:t/>
            </a:r>
            <a:endParaRPr sz="1500"/>
          </a:p>
          <a:p>
            <a:pPr indent="0" lvl="0" marL="0" rtl="0" algn="l">
              <a:lnSpc>
                <a:spcPct val="115000"/>
              </a:lnSpc>
              <a:spcBef>
                <a:spcPts val="0"/>
              </a:spcBef>
              <a:spcAft>
                <a:spcPts val="0"/>
              </a:spcAft>
              <a:buClr>
                <a:schemeClr val="dk1"/>
              </a:buClr>
              <a:buSzPts val="1600"/>
              <a:buFont typeface="Arial"/>
              <a:buNone/>
            </a:pPr>
            <a:r>
              <a:rPr lang="en-US" sz="1500"/>
              <a:t>Jesús le dijo al hombre que su respuesta era correcta. Ese era el mandamiento más importante. Esa es la manera de vivir para siempre.</a:t>
            </a:r>
            <a:endParaRPr sz="1500"/>
          </a:p>
          <a:p>
            <a:pPr indent="0" lvl="0" marL="0" rtl="0" algn="l">
              <a:lnSpc>
                <a:spcPct val="115000"/>
              </a:lnSpc>
              <a:spcBef>
                <a:spcPts val="0"/>
              </a:spcBef>
              <a:spcAft>
                <a:spcPts val="0"/>
              </a:spcAft>
              <a:buClr>
                <a:schemeClr val="dk1"/>
              </a:buClr>
              <a:buSzPts val="1600"/>
              <a:buFont typeface="Arial"/>
              <a:buNone/>
            </a:pPr>
            <a:r>
              <a:t/>
            </a:r>
            <a:endParaRPr sz="1500"/>
          </a:p>
          <a:p>
            <a:pPr indent="0" lvl="0" marL="0" rtl="0" algn="l">
              <a:lnSpc>
                <a:spcPct val="115000"/>
              </a:lnSpc>
              <a:spcBef>
                <a:spcPts val="0"/>
              </a:spcBef>
              <a:spcAft>
                <a:spcPts val="0"/>
              </a:spcAft>
              <a:buClr>
                <a:schemeClr val="dk1"/>
              </a:buClr>
              <a:buSzPts val="1600"/>
              <a:buFont typeface="Arial"/>
              <a:buNone/>
            </a:pPr>
            <a:r>
              <a:rPr lang="en-US" sz="1500"/>
              <a:t>Entonces el hombre preguntó sobre amar al prójimo como a uno mismo. ¿Tenía que amar a todos sus prójimos o solo a los que vivían cerca? Le preguntó a Jesús: “¿Quién es mi prójimo?”</a:t>
            </a:r>
            <a:endParaRPr sz="1500"/>
          </a:p>
          <a:p>
            <a:pPr indent="0" lvl="0" marL="0" rtl="0" algn="l">
              <a:lnSpc>
                <a:spcPct val="115000"/>
              </a:lnSpc>
              <a:spcBef>
                <a:spcPts val="0"/>
              </a:spcBef>
              <a:spcAft>
                <a:spcPts val="0"/>
              </a:spcAft>
              <a:buClr>
                <a:schemeClr val="dk1"/>
              </a:buClr>
              <a:buSzPts val="1600"/>
              <a:buFont typeface="Arial"/>
              <a:buNone/>
            </a:pPr>
            <a:r>
              <a:t/>
            </a:r>
            <a:endParaRPr sz="1500"/>
          </a:p>
          <a:p>
            <a:pPr indent="0" lvl="0" marL="0" rtl="0" algn="l">
              <a:lnSpc>
                <a:spcPct val="115000"/>
              </a:lnSpc>
              <a:spcBef>
                <a:spcPts val="0"/>
              </a:spcBef>
              <a:spcAft>
                <a:spcPts val="0"/>
              </a:spcAft>
              <a:buClr>
                <a:schemeClr val="dk1"/>
              </a:buClr>
              <a:buSzPts val="1600"/>
              <a:buFont typeface="Arial"/>
              <a:buNone/>
            </a:pPr>
            <a:r>
              <a:rPr lang="en-US" sz="1500"/>
              <a:t>En lugar de darle una respuesta directa, Jesús le contó una parábola. Esta es la parábola:</a:t>
            </a:r>
            <a:endParaRPr sz="1500"/>
          </a:p>
          <a:p>
            <a:pPr indent="0" lvl="0" marL="0" rtl="0" algn="l">
              <a:lnSpc>
                <a:spcPct val="115000"/>
              </a:lnSpc>
              <a:spcBef>
                <a:spcPts val="0"/>
              </a:spcBef>
              <a:spcAft>
                <a:spcPts val="0"/>
              </a:spcAft>
              <a:buClr>
                <a:schemeClr val="dk1"/>
              </a:buClr>
              <a:buSzPts val="1600"/>
              <a:buFont typeface="Arial"/>
              <a:buNone/>
            </a:pPr>
            <a:r>
              <a:t/>
            </a:r>
            <a:endParaRPr sz="1500"/>
          </a:p>
          <a:p>
            <a:pPr indent="0" lvl="0" marL="0" rtl="0" algn="l">
              <a:lnSpc>
                <a:spcPct val="115000"/>
              </a:lnSpc>
              <a:spcBef>
                <a:spcPts val="0"/>
              </a:spcBef>
              <a:spcAft>
                <a:spcPts val="0"/>
              </a:spcAft>
              <a:buClr>
                <a:schemeClr val="dk1"/>
              </a:buClr>
              <a:buSzPts val="1600"/>
              <a:buFont typeface="Arial"/>
              <a:buNone/>
            </a:pPr>
            <a:r>
              <a:t/>
            </a:r>
            <a:endParaRPr sz="1500"/>
          </a:p>
          <a:p>
            <a:pPr indent="0" lvl="0" marL="0" rtl="0" algn="l">
              <a:lnSpc>
                <a:spcPct val="115000"/>
              </a:lnSpc>
              <a:spcBef>
                <a:spcPts val="0"/>
              </a:spcBef>
              <a:spcAft>
                <a:spcPts val="0"/>
              </a:spcAft>
              <a:buClr>
                <a:schemeClr val="dk1"/>
              </a:buClr>
              <a:buSzPts val="1600"/>
              <a:buFont typeface="Arial"/>
              <a:buNone/>
            </a:pPr>
            <a:r>
              <a:t/>
            </a:r>
            <a:endParaRPr sz="1500"/>
          </a:p>
          <a:p>
            <a:pPr indent="0" lvl="0" marL="0" rtl="0" algn="l">
              <a:lnSpc>
                <a:spcPct val="115000"/>
              </a:lnSpc>
              <a:spcBef>
                <a:spcPts val="0"/>
              </a:spcBef>
              <a:spcAft>
                <a:spcPts val="0"/>
              </a:spcAft>
              <a:buClr>
                <a:schemeClr val="dk1"/>
              </a:buClr>
              <a:buSzPts val="1600"/>
              <a:buFont typeface="Arial"/>
              <a:buNone/>
            </a:pPr>
            <a:r>
              <a:t/>
            </a:r>
            <a:endParaRPr sz="1500"/>
          </a:p>
        </p:txBody>
      </p:sp>
      <p:sp>
        <p:nvSpPr>
          <p:cNvPr id="305" name="Google Shape;305;p45"/>
          <p:cNvSpPr txBox="1"/>
          <p:nvPr/>
        </p:nvSpPr>
        <p:spPr>
          <a:xfrm>
            <a:off x="6771100" y="814925"/>
            <a:ext cx="5377200" cy="7384800"/>
          </a:xfrm>
          <a:prstGeom prst="rect">
            <a:avLst/>
          </a:prstGeom>
          <a:noFill/>
          <a:ln>
            <a:noFill/>
          </a:ln>
        </p:spPr>
        <p:txBody>
          <a:bodyPr anchorCtr="0" anchor="t" bIns="45700" lIns="91450" spcFirstLastPara="1" rIns="91450" wrap="square" tIns="45700">
            <a:noAutofit/>
          </a:bodyPr>
          <a:lstStyle/>
          <a:p>
            <a:pPr indent="0" lvl="0" marL="0" marR="0" rtl="0" algn="l">
              <a:lnSpc>
                <a:spcPct val="100000"/>
              </a:lnSpc>
              <a:spcBef>
                <a:spcPts val="0"/>
              </a:spcBef>
              <a:spcAft>
                <a:spcPts val="0"/>
              </a:spcAft>
              <a:buClr>
                <a:schemeClr val="dk1"/>
              </a:buClr>
              <a:buSzPts val="1600"/>
              <a:buFont typeface="Arial"/>
              <a:buNone/>
            </a:pPr>
            <a:r>
              <a:rPr lang="en-US" sz="1500">
                <a:solidFill>
                  <a:schemeClr val="dk1"/>
                </a:solidFill>
                <a:latin typeface="Calibri"/>
                <a:ea typeface="Calibri"/>
                <a:cs typeface="Calibri"/>
                <a:sym typeface="Calibri"/>
              </a:rPr>
              <a:t>4.Un hombre viajaba solo desde Jerusalén hacia el pueblo de Jericó. Mientras iba por el camino, unos ladrones lo atacaron. Lo golpearon y le quitaron todo lo que tenía – ¡hasta la ropa! El hombre quedó completamente solo en el camino. Esperó y esperó a que alguien pasara y lo ayudara.</a:t>
            </a:r>
            <a:endParaRPr sz="15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t/>
            </a:r>
            <a:endParaRPr sz="15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t/>
            </a:r>
            <a:endParaRPr sz="15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rPr lang="en-US" sz="1500">
                <a:solidFill>
                  <a:schemeClr val="dk1"/>
                </a:solidFill>
                <a:latin typeface="Calibri"/>
                <a:ea typeface="Calibri"/>
                <a:cs typeface="Calibri"/>
                <a:sym typeface="Calibri"/>
              </a:rPr>
              <a:t>5. Un sacerdote venía caminando por el camino. Los sacerdotes eran los ayudantes de Dios en el templo. Sabían cómo adorar a Dios. Conocían todas las reglas de Dios. ¿Crees que el sacerdote ayudó al hombre? No, el sacerdote se fue al otro lado del camino y pasó junto al hombre sin ayudarlo.</a:t>
            </a:r>
            <a:endParaRPr sz="15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t/>
            </a:r>
            <a:endParaRPr sz="15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t/>
            </a:r>
            <a:endParaRPr sz="15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rPr lang="en-US" sz="1500">
                <a:solidFill>
                  <a:schemeClr val="dk1"/>
                </a:solidFill>
                <a:latin typeface="Calibri"/>
                <a:ea typeface="Calibri"/>
                <a:cs typeface="Calibri"/>
                <a:sym typeface="Calibri"/>
              </a:rPr>
              <a:t>6. Después, un levita vino por el camino. Los levitas conocían todas las leyes de Dios. Eran buenos judíos. ¿Crees que el levita se detuvo y ayudó al hombre? No, el levita miró al hombre, luego cruzó al otro lado del camino y pasó de largo.</a:t>
            </a:r>
            <a:endParaRPr sz="15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t/>
            </a:r>
            <a:endParaRPr sz="15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t/>
            </a:r>
            <a:endParaRPr sz="15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rPr lang="en-US" sz="1500">
                <a:solidFill>
                  <a:schemeClr val="dk1"/>
                </a:solidFill>
                <a:latin typeface="Calibri"/>
                <a:ea typeface="Calibri"/>
                <a:cs typeface="Calibri"/>
                <a:sym typeface="Calibri"/>
              </a:rPr>
              <a:t>7. Finalmente, un hombre de Samaria vino por el camino. Los judíos no querían a los samaritanos. Todos pensaban que los samaritanos nunca ayudarían a nadie. Pero este samaritano era bueno. Vio al hombre en el camino y se detuvo para ayudarlo. Le puso aceite y vino en las heridas. El aceite y el vino se usaban como medicina en ese tiempo. </a:t>
            </a:r>
            <a:endParaRPr sz="15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t/>
            </a:r>
            <a:endParaRPr sz="15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t/>
            </a:r>
            <a:endParaRPr sz="15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rPr lang="en-US" sz="1500">
                <a:solidFill>
                  <a:schemeClr val="dk1"/>
                </a:solidFill>
                <a:latin typeface="Calibri"/>
                <a:ea typeface="Calibri"/>
                <a:cs typeface="Calibri"/>
                <a:sym typeface="Calibri"/>
              </a:rPr>
              <a:t>8. Luego subió al hombre a su burro y lo llevó a una posada cercana. Cuidó del hombre toda la noche para asegurarse de que mejorara.</a:t>
            </a:r>
            <a:endParaRPr sz="15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t/>
            </a:r>
            <a:endParaRPr sz="15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t/>
            </a:r>
            <a:endParaRPr sz="15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t/>
            </a:r>
            <a:endParaRPr sz="15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t/>
            </a:r>
            <a:endParaRPr sz="15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t/>
            </a:r>
            <a:endParaRPr sz="1500">
              <a:solidFill>
                <a:schemeClr val="dk1"/>
              </a:solidFill>
              <a:latin typeface="Calibri"/>
              <a:ea typeface="Calibri"/>
              <a:cs typeface="Calibri"/>
              <a:sym typeface="Calibri"/>
            </a:endParaRPr>
          </a:p>
        </p:txBody>
      </p:sp>
      <p:sp>
        <p:nvSpPr>
          <p:cNvPr id="306" name="Google Shape;306;p45"/>
          <p:cNvSpPr txBox="1"/>
          <p:nvPr/>
        </p:nvSpPr>
        <p:spPr>
          <a:xfrm>
            <a:off x="4796160" y="9040142"/>
            <a:ext cx="73524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r>
              <a:rPr lang="en-US" sz="1400">
                <a:solidFill>
                  <a:srgbClr val="898989"/>
                </a:solidFill>
                <a:latin typeface="Calibri"/>
                <a:ea typeface="Calibri"/>
                <a:cs typeface="Calibri"/>
                <a:sym typeface="Calibri"/>
              </a:rPr>
              <a:t>    misionleccionesbiblicas.org    </a:t>
            </a:r>
            <a:r>
              <a:rPr lang="en-US">
                <a:solidFill>
                  <a:srgbClr val="898989"/>
                </a:solidFill>
                <a:latin typeface="Calibri"/>
                <a:ea typeface="Calibri"/>
                <a:cs typeface="Calibri"/>
                <a:sym typeface="Calibri"/>
              </a:rPr>
              <a:t>Parábola del buen samaritano</a:t>
            </a:r>
            <a:endParaRPr sz="1400">
              <a:solidFill>
                <a:srgbClr val="898989"/>
              </a:solidFill>
              <a:latin typeface="Calibri"/>
              <a:ea typeface="Calibri"/>
              <a:cs typeface="Calibri"/>
              <a:sym typeface="Calibri"/>
            </a:endParaRPr>
          </a:p>
        </p:txBody>
      </p:sp>
      <p:sp>
        <p:nvSpPr>
          <p:cNvPr id="307" name="Google Shape;307;p45"/>
          <p:cNvSpPr txBox="1"/>
          <p:nvPr/>
        </p:nvSpPr>
        <p:spPr>
          <a:xfrm>
            <a:off x="12148305" y="9048788"/>
            <a:ext cx="7053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fld id="{00000000-1234-1234-1234-123412341234}" type="slidenum">
              <a:rPr lang="en-US" sz="1400">
                <a:solidFill>
                  <a:srgbClr val="898989"/>
                </a:solidFill>
                <a:latin typeface="Calibri"/>
                <a:ea typeface="Calibri"/>
                <a:cs typeface="Calibri"/>
                <a:sym typeface="Calibri"/>
              </a:rPr>
              <a:t>‹#›</a:t>
            </a:fld>
            <a:endParaRPr sz="1400">
              <a:solidFill>
                <a:srgbClr val="898989"/>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46"/>
          <p:cNvSpPr txBox="1"/>
          <p:nvPr>
            <p:ph type="title"/>
          </p:nvPr>
        </p:nvSpPr>
        <p:spPr>
          <a:xfrm>
            <a:off x="912537" y="717340"/>
            <a:ext cx="11568600" cy="656100"/>
          </a:xfrm>
          <a:prstGeom prst="rect">
            <a:avLst/>
          </a:prstGeom>
          <a:noFill/>
          <a:ln>
            <a:noFill/>
          </a:ln>
        </p:spPr>
        <p:txBody>
          <a:bodyPr anchorCtr="0" anchor="b" bIns="91450" lIns="91450" spcFirstLastPara="1" rIns="91450" wrap="square" tIns="91450">
            <a:noAutofit/>
          </a:bodyPr>
          <a:lstStyle/>
          <a:p>
            <a:pPr indent="0" lvl="0" marL="0" marR="0" rtl="0" algn="l">
              <a:lnSpc>
                <a:spcPct val="100000"/>
              </a:lnSpc>
              <a:spcBef>
                <a:spcPts val="0"/>
              </a:spcBef>
              <a:spcAft>
                <a:spcPts val="0"/>
              </a:spcAft>
              <a:buClr>
                <a:srgbClr val="000000"/>
              </a:buClr>
              <a:buSzPts val="2000"/>
              <a:buFont typeface="Arial"/>
              <a:buNone/>
            </a:pPr>
            <a:r>
              <a:rPr b="0" lang="en-US" sz="3200">
                <a:solidFill>
                  <a:srgbClr val="000000"/>
                </a:solidFill>
              </a:rPr>
              <a:t>Notas para maestros  -2</a:t>
            </a:r>
            <a:endParaRPr b="0" i="0" sz="3200" u="none" cap="none" strike="noStrike">
              <a:solidFill>
                <a:srgbClr val="000000"/>
              </a:solidFill>
            </a:endParaRPr>
          </a:p>
        </p:txBody>
      </p:sp>
      <p:sp>
        <p:nvSpPr>
          <p:cNvPr id="313" name="Google Shape;313;p46"/>
          <p:cNvSpPr txBox="1"/>
          <p:nvPr>
            <p:ph idx="2" type="body"/>
          </p:nvPr>
        </p:nvSpPr>
        <p:spPr>
          <a:xfrm>
            <a:off x="912516" y="1518898"/>
            <a:ext cx="5377200" cy="7852800"/>
          </a:xfrm>
          <a:prstGeom prst="rect">
            <a:avLst/>
          </a:prstGeom>
          <a:noFill/>
          <a:ln>
            <a:noFill/>
          </a:ln>
        </p:spPr>
        <p:txBody>
          <a:bodyPr anchorCtr="0" anchor="t" bIns="91450" lIns="91450" spcFirstLastPara="1" rIns="91450" wrap="square" tIns="91450">
            <a:noAutofit/>
          </a:bodyPr>
          <a:lstStyle/>
          <a:p>
            <a:pPr indent="0" lvl="0" marL="0" rtl="0" algn="l">
              <a:lnSpc>
                <a:spcPct val="100000"/>
              </a:lnSpc>
              <a:spcBef>
                <a:spcPts val="0"/>
              </a:spcBef>
              <a:spcAft>
                <a:spcPts val="0"/>
              </a:spcAft>
              <a:buClr>
                <a:schemeClr val="dk1"/>
              </a:buClr>
              <a:buSzPts val="1600"/>
              <a:buFont typeface="Arial"/>
              <a:buNone/>
            </a:pPr>
            <a:r>
              <a:rPr lang="en-US" sz="1600"/>
              <a:t>9. A la mañana siguiente, el samaritano tuvo que continuar su viaje. Quería asegurarse de que el hombre herido estuviera bien cuidado, así que le dio dinero al encargado de la posada. ¡Le dio suficiente dinero para que el hombre pudiera quedarse en la posada por dos meses! Incluso le dijo al posadero que volvería la próxima vez que pasara por allí y pagaría más si el hombre aún estaba enfermo.</a:t>
            </a:r>
            <a:endParaRPr sz="1600"/>
          </a:p>
          <a:p>
            <a:pPr indent="0" lvl="0" marL="0" rtl="0" algn="l">
              <a:lnSpc>
                <a:spcPct val="100000"/>
              </a:lnSpc>
              <a:spcBef>
                <a:spcPts val="0"/>
              </a:spcBef>
              <a:spcAft>
                <a:spcPts val="0"/>
              </a:spcAft>
              <a:buClr>
                <a:schemeClr val="dk1"/>
              </a:buClr>
              <a:buSzPts val="1600"/>
              <a:buFont typeface="Arial"/>
              <a:buNone/>
            </a:pPr>
            <a:r>
              <a:t/>
            </a:r>
            <a:endParaRPr sz="1600"/>
          </a:p>
          <a:p>
            <a:pPr indent="0" lvl="0" marL="0" rtl="0" algn="l">
              <a:lnSpc>
                <a:spcPct val="100000"/>
              </a:lnSpc>
              <a:spcBef>
                <a:spcPts val="0"/>
              </a:spcBef>
              <a:spcAft>
                <a:spcPts val="0"/>
              </a:spcAft>
              <a:buClr>
                <a:schemeClr val="dk1"/>
              </a:buClr>
              <a:buSzPts val="1600"/>
              <a:buFont typeface="Arial"/>
              <a:buNone/>
            </a:pPr>
            <a:r>
              <a:t/>
            </a:r>
            <a:endParaRPr sz="1600"/>
          </a:p>
          <a:p>
            <a:pPr indent="0" lvl="0" marL="0" rtl="0" algn="l">
              <a:lnSpc>
                <a:spcPct val="100000"/>
              </a:lnSpc>
              <a:spcBef>
                <a:spcPts val="0"/>
              </a:spcBef>
              <a:spcAft>
                <a:spcPts val="0"/>
              </a:spcAft>
              <a:buClr>
                <a:schemeClr val="dk1"/>
              </a:buClr>
              <a:buSzPts val="1600"/>
              <a:buFont typeface="Arial"/>
              <a:buNone/>
            </a:pPr>
            <a:r>
              <a:rPr lang="en-US" sz="1600"/>
              <a:t>10. Todos estaban muy sorprendidos al escuchar esta parábola. Cuando Jesús terminó, le hizo una pregunta al experto en la Ley de Dios:</a:t>
            </a:r>
            <a:endParaRPr sz="1600"/>
          </a:p>
          <a:p>
            <a:pPr indent="0" lvl="0" marL="0" rtl="0" algn="l">
              <a:lnSpc>
                <a:spcPct val="100000"/>
              </a:lnSpc>
              <a:spcBef>
                <a:spcPts val="0"/>
              </a:spcBef>
              <a:spcAft>
                <a:spcPts val="0"/>
              </a:spcAft>
              <a:buClr>
                <a:schemeClr val="dk1"/>
              </a:buClr>
              <a:buSzPts val="1600"/>
              <a:buFont typeface="Arial"/>
              <a:buNone/>
            </a:pPr>
            <a:r>
              <a:rPr lang="en-US" sz="1600"/>
              <a:t> “Tres hombres pasaron por ese camino ese día: el sacerdote, el levita y el samaritano. ¿Cuál de estos hombres piensas que fue un prójimo para el hombre que fue golpeado y asaltado?”</a:t>
            </a:r>
            <a:endParaRPr sz="1600"/>
          </a:p>
          <a:p>
            <a:pPr indent="0" lvl="0" marL="0" rtl="0" algn="l">
              <a:lnSpc>
                <a:spcPct val="100000"/>
              </a:lnSpc>
              <a:spcBef>
                <a:spcPts val="0"/>
              </a:spcBef>
              <a:spcAft>
                <a:spcPts val="0"/>
              </a:spcAft>
              <a:buClr>
                <a:schemeClr val="dk1"/>
              </a:buClr>
              <a:buSzPts val="1600"/>
              <a:buFont typeface="Arial"/>
              <a:buNone/>
            </a:pPr>
            <a:r>
              <a:t/>
            </a:r>
            <a:endParaRPr sz="1600"/>
          </a:p>
          <a:p>
            <a:pPr indent="0" lvl="0" marL="0" rtl="0" algn="l">
              <a:lnSpc>
                <a:spcPct val="100000"/>
              </a:lnSpc>
              <a:spcBef>
                <a:spcPts val="0"/>
              </a:spcBef>
              <a:spcAft>
                <a:spcPts val="0"/>
              </a:spcAft>
              <a:buClr>
                <a:schemeClr val="dk1"/>
              </a:buClr>
              <a:buSzPts val="1600"/>
              <a:buFont typeface="Arial"/>
              <a:buNone/>
            </a:pPr>
            <a:r>
              <a:rPr lang="en-US" sz="1600"/>
              <a:t>¿Qué crees que respondió el experto en la Ley de Dios?</a:t>
            </a:r>
            <a:endParaRPr sz="1600"/>
          </a:p>
          <a:p>
            <a:pPr indent="0" lvl="0" marL="0" rtl="0" algn="l">
              <a:lnSpc>
                <a:spcPct val="100000"/>
              </a:lnSpc>
              <a:spcBef>
                <a:spcPts val="0"/>
              </a:spcBef>
              <a:spcAft>
                <a:spcPts val="0"/>
              </a:spcAft>
              <a:buClr>
                <a:schemeClr val="dk1"/>
              </a:buClr>
              <a:buSzPts val="1600"/>
              <a:buFont typeface="Arial"/>
              <a:buNone/>
            </a:pPr>
            <a:r>
              <a:rPr lang="en-US" sz="1600"/>
              <a:t> ¡Exacto! El samaritano fue un prójimo. Ayudar a cualquiera que necesite ayuda es ser el tipo de prójimo que Dios quiere. Ni siquiera tenemos que conocer a la persona. Debemos ayudarla simplemente porque necesita ayuda.</a:t>
            </a:r>
            <a:endParaRPr sz="1600"/>
          </a:p>
          <a:p>
            <a:pPr indent="0" lvl="0" marL="0" rtl="0" algn="l">
              <a:lnSpc>
                <a:spcPct val="100000"/>
              </a:lnSpc>
              <a:spcBef>
                <a:spcPts val="0"/>
              </a:spcBef>
              <a:spcAft>
                <a:spcPts val="0"/>
              </a:spcAft>
              <a:buClr>
                <a:schemeClr val="dk1"/>
              </a:buClr>
              <a:buSzPts val="1600"/>
              <a:buFont typeface="Arial"/>
              <a:buNone/>
            </a:pPr>
            <a:r>
              <a:t/>
            </a:r>
            <a:endParaRPr sz="1600"/>
          </a:p>
          <a:p>
            <a:pPr indent="0" lvl="0" marL="0" rtl="0" algn="l">
              <a:lnSpc>
                <a:spcPct val="100000"/>
              </a:lnSpc>
              <a:spcBef>
                <a:spcPts val="0"/>
              </a:spcBef>
              <a:spcAft>
                <a:spcPts val="0"/>
              </a:spcAft>
              <a:buClr>
                <a:schemeClr val="dk1"/>
              </a:buClr>
              <a:buSzPts val="1600"/>
              <a:buFont typeface="Arial"/>
              <a:buNone/>
            </a:pPr>
            <a:r>
              <a:rPr lang="en-US" sz="1600"/>
              <a:t>Dios tiene compasión por las personas que están en necesidad, y Él quiere ayudarlas. Nosotros también podemos ayudar a los demás, tal como lo hizo el samaritano, y recordar que si Dios tiene compasión por las personas necesitadas, nosotros también debemos tenerla.</a:t>
            </a:r>
            <a:endParaRPr sz="1600"/>
          </a:p>
          <a:p>
            <a:pPr indent="0" lvl="0" marL="0" rtl="0" algn="l">
              <a:lnSpc>
                <a:spcPct val="100000"/>
              </a:lnSpc>
              <a:spcBef>
                <a:spcPts val="0"/>
              </a:spcBef>
              <a:spcAft>
                <a:spcPts val="0"/>
              </a:spcAft>
              <a:buClr>
                <a:schemeClr val="dk1"/>
              </a:buClr>
              <a:buSzPts val="1600"/>
              <a:buFont typeface="Arial"/>
              <a:buNone/>
            </a:pPr>
            <a:r>
              <a:t/>
            </a:r>
            <a:endParaRPr sz="1600"/>
          </a:p>
          <a:p>
            <a:pPr indent="0" lvl="0" marL="0" rtl="0" algn="l">
              <a:lnSpc>
                <a:spcPct val="100000"/>
              </a:lnSpc>
              <a:spcBef>
                <a:spcPts val="0"/>
              </a:spcBef>
              <a:spcAft>
                <a:spcPts val="0"/>
              </a:spcAft>
              <a:buClr>
                <a:schemeClr val="dk1"/>
              </a:buClr>
              <a:buSzPts val="1600"/>
              <a:buFont typeface="Arial"/>
              <a:buNone/>
            </a:pPr>
            <a:r>
              <a:t/>
            </a:r>
            <a:endParaRPr sz="1600"/>
          </a:p>
          <a:p>
            <a:pPr indent="0" lvl="0" marL="0" rtl="0" algn="l">
              <a:lnSpc>
                <a:spcPct val="100000"/>
              </a:lnSpc>
              <a:spcBef>
                <a:spcPts val="0"/>
              </a:spcBef>
              <a:spcAft>
                <a:spcPts val="0"/>
              </a:spcAft>
              <a:buClr>
                <a:schemeClr val="dk1"/>
              </a:buClr>
              <a:buSzPts val="1600"/>
              <a:buFont typeface="Arial"/>
              <a:buNone/>
            </a:pPr>
            <a:r>
              <a:t/>
            </a:r>
            <a:endParaRPr sz="1600"/>
          </a:p>
          <a:p>
            <a:pPr indent="0" lvl="0" marL="0" rtl="0" algn="l">
              <a:lnSpc>
                <a:spcPct val="100000"/>
              </a:lnSpc>
              <a:spcBef>
                <a:spcPts val="0"/>
              </a:spcBef>
              <a:spcAft>
                <a:spcPts val="0"/>
              </a:spcAft>
              <a:buClr>
                <a:schemeClr val="dk1"/>
              </a:buClr>
              <a:buSzPts val="1600"/>
              <a:buFont typeface="Arial"/>
              <a:buNone/>
            </a:pPr>
            <a:r>
              <a:t/>
            </a:r>
            <a:endParaRPr sz="1600"/>
          </a:p>
        </p:txBody>
      </p:sp>
      <p:sp>
        <p:nvSpPr>
          <p:cNvPr id="314" name="Google Shape;314;p46"/>
          <p:cNvSpPr txBox="1"/>
          <p:nvPr/>
        </p:nvSpPr>
        <p:spPr>
          <a:xfrm>
            <a:off x="7103893" y="1518898"/>
            <a:ext cx="5377280" cy="7530240"/>
          </a:xfrm>
          <a:prstGeom prst="rect">
            <a:avLst/>
          </a:prstGeom>
          <a:noFill/>
          <a:ln>
            <a:noFill/>
          </a:ln>
        </p:spPr>
        <p:txBody>
          <a:bodyPr anchorCtr="0" anchor="t" bIns="45700" lIns="91450" spcFirstLastPara="1" rIns="91450" wrap="square" tIns="45700">
            <a:noAutofit/>
          </a:bodyPr>
          <a:lstStyle/>
          <a:p>
            <a:pPr indent="0" lvl="0" marL="0" marR="0" rtl="0" algn="l">
              <a:lnSpc>
                <a:spcPct val="115000"/>
              </a:lnSpc>
              <a:spcBef>
                <a:spcPts val="0"/>
              </a:spcBef>
              <a:spcAft>
                <a:spcPts val="2600"/>
              </a:spcAft>
              <a:buClr>
                <a:schemeClr val="dk1"/>
              </a:buClr>
              <a:buSzPts val="1600"/>
              <a:buFont typeface="Arial"/>
              <a:buNone/>
            </a:pPr>
            <a:r>
              <a:t/>
            </a:r>
            <a:endParaRPr b="0" i="0" sz="1600" u="none" cap="none" strike="noStrike">
              <a:solidFill>
                <a:schemeClr val="dk1"/>
              </a:solidFill>
              <a:latin typeface="Calibri"/>
              <a:ea typeface="Calibri"/>
              <a:cs typeface="Calibri"/>
              <a:sym typeface="Calibri"/>
            </a:endParaRPr>
          </a:p>
        </p:txBody>
      </p:sp>
      <p:sp>
        <p:nvSpPr>
          <p:cNvPr id="315" name="Google Shape;315;p46"/>
          <p:cNvSpPr txBox="1"/>
          <p:nvPr/>
        </p:nvSpPr>
        <p:spPr>
          <a:xfrm>
            <a:off x="4796160" y="9040142"/>
            <a:ext cx="73524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r>
              <a:rPr lang="en-US" sz="1400">
                <a:solidFill>
                  <a:srgbClr val="898989"/>
                </a:solidFill>
                <a:latin typeface="Calibri"/>
                <a:ea typeface="Calibri"/>
                <a:cs typeface="Calibri"/>
                <a:sym typeface="Calibri"/>
              </a:rPr>
              <a:t>    misionleccionesbiblicas.org    </a:t>
            </a:r>
            <a:r>
              <a:rPr lang="en-US">
                <a:solidFill>
                  <a:srgbClr val="898989"/>
                </a:solidFill>
                <a:latin typeface="Calibri"/>
                <a:ea typeface="Calibri"/>
                <a:cs typeface="Calibri"/>
                <a:sym typeface="Calibri"/>
              </a:rPr>
              <a:t>Parábola del buen samaritano</a:t>
            </a:r>
            <a:endParaRPr sz="1400">
              <a:solidFill>
                <a:srgbClr val="898989"/>
              </a:solidFill>
              <a:latin typeface="Calibri"/>
              <a:ea typeface="Calibri"/>
              <a:cs typeface="Calibri"/>
              <a:sym typeface="Calibri"/>
            </a:endParaRPr>
          </a:p>
        </p:txBody>
      </p:sp>
      <p:sp>
        <p:nvSpPr>
          <p:cNvPr id="316" name="Google Shape;316;p46"/>
          <p:cNvSpPr txBox="1"/>
          <p:nvPr/>
        </p:nvSpPr>
        <p:spPr>
          <a:xfrm>
            <a:off x="12148305" y="9048788"/>
            <a:ext cx="7053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fld id="{00000000-1234-1234-1234-123412341234}" type="slidenum">
              <a:rPr lang="en-US" sz="1400">
                <a:solidFill>
                  <a:srgbClr val="898989"/>
                </a:solidFill>
                <a:latin typeface="Calibri"/>
                <a:ea typeface="Calibri"/>
                <a:cs typeface="Calibri"/>
                <a:sym typeface="Calibri"/>
              </a:rPr>
              <a:t>‹#›</a:t>
            </a:fld>
            <a:endParaRPr sz="1400">
              <a:solidFill>
                <a:srgbClr val="898989"/>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47"/>
          <p:cNvSpPr txBox="1"/>
          <p:nvPr/>
        </p:nvSpPr>
        <p:spPr>
          <a:xfrm>
            <a:off x="894080" y="7845902"/>
            <a:ext cx="6673067" cy="1194240"/>
          </a:xfrm>
          <a:prstGeom prst="rect">
            <a:avLst/>
          </a:prstGeom>
          <a:noFill/>
          <a:ln>
            <a:noFill/>
          </a:ln>
        </p:spPr>
        <p:txBody>
          <a:bodyPr anchorCtr="0" anchor="t" bIns="130025" lIns="130025" spcFirstLastPara="1" rIns="130025" wrap="square" tIns="130025">
            <a:noAutofit/>
          </a:bodyPr>
          <a:lstStyle/>
          <a:p>
            <a:pPr indent="0" lvl="0" marL="0" marR="0" rtl="0" algn="l">
              <a:lnSpc>
                <a:spcPct val="115000"/>
              </a:lnSpc>
              <a:spcBef>
                <a:spcPts val="0"/>
              </a:spcBef>
              <a:spcAft>
                <a:spcPts val="0"/>
              </a:spcAft>
              <a:buClr>
                <a:schemeClr val="dk1"/>
              </a:buClr>
              <a:buSzPts val="4300"/>
              <a:buFont typeface="Calibri"/>
              <a:buNone/>
            </a:pPr>
            <a:r>
              <a:rPr b="0" i="0" lang="en-US" sz="1800" u="none" cap="none" strike="noStrike">
                <a:solidFill>
                  <a:schemeClr val="dk1"/>
                </a:solidFill>
                <a:latin typeface="Calibri"/>
                <a:ea typeface="Calibri"/>
                <a:cs typeface="Calibri"/>
                <a:sym typeface="Calibri"/>
              </a:rPr>
              <a:t>Recursos gratuitos para compartir la Palabra de Dios con los niños:</a:t>
            </a:r>
            <a:endParaRPr b="0" i="0" sz="18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chemeClr val="dk1"/>
              </a:buClr>
              <a:buSzPts val="4300"/>
              <a:buFont typeface="Calibri"/>
              <a:buNone/>
            </a:pPr>
            <a:r>
              <a:rPr b="0" i="0" lang="en-US" sz="1800" u="sng" cap="none" strike="noStrike">
                <a:solidFill>
                  <a:schemeClr val="hlink"/>
                </a:solidFill>
                <a:latin typeface="Calibri"/>
                <a:ea typeface="Calibri"/>
                <a:cs typeface="Calibri"/>
                <a:sym typeface="Calibri"/>
                <a:hlinkClick r:id="rId3"/>
              </a:rPr>
              <a:t>misionleccionesbiblicas.org</a:t>
            </a:r>
            <a:r>
              <a:rPr b="0" i="0" lang="en-US" sz="1800" u="none" cap="none" strike="noStrike">
                <a:solidFill>
                  <a:schemeClr val="dk1"/>
                </a:solidFill>
                <a:latin typeface="Calibri"/>
                <a:ea typeface="Calibri"/>
                <a:cs typeface="Calibri"/>
                <a:sym typeface="Calibri"/>
              </a:rPr>
              <a:t> (en español)</a:t>
            </a:r>
            <a:endParaRPr b="0" i="0" sz="18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chemeClr val="dk1"/>
              </a:buClr>
              <a:buSzPts val="4300"/>
              <a:buFont typeface="Calibri"/>
              <a:buNone/>
            </a:pPr>
            <a:r>
              <a:rPr b="0" i="0" lang="en-US" sz="1800" u="sng" cap="none" strike="noStrike">
                <a:solidFill>
                  <a:schemeClr val="hlink"/>
                </a:solidFill>
                <a:latin typeface="Calibri"/>
                <a:ea typeface="Calibri"/>
                <a:cs typeface="Calibri"/>
                <a:sym typeface="Calibri"/>
                <a:hlinkClick r:id="rId4"/>
              </a:rPr>
              <a:t>www.missionbibleclass.org</a:t>
            </a:r>
            <a:r>
              <a:rPr b="0" i="0" lang="en-US" sz="1800" u="none" cap="none" strike="noStrike">
                <a:solidFill>
                  <a:schemeClr val="dk1"/>
                </a:solidFill>
                <a:latin typeface="Calibri"/>
                <a:ea typeface="Calibri"/>
                <a:cs typeface="Calibri"/>
                <a:sym typeface="Calibri"/>
              </a:rPr>
              <a:t> (in English)</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4300"/>
              <a:buFont typeface="Calibri"/>
              <a:buNone/>
            </a:pPr>
            <a:r>
              <a:t/>
            </a:r>
            <a:endParaRPr b="0" i="0" sz="2800" u="none" cap="none" strike="noStrike">
              <a:solidFill>
                <a:schemeClr val="dk1"/>
              </a:solidFill>
              <a:latin typeface="Calibri"/>
              <a:ea typeface="Calibri"/>
              <a:cs typeface="Calibri"/>
              <a:sym typeface="Calibri"/>
            </a:endParaRPr>
          </a:p>
        </p:txBody>
      </p:sp>
      <p:pic>
        <p:nvPicPr>
          <p:cNvPr id="323" name="Google Shape;323;p47"/>
          <p:cNvPicPr preferRelativeResize="0"/>
          <p:nvPr/>
        </p:nvPicPr>
        <p:blipFill rotWithShape="1">
          <a:blip r:embed="rId5">
            <a:alphaModFix/>
          </a:blip>
          <a:srcRect b="0" l="0" r="0" t="0"/>
          <a:stretch/>
        </p:blipFill>
        <p:spPr>
          <a:xfrm>
            <a:off x="894080" y="6278720"/>
            <a:ext cx="3902080" cy="1567182"/>
          </a:xfrm>
          <a:prstGeom prst="rect">
            <a:avLst/>
          </a:prstGeom>
          <a:noFill/>
          <a:ln>
            <a:noFill/>
          </a:ln>
        </p:spPr>
      </p:pic>
      <p:sp>
        <p:nvSpPr>
          <p:cNvPr id="324" name="Google Shape;324;p47"/>
          <p:cNvSpPr txBox="1"/>
          <p:nvPr>
            <p:ph type="title"/>
          </p:nvPr>
        </p:nvSpPr>
        <p:spPr>
          <a:xfrm>
            <a:off x="894080" y="3560252"/>
            <a:ext cx="11847680" cy="2542507"/>
          </a:xfrm>
          <a:prstGeom prst="rect">
            <a:avLst/>
          </a:prstGeom>
          <a:noFill/>
          <a:ln>
            <a:noFill/>
          </a:ln>
        </p:spPr>
        <p:txBody>
          <a:bodyPr anchorCtr="0" anchor="ctr" bIns="130025" lIns="130025" spcFirstLastPara="1" rIns="130025" wrap="square" tIns="130025">
            <a:normAutofit fontScale="90000"/>
          </a:bodyPr>
          <a:lstStyle/>
          <a:p>
            <a:pPr indent="0" lvl="0" marL="0" rtl="0" algn="l">
              <a:lnSpc>
                <a:spcPct val="90000"/>
              </a:lnSpc>
              <a:spcBef>
                <a:spcPts val="0"/>
              </a:spcBef>
              <a:spcAft>
                <a:spcPts val="0"/>
              </a:spcAft>
              <a:buClr>
                <a:schemeClr val="dk1"/>
              </a:buClr>
              <a:buSzPct val="113043"/>
              <a:buFont typeface="Calibri"/>
              <a:buNone/>
            </a:pPr>
            <a:r>
              <a:rPr b="1" lang="en-US" sz="2300"/>
              <a:t>Atribución: </a:t>
            </a:r>
            <a:r>
              <a:rPr lang="en-US" sz="2300"/>
              <a:t>Esta ayuda visual fue construida por Mary Nelson </a:t>
            </a:r>
            <a:r>
              <a:rPr lang="en-US" sz="2300" u="sng">
                <a:solidFill>
                  <a:schemeClr val="hlink"/>
                </a:solidFill>
                <a:hlinkClick r:id="rId6"/>
              </a:rPr>
              <a:t>www.missionbibleclass.org</a:t>
            </a:r>
            <a:r>
              <a:rPr lang="en-US" sz="2300"/>
              <a:t>  utilizando:</a:t>
            </a:r>
            <a:endParaRPr sz="2300"/>
          </a:p>
          <a:p>
            <a:pPr indent="-431800" lvl="0" marL="647700" rtl="0" algn="l">
              <a:lnSpc>
                <a:spcPct val="100000"/>
              </a:lnSpc>
              <a:spcBef>
                <a:spcPts val="1400"/>
              </a:spcBef>
              <a:spcAft>
                <a:spcPts val="0"/>
              </a:spcAft>
              <a:buSzPct val="86956"/>
              <a:buChar char="●"/>
            </a:pPr>
            <a:r>
              <a:rPr lang="en-US" sz="2300"/>
              <a:t>Recopilación de textos y diapositivas de Mary Nelson</a:t>
            </a:r>
            <a:endParaRPr sz="2300"/>
          </a:p>
          <a:p>
            <a:pPr indent="-448944" lvl="0" marL="647700" rtl="0" algn="l">
              <a:lnSpc>
                <a:spcPct val="100000"/>
              </a:lnSpc>
              <a:spcBef>
                <a:spcPts val="0"/>
              </a:spcBef>
              <a:spcAft>
                <a:spcPts val="0"/>
              </a:spcAft>
              <a:buSzPct val="100000"/>
              <a:buChar char="●"/>
            </a:pPr>
            <a:r>
              <a:rPr lang="en-US" sz="2300"/>
              <a:t>Texto y diapositivas de Mary Nelson</a:t>
            </a:r>
            <a:endParaRPr sz="2300"/>
          </a:p>
          <a:p>
            <a:pPr indent="-431800" lvl="0" marL="647700" rtl="0" algn="l">
              <a:lnSpc>
                <a:spcPct val="100000"/>
              </a:lnSpc>
              <a:spcBef>
                <a:spcPts val="0"/>
              </a:spcBef>
              <a:spcAft>
                <a:spcPts val="0"/>
              </a:spcAft>
              <a:buSzPct val="86956"/>
              <a:buChar char="●"/>
            </a:pPr>
            <a:r>
              <a:rPr lang="en-US" sz="2300"/>
              <a:t>Ilustraciones de Sweet Publishing </a:t>
            </a:r>
            <a:r>
              <a:rPr lang="en-US" sz="2300" u="sng">
                <a:solidFill>
                  <a:schemeClr val="hlink"/>
                </a:solidFill>
                <a:hlinkClick r:id="rId7"/>
              </a:rPr>
              <a:t>http://sweetpublishing.com/</a:t>
            </a:r>
            <a:r>
              <a:rPr lang="en-US" sz="2300"/>
              <a:t> </a:t>
            </a:r>
            <a:br>
              <a:rPr lang="en-US" sz="2300"/>
            </a:br>
            <a:r>
              <a:rPr lang="en-US" sz="2300"/>
              <a:t>Acceso a través de </a:t>
            </a:r>
            <a:r>
              <a:rPr lang="en-US" sz="2300" u="sng">
                <a:solidFill>
                  <a:schemeClr val="hlink"/>
                </a:solidFill>
                <a:hlinkClick r:id="rId8"/>
              </a:rPr>
              <a:t>www.freebibleimages.org</a:t>
            </a:r>
            <a:r>
              <a:rPr lang="en-US" sz="2300"/>
              <a:t>  y </a:t>
            </a:r>
            <a:r>
              <a:rPr lang="en-US" sz="2300" u="sng">
                <a:solidFill>
                  <a:schemeClr val="hlink"/>
                </a:solidFill>
                <a:hlinkClick r:id="rId9"/>
              </a:rPr>
              <a:t>https://www.unfoldingword.org/sweet-publishing/</a:t>
            </a:r>
            <a:r>
              <a:rPr lang="en-US" sz="2300"/>
              <a:t> </a:t>
            </a:r>
            <a:endParaRPr sz="2300"/>
          </a:p>
          <a:p>
            <a:pPr indent="0" lvl="0" marL="0" rtl="0" algn="l">
              <a:lnSpc>
                <a:spcPct val="100000"/>
              </a:lnSpc>
              <a:spcBef>
                <a:spcPts val="0"/>
              </a:spcBef>
              <a:spcAft>
                <a:spcPts val="0"/>
              </a:spcAft>
              <a:buNone/>
            </a:pPr>
            <a:r>
              <a:rPr b="1" lang="en-US" sz="2300">
                <a:solidFill>
                  <a:srgbClr val="000000"/>
                </a:solidFill>
              </a:rPr>
              <a:t>A</a:t>
            </a:r>
            <a:r>
              <a:rPr b="1" lang="en-US" sz="2300">
                <a:solidFill>
                  <a:srgbClr val="000000"/>
                </a:solidFill>
              </a:rPr>
              <a:t>lteración: </a:t>
            </a:r>
            <a:r>
              <a:rPr lang="en-US" sz="2300">
                <a:solidFill>
                  <a:srgbClr val="000000"/>
                </a:solidFill>
              </a:rPr>
              <a:t>Texto añadido a la portada.  </a:t>
            </a:r>
            <a:endParaRPr sz="2300">
              <a:solidFill>
                <a:srgbClr val="000000"/>
              </a:solidFill>
            </a:endParaRPr>
          </a:p>
        </p:txBody>
      </p:sp>
      <p:pic>
        <p:nvPicPr>
          <p:cNvPr id="325" name="Google Shape;325;p47"/>
          <p:cNvPicPr preferRelativeResize="0"/>
          <p:nvPr/>
        </p:nvPicPr>
        <p:blipFill rotWithShape="1">
          <a:blip r:embed="rId10">
            <a:alphaModFix/>
          </a:blip>
          <a:srcRect b="0" l="0" r="0" t="0"/>
          <a:stretch/>
        </p:blipFill>
        <p:spPr>
          <a:xfrm>
            <a:off x="1002844" y="887360"/>
            <a:ext cx="3413760" cy="1194394"/>
          </a:xfrm>
          <a:prstGeom prst="rect">
            <a:avLst/>
          </a:prstGeom>
          <a:noFill/>
          <a:ln>
            <a:noFill/>
          </a:ln>
        </p:spPr>
      </p:pic>
      <p:sp>
        <p:nvSpPr>
          <p:cNvPr id="326" name="Google Shape;326;p47"/>
          <p:cNvSpPr txBox="1"/>
          <p:nvPr/>
        </p:nvSpPr>
        <p:spPr>
          <a:xfrm>
            <a:off x="894080" y="2292147"/>
            <a:ext cx="11030187" cy="1149440"/>
          </a:xfrm>
          <a:prstGeom prst="rect">
            <a:avLst/>
          </a:prstGeom>
          <a:noFill/>
          <a:ln>
            <a:noFill/>
          </a:ln>
        </p:spPr>
        <p:txBody>
          <a:bodyPr anchorCtr="0" anchor="t" bIns="130025" lIns="130025" spcFirstLastPara="1" rIns="130025" wrap="square" tIns="130025">
            <a:spAutoFit/>
          </a:bodyPr>
          <a:lstStyle/>
          <a:p>
            <a:pPr indent="0" lvl="0" marL="0" marR="0" rtl="0" algn="l">
              <a:lnSpc>
                <a:spcPct val="90000"/>
              </a:lnSpc>
              <a:spcBef>
                <a:spcPts val="0"/>
              </a:spcBef>
              <a:spcAft>
                <a:spcPts val="0"/>
              </a:spcAft>
              <a:buClr>
                <a:srgbClr val="000000"/>
              </a:buClr>
              <a:buSzPts val="2300"/>
              <a:buFont typeface="Arial"/>
              <a:buNone/>
            </a:pPr>
            <a:r>
              <a:rPr b="0" i="0" lang="en-US" sz="2300" u="none" cap="none" strike="noStrike">
                <a:solidFill>
                  <a:srgbClr val="000000"/>
                </a:solidFill>
                <a:latin typeface="Calibri"/>
                <a:ea typeface="Calibri"/>
                <a:cs typeface="Calibri"/>
                <a:sym typeface="Calibri"/>
              </a:rPr>
              <a:t>Atribución/Reconocimiento-CompartirIgual 4.0 Internacional Deed, CC BY-SA 4.0</a:t>
            </a:r>
            <a:endParaRPr b="0" i="0" sz="23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2300"/>
              <a:buFont typeface="Arial"/>
              <a:buNone/>
            </a:pPr>
            <a:r>
              <a:t/>
            </a:r>
            <a:endParaRPr b="0" i="0" sz="21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2300"/>
              <a:buFont typeface="Arial"/>
              <a:buNone/>
            </a:pPr>
            <a:r>
              <a:rPr b="0" i="0" lang="en-US" sz="2000" u="sng" cap="none" strike="noStrike">
                <a:solidFill>
                  <a:schemeClr val="hlink"/>
                </a:solidFill>
                <a:latin typeface="Calibri"/>
                <a:ea typeface="Calibri"/>
                <a:cs typeface="Calibri"/>
                <a:sym typeface="Calibri"/>
                <a:hlinkClick r:id="rId11"/>
              </a:rPr>
              <a:t>https://creativecommons.org/licenses/by-sa/4.0/deed.es</a:t>
            </a:r>
            <a:r>
              <a:rPr b="0" i="0" lang="en-US" sz="2000" u="none" cap="none" strike="noStrike">
                <a:solidFill>
                  <a:srgbClr val="000000"/>
                </a:solidFill>
                <a:latin typeface="Calibri"/>
                <a:ea typeface="Calibri"/>
                <a:cs typeface="Calibri"/>
                <a:sym typeface="Calibri"/>
              </a:rPr>
              <a:t> </a:t>
            </a:r>
            <a:endParaRPr b="1" i="0" sz="2000" u="none" cap="none" strike="noStrike">
              <a:solidFill>
                <a:srgbClr val="000000"/>
              </a:solidFill>
              <a:latin typeface="Calibri"/>
              <a:ea typeface="Calibri"/>
              <a:cs typeface="Calibri"/>
              <a:sym typeface="Calibri"/>
            </a:endParaRPr>
          </a:p>
        </p:txBody>
      </p:sp>
      <p:sp>
        <p:nvSpPr>
          <p:cNvPr id="327" name="Google Shape;327;p47"/>
          <p:cNvSpPr txBox="1"/>
          <p:nvPr/>
        </p:nvSpPr>
        <p:spPr>
          <a:xfrm>
            <a:off x="5379000" y="1244776"/>
            <a:ext cx="6545100" cy="484200"/>
          </a:xfrm>
          <a:prstGeom prst="rect">
            <a:avLst/>
          </a:prstGeom>
          <a:solidFill>
            <a:schemeClr val="accent4"/>
          </a:solidFill>
          <a:ln>
            <a:noFill/>
          </a:ln>
        </p:spPr>
        <p:txBody>
          <a:bodyPr anchorCtr="0" anchor="t" bIns="130025" lIns="130025" spcFirstLastPara="1" rIns="130025" wrap="square" tIns="130025">
            <a:spAutoFit/>
          </a:bodyPr>
          <a:lstStyle/>
          <a:p>
            <a:pPr indent="0" lvl="0" marL="0" marR="0" rtl="0" algn="ctr">
              <a:lnSpc>
                <a:spcPct val="90000"/>
              </a:lnSpc>
              <a:spcBef>
                <a:spcPts val="0"/>
              </a:spcBef>
              <a:spcAft>
                <a:spcPts val="0"/>
              </a:spcAft>
              <a:buClr>
                <a:srgbClr val="000000"/>
              </a:buClr>
              <a:buSzPts val="2300"/>
              <a:buFont typeface="Arial"/>
              <a:buNone/>
            </a:pPr>
            <a:r>
              <a:rPr b="0" i="0" lang="en-US" sz="1600" u="none" cap="none" strike="noStrike">
                <a:solidFill>
                  <a:srgbClr val="000000"/>
                </a:solidFill>
                <a:latin typeface="Calibri"/>
                <a:ea typeface="Calibri"/>
                <a:cs typeface="Calibri"/>
                <a:sym typeface="Calibri"/>
              </a:rPr>
              <a:t>Puede descargar este pase de diapositivas de</a:t>
            </a:r>
            <a:r>
              <a:rPr b="1" i="0" lang="en-US" sz="1600" u="none" cap="none" strike="noStrike">
                <a:solidFill>
                  <a:srgbClr val="000000"/>
                </a:solidFill>
                <a:latin typeface="Calibri"/>
                <a:ea typeface="Calibri"/>
                <a:cs typeface="Calibri"/>
                <a:sym typeface="Calibri"/>
              </a:rPr>
              <a:t> </a:t>
            </a:r>
            <a:r>
              <a:rPr b="1" i="0" lang="en-US" sz="1600" u="sng" cap="none" strike="noStrike">
                <a:solidFill>
                  <a:schemeClr val="hlink"/>
                </a:solidFill>
                <a:latin typeface="Calibri"/>
                <a:ea typeface="Calibri"/>
                <a:cs typeface="Calibri"/>
                <a:sym typeface="Calibri"/>
                <a:hlinkClick r:id="rId12"/>
              </a:rPr>
              <a:t>misionleccionesbiblicas.org</a:t>
            </a:r>
            <a:r>
              <a:rPr b="1" i="0" lang="en-US" sz="1600" u="none" cap="none" strike="noStrike">
                <a:solidFill>
                  <a:srgbClr val="000000"/>
                </a:solidFill>
                <a:latin typeface="Calibri"/>
                <a:ea typeface="Calibri"/>
                <a:cs typeface="Calibri"/>
                <a:sym typeface="Calibri"/>
              </a:rPr>
              <a:t>.</a:t>
            </a:r>
            <a:endParaRPr b="1" i="0" sz="1600" u="none" cap="none" strike="noStrike">
              <a:solidFill>
                <a:srgbClr val="000000"/>
              </a:solidFill>
              <a:latin typeface="Calibri"/>
              <a:ea typeface="Calibri"/>
              <a:cs typeface="Calibri"/>
              <a:sym typeface="Calibri"/>
            </a:endParaRPr>
          </a:p>
        </p:txBody>
      </p:sp>
      <p:sp>
        <p:nvSpPr>
          <p:cNvPr id="328" name="Google Shape;328;p47"/>
          <p:cNvSpPr txBox="1"/>
          <p:nvPr/>
        </p:nvSpPr>
        <p:spPr>
          <a:xfrm>
            <a:off x="4796160" y="9040142"/>
            <a:ext cx="7352320" cy="519253"/>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r>
              <a:rPr lang="en-US" sz="1400">
                <a:latin typeface="Calibri"/>
                <a:ea typeface="Calibri"/>
                <a:cs typeface="Calibri"/>
                <a:sym typeface="Calibri"/>
              </a:rPr>
              <a:t>    misionleccionesbiblicas.org</a:t>
            </a:r>
            <a:r>
              <a:rPr lang="en-US" sz="1400">
                <a:latin typeface="Calibri"/>
                <a:ea typeface="Calibri"/>
                <a:cs typeface="Calibri"/>
                <a:sym typeface="Calibri"/>
              </a:rPr>
              <a:t>    </a:t>
            </a:r>
            <a:r>
              <a:rPr lang="en-US">
                <a:latin typeface="Calibri"/>
                <a:ea typeface="Calibri"/>
                <a:cs typeface="Calibri"/>
                <a:sym typeface="Calibri"/>
              </a:rPr>
              <a:t>Parábola del buen samaritano</a:t>
            </a:r>
            <a:endParaRPr sz="1400">
              <a:latin typeface="Calibri"/>
              <a:ea typeface="Calibri"/>
              <a:cs typeface="Calibri"/>
              <a:sym typeface="Calibri"/>
            </a:endParaRPr>
          </a:p>
        </p:txBody>
      </p:sp>
      <p:sp>
        <p:nvSpPr>
          <p:cNvPr id="329" name="Google Shape;329;p47"/>
          <p:cNvSpPr txBox="1"/>
          <p:nvPr/>
        </p:nvSpPr>
        <p:spPr>
          <a:xfrm>
            <a:off x="12148305" y="9048788"/>
            <a:ext cx="705280" cy="519253"/>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fld id="{00000000-1234-1234-1234-123412341234}" type="slidenum">
              <a:rPr lang="en-US"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