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9" r:id="rId3"/>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9753600" cx="13004800"/>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Times New Roman"/>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7c315b483a_1_75: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None/>
            </a:pPr>
            <a:r>
              <a:rPr lang="en-GB" sz="1500">
                <a:latin typeface="Calibri"/>
                <a:ea typeface="Calibri"/>
                <a:cs typeface="Calibri"/>
                <a:sym typeface="Calibri"/>
              </a:rPr>
              <a:t>1. Portada: Entierro y resurrección de Jesús (Lucas 23:50-24:49)</a:t>
            </a:r>
            <a:endParaRPr sz="1500">
              <a:latin typeface="Calibri"/>
              <a:ea typeface="Calibri"/>
              <a:cs typeface="Calibri"/>
              <a:sym typeface="Calibri"/>
            </a:endParaRPr>
          </a:p>
          <a:p>
            <a:pPr indent="0" lvl="0" marL="0" rtl="0" algn="l">
              <a:lnSpc>
                <a:spcPct val="100000"/>
              </a:lnSpc>
              <a:spcBef>
                <a:spcPts val="0"/>
              </a:spcBef>
              <a:spcAft>
                <a:spcPts val="1300"/>
              </a:spcAft>
              <a:buNone/>
            </a:pPr>
            <a:r>
              <a:t/>
            </a:r>
            <a:endParaRPr sz="1200">
              <a:solidFill>
                <a:schemeClr val="dk1"/>
              </a:solidFill>
              <a:latin typeface="Calibri"/>
              <a:ea typeface="Calibri"/>
              <a:cs typeface="Calibri"/>
              <a:sym typeface="Calibri"/>
            </a:endParaRPr>
          </a:p>
        </p:txBody>
      </p:sp>
      <p:sp>
        <p:nvSpPr>
          <p:cNvPr id="231" name="Google Shape;231;g37c315b483a_1_75:notes"/>
          <p:cNvSpPr/>
          <p:nvPr>
            <p:ph idx="2" type="sldImg"/>
          </p:nvPr>
        </p:nvSpPr>
        <p:spPr>
          <a:xfrm>
            <a:off x="1260194" y="801885"/>
            <a:ext cx="5040031"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c315b483a_1_130: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10. Pero los seguidores nunca habían oído algo tan increíble. No podían creer que fuera verdad. Pedro decidió ir a ver por sí mismo. Cuando miró dentro de la tumba, vio que estaba vacía. Lo único que quedaba eran las telas de lino en las que el cuerpo de Jesús había sido envuelto. ¿Podría ser verdad esta buena noticia? ¿Estaría Jesús vivo?</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94" name="Google Shape;294;g37c315b483a_1_130: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7c315b483a_1_136: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11. Pedro aún no lo sabía, pero alguien más ya había visto a Jesús antes que él. Más temprano, cuando las otras mujeres se fueron, María Magdalena se quedó cerca de donde había estado el cuerpo de Jesús. Ella estaba muy triste y confundida. “¿Cómo podía estar vacía la tumba?” pensaba. “Tal vez alguien se llevó el cuerpo de Jesús.”</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Pero María no estaba sola en la tumba. Los dos ángeles le hablaron y le preguntaron por qué lloraba.</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María comenzó a explicar, pero entonces escuchó otra voz. Al principio, no supo quién estaba hablando. Tal vez era un hombre cuidando el jardín.</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301" name="Google Shape;301;g37c315b483a_1_136: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7c315b483a_1_142: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12. Entonces escuchó la voz decir: —María. — Cuando oyó esa voz decir su nombre, María supo que era JESÚS, su maestro, quien hablaba. ¡Jesús realmente había resucitado de entre los muertos!</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rPr lang="en-GB" sz="1200">
                <a:solidFill>
                  <a:schemeClr val="dk1"/>
                </a:solidFill>
                <a:latin typeface="Calibri"/>
                <a:ea typeface="Calibri"/>
                <a:cs typeface="Calibri"/>
                <a:sym typeface="Calibri"/>
              </a:rPr>
              <a:t>María estaba muy feliz. Jesús le dijo que fuera a decirles a los demás que Él pasaría un tiempo más con ellos en la tierra, pero que pronto volvería con su Padre.</a:t>
            </a:r>
            <a:endParaRPr sz="1200">
              <a:solidFill>
                <a:schemeClr val="dk1"/>
              </a:solidFill>
              <a:latin typeface="Calibri"/>
              <a:ea typeface="Calibri"/>
              <a:cs typeface="Calibri"/>
              <a:sym typeface="Calibri"/>
            </a:endParaRPr>
          </a:p>
        </p:txBody>
      </p:sp>
      <p:sp>
        <p:nvSpPr>
          <p:cNvPr id="308" name="Google Shape;308;g37c315b483a_1_142: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7c315b483a_1_148: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
        <p:nvSpPr>
          <p:cNvPr id="317" name="Google Shape;317;g37c315b483a_1_148: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13. Después de resucitar, Jesús se apareció a muchas personas. Dos hombres caminaban por un camino, hablando sobre Jesús, cuando Jesús apareció allí mismo con ellos. Al principio, no lo reconocieron.</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7c315b483a_1_154: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
        <p:nvSpPr>
          <p:cNvPr id="324" name="Google Shape;324;g37c315b483a_1_154: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14. Cuando se dieron cuenta de que era Jesús, corrieron a contarles la buena noticia a los once discípulos.</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6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7c315b483a_1_160: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
        <p:nvSpPr>
          <p:cNvPr id="331" name="Google Shape;331;g37c315b483a_1_160: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15. Mientras los dos hombres contaban a los apóstoles lo que habían visto, Jesús apareció en el cuarto con todos ellos.</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Al principio, pensaron que estaban viendo un fantasma. Pero Jesús les dijo que no, no era un fantasma. Comió con ellos e incluso les permitió tocar las cicatrices en sus manos y pies, de cuando murió en la cruz.</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Y entonces Jesús les recordó todas las cosas que había estado enseñando a sus seguidores todo el tiempo que estuvo con ellos.</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6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7c315b483a_1_166: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
        <p:nvSpPr>
          <p:cNvPr id="338" name="Google Shape;338;g37c315b483a_1_166: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lnSpc>
                <a:spcPct val="100000"/>
              </a:lnSpc>
              <a:spcBef>
                <a:spcPts val="0"/>
              </a:spcBef>
              <a:spcAft>
                <a:spcPts val="0"/>
              </a:spcAft>
              <a:buNone/>
            </a:pPr>
            <a:r>
              <a:rPr lang="en-GB" sz="1200">
                <a:latin typeface="Calibri"/>
                <a:ea typeface="Calibri"/>
                <a:cs typeface="Calibri"/>
                <a:sym typeface="Calibri"/>
              </a:rPr>
              <a:t>16. Las personas piensan que la muerte es el final, pero Dios tiene un poder más fuerte que la muerte. Dios le dio a Jesús la vida otra vez.</a:t>
            </a:r>
            <a:endParaRPr sz="1200">
              <a:latin typeface="Calibri"/>
              <a:ea typeface="Calibri"/>
              <a:cs typeface="Calibri"/>
              <a:sym typeface="Calibri"/>
            </a:endParaRPr>
          </a:p>
          <a:p>
            <a:pPr indent="0" lvl="0" marL="0" rtl="0" algn="l">
              <a:lnSpc>
                <a:spcPct val="100000"/>
              </a:lnSpc>
              <a:spcBef>
                <a:spcPts val="1300"/>
              </a:spcBef>
              <a:spcAft>
                <a:spcPts val="0"/>
              </a:spcAft>
              <a:buNone/>
            </a:pPr>
            <a:r>
              <a:rPr lang="en-GB" sz="1200">
                <a:latin typeface="Calibri"/>
                <a:ea typeface="Calibri"/>
                <a:cs typeface="Calibri"/>
                <a:sym typeface="Calibri"/>
              </a:rPr>
              <a:t>Y ahora, Jesús quiere que TODOS tengan una nueva vida. Si las personas cambian sus corazones y vidas, pueden comenzar de nuevo y tener una nueva vida con Jesús.</a:t>
            </a:r>
            <a:endParaRPr sz="1200">
              <a:latin typeface="Calibri"/>
              <a:ea typeface="Calibri"/>
              <a:cs typeface="Calibri"/>
              <a:sym typeface="Calibri"/>
            </a:endParaRPr>
          </a:p>
          <a:p>
            <a:pPr indent="0" lvl="0" marL="0" rtl="0" algn="l">
              <a:lnSpc>
                <a:spcPct val="100000"/>
              </a:lnSpc>
              <a:spcBef>
                <a:spcPts val="1300"/>
              </a:spcBef>
              <a:spcAft>
                <a:spcPts val="0"/>
              </a:spcAft>
              <a:buNone/>
            </a:pPr>
            <a:r>
              <a:rPr lang="en-GB" sz="1200">
                <a:latin typeface="Calibri"/>
                <a:ea typeface="Calibri"/>
                <a:cs typeface="Calibri"/>
                <a:sym typeface="Calibri"/>
              </a:rPr>
              <a:t>La vida con Jesús no termina ni siquiera cuando nuestro cuerpo muere. Cuando morimos, si seguimos a Jesús, también seremos resucitados y recibiremos un nuevo cuerpo. Nuestra nueva vida con Jesús durará para siempre.</a:t>
            </a:r>
            <a:endParaRPr sz="1200">
              <a:latin typeface="Calibri"/>
              <a:ea typeface="Calibri"/>
              <a:cs typeface="Calibri"/>
              <a:sym typeface="Calibri"/>
            </a:endParaRPr>
          </a:p>
          <a:p>
            <a:pPr indent="0" lvl="0" marL="0" rtl="0" algn="l">
              <a:lnSpc>
                <a:spcPct val="100000"/>
              </a:lnSpc>
              <a:spcBef>
                <a:spcPts val="1300"/>
              </a:spcBef>
              <a:spcAft>
                <a:spcPts val="0"/>
              </a:spcAft>
              <a:buNone/>
            </a:pPr>
            <a:r>
              <a:t/>
            </a:r>
            <a:endParaRPr sz="1200">
              <a:latin typeface="Calibri"/>
              <a:ea typeface="Calibri"/>
              <a:cs typeface="Calibri"/>
              <a:sym typeface="Calibri"/>
            </a:endParaRPr>
          </a:p>
          <a:p>
            <a:pPr indent="0" lvl="0" marL="0" rtl="0" algn="l">
              <a:lnSpc>
                <a:spcPct val="100000"/>
              </a:lnSpc>
              <a:spcBef>
                <a:spcPts val="1300"/>
              </a:spcBef>
              <a:spcAft>
                <a:spcPts val="1300"/>
              </a:spcAft>
              <a:buNone/>
            </a:pPr>
            <a:r>
              <a:t/>
            </a: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c315b483a_1_172: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None/>
            </a:pPr>
            <a:r>
              <a:t/>
            </a:r>
            <a:endParaRPr sz="1600"/>
          </a:p>
        </p:txBody>
      </p:sp>
      <p:sp>
        <p:nvSpPr>
          <p:cNvPr id="345" name="Google Shape;345;g37c315b483a_1_172:notes"/>
          <p:cNvSpPr/>
          <p:nvPr>
            <p:ph idx="2" type="sldImg"/>
          </p:nvPr>
        </p:nvSpPr>
        <p:spPr>
          <a:xfrm>
            <a:off x="1260286" y="801885"/>
            <a:ext cx="5039783"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7c315b483a_1_181: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None/>
            </a:pPr>
            <a:r>
              <a:t/>
            </a:r>
            <a:endParaRPr/>
          </a:p>
        </p:txBody>
      </p:sp>
      <p:sp>
        <p:nvSpPr>
          <p:cNvPr id="355" name="Google Shape;355;g37c315b483a_1_181:notes"/>
          <p:cNvSpPr/>
          <p:nvPr>
            <p:ph idx="2" type="sldImg"/>
          </p:nvPr>
        </p:nvSpPr>
        <p:spPr>
          <a:xfrm>
            <a:off x="1260286" y="801885"/>
            <a:ext cx="5039783"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7c315b483a_1_190: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None/>
            </a:pPr>
            <a:r>
              <a:t/>
            </a:r>
            <a:endParaRPr/>
          </a:p>
        </p:txBody>
      </p:sp>
      <p:sp>
        <p:nvSpPr>
          <p:cNvPr id="365" name="Google Shape;365;g37c315b483a_1_190:notes"/>
          <p:cNvSpPr/>
          <p:nvPr>
            <p:ph idx="2" type="sldImg"/>
          </p:nvPr>
        </p:nvSpPr>
        <p:spPr>
          <a:xfrm>
            <a:off x="1260286" y="801885"/>
            <a:ext cx="5039783"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7c315b483a_1_82: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2. Los seguidores de Jesús estaban felices de que Jesús fuera su amigo. Él era la mejor persona que conocían y la más amable que jamás habían conocido. Nunca querían que sus días con Jesús terminaran.</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Jesús era un muy buen maestro. Enseñó muchas cosas importantes a sus seguidores. A veces, ellos entendían las enseñanzas, y otras veces, no.</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Por ejemplo, estaban confundidos cuando Jesús dijo que moriría en la cruz y luego resucitaría al tercer día. “¿Por qué Jesús tendría que morir en la cruz?” debieron haberse preguntado. Solo la gente mala muere en una cruz, y Jesús nunca hizo cosas malas.</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38" name="Google Shape;238;g37c315b483a_1_82: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7c315b483a_3_0:notes"/>
          <p:cNvSpPr/>
          <p:nvPr>
            <p:ph idx="2" type="sldImg"/>
          </p:nvPr>
        </p:nvSpPr>
        <p:spPr>
          <a:xfrm>
            <a:off x="1259946" y="801885"/>
            <a:ext cx="5039783"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375" name="Google Shape;375;g37c315b483a_3_0:notes"/>
          <p:cNvSpPr txBox="1"/>
          <p:nvPr>
            <p:ph idx="1" type="body"/>
          </p:nvPr>
        </p:nvSpPr>
        <p:spPr>
          <a:xfrm>
            <a:off x="755968" y="5078605"/>
            <a:ext cx="6047740" cy="4811310"/>
          </a:xfrm>
          <a:prstGeom prst="rect">
            <a:avLst/>
          </a:prstGeom>
          <a:noFill/>
          <a:ln>
            <a:noFill/>
          </a:ln>
        </p:spPr>
        <p:txBody>
          <a:bodyPr anchorCtr="0" anchor="t" bIns="103100" lIns="103100" spcFirstLastPara="1" rIns="103100" wrap="square" tIns="1031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376" name="Google Shape;376;g37c315b483a_3_0:notes"/>
          <p:cNvSpPr txBox="1"/>
          <p:nvPr>
            <p:ph idx="12" type="sldNum"/>
          </p:nvPr>
        </p:nvSpPr>
        <p:spPr>
          <a:xfrm>
            <a:off x="0" y="0"/>
            <a:ext cx="3306944" cy="3507808"/>
          </a:xfrm>
          <a:prstGeom prst="rect">
            <a:avLst/>
          </a:prstGeom>
          <a:noFill/>
          <a:ln>
            <a:noFill/>
          </a:ln>
        </p:spPr>
        <p:txBody>
          <a:bodyPr anchorCtr="0" anchor="t" bIns="51575" lIns="103100" spcFirstLastPara="1" rIns="103100" wrap="square" tIns="51575">
            <a:noAutofit/>
          </a:bodyPr>
          <a:lstStyle/>
          <a:p>
            <a:pPr indent="0" lvl="0" marL="0" marR="0" rtl="0" algn="l">
              <a:lnSpc>
                <a:spcPct val="100000"/>
              </a:lnSpc>
              <a:spcBef>
                <a:spcPts val="0"/>
              </a:spcBef>
              <a:spcAft>
                <a:spcPts val="0"/>
              </a:spcAft>
              <a:buClr>
                <a:schemeClr val="dk1"/>
              </a:buClr>
              <a:buSzPts val="1600"/>
              <a:buFont typeface="Calibri"/>
              <a:buNone/>
            </a:pPr>
            <a:fld id="{00000000-1234-1234-1234-123412341234}" type="slidenum">
              <a:rPr b="0" i="0" lang="en-GB" sz="1600" u="none" cap="none" strike="noStrike">
                <a:solidFill>
                  <a:schemeClr val="dk1"/>
                </a:solidFill>
                <a:latin typeface="Calibri"/>
                <a:ea typeface="Calibri"/>
                <a:cs typeface="Calibri"/>
                <a:sym typeface="Calibri"/>
              </a:rPr>
              <a:t>‹#›</a:t>
            </a:fld>
            <a:endParaRPr b="0" i="0" sz="16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7c315b483a_1_88: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lnSpc>
                <a:spcPct val="100000"/>
              </a:lnSpc>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3. Pero luego, llegó el día en que todo sucedió tal como Jesús había dicho. Jesús fue crucificado y murió en la cruz. Sus seguidores estaban muy tristes. Fue el día más triste que habían vivido. Jesús había muerto.</a:t>
            </a:r>
            <a:endParaRPr sz="1200">
              <a:solidFill>
                <a:schemeClr val="dk1"/>
              </a:solidFill>
              <a:latin typeface="Calibri"/>
              <a:ea typeface="Calibri"/>
              <a:cs typeface="Calibri"/>
              <a:sym typeface="Calibri"/>
            </a:endParaRPr>
          </a:p>
          <a:p>
            <a:pPr indent="0" lvl="0" marL="0" rtl="0" algn="l">
              <a:lnSpc>
                <a:spcPct val="100000"/>
              </a:lnSpc>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45" name="Google Shape;245;g37c315b483a_1_88: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7c315b483a_1_94: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4. Un líder judío llamado José, de Arimatea, vio a Jesús morir en la cruz. Él estaba triste por la muerte de Jesús, pero quería tratar su cuerpo con respeto. José pidió permiso para bajar el cuerpo muerto de Jesús de la cruz.</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El maestro judío Nicodemo vino con José. Juntos, José y Nicodemo lavaron el cuerpo de Jesús y lo envolvieron en largas tiras de tela con muchas especias entre las capas. José y Nicodemo estaban tristes. Sabían que Jesús había sido un gran maestro. Ahora Jesús estaba muerto.</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52" name="Google Shape;252;g37c315b483a_1_94:notes"/>
          <p:cNvSpPr/>
          <p:nvPr>
            <p:ph idx="2" type="sldImg"/>
          </p:nvPr>
        </p:nvSpPr>
        <p:spPr>
          <a:xfrm>
            <a:off x="1260194" y="801885"/>
            <a:ext cx="5040031"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c315b483a_1_100: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5. José colocó el cuerpo en una tumba tallada en una roca sólida. Una gran piedra fue puesta frente a la entrada de la tumba, y luego llegaron unos guardias a vigilarla.</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Jesús había muerto en la cruz y fue enterrado en una tumba todo en el mismo día terrible. Ese día fue viernes.</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59" name="Google Shape;259;g37c315b483a_1_100: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7c315b483a_1_106: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6. Pasó el viernes, y luego el sábado. Todo estaba en silencio. Entonces, muy temprano en la mañana del tercer día (domingo), unas mujeres fueron hacia la tumba.</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Era costumbre que las mujeres colocaran especias aromáticas en el cuerpo de una persona que había muerto. Pero las mujeres estaban preocupadas. Habían oído hablar de la gran piedra frente a la tumba. ¿Quién movería la piedra para que ellas pudieran poner las especias en el cuerpo de Jesús?</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66" name="Google Shape;266;g37c315b483a_1_106:notes"/>
          <p:cNvSpPr/>
          <p:nvPr>
            <p:ph idx="2" type="sldImg"/>
          </p:nvPr>
        </p:nvSpPr>
        <p:spPr>
          <a:xfrm>
            <a:off x="1260194" y="801885"/>
            <a:ext cx="5040031"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c315b483a_1_112: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7. Cuando las mujeres llegaron a la tumba, descubrieron que la piedra ya había sido movida de la entrada. No había soldados cerca, así que ¿quién podría haber movido la piedra?</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Las mujeres sabían que el cuerpo muerto de Jesús había sido puesto en la tumba. Pero ahora, se sorprendieron al ver que el cuerpo de Jesús ya no estaba. ¡La tumba estaba vacía! ¿Dónde estaba el cuerpo de Jesús?</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Mientras pensaban en esto, dos hombres con ropa resplandeciente aparecieron junto a ellas. Estos hombres eran ángeles.</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73" name="Google Shape;273;g37c315b483a_1_112:notes"/>
          <p:cNvSpPr/>
          <p:nvPr>
            <p:ph idx="2" type="sldImg"/>
          </p:nvPr>
        </p:nvSpPr>
        <p:spPr>
          <a:xfrm>
            <a:off x="1260194" y="801885"/>
            <a:ext cx="5040031"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7c315b483a_1_118: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8. Entonces, uno de los ángeles les hizo una pregunta muy extraña. —Esta tumba es un lugar para los muertos. ¿Por qué buscan aquí? — les preguntó.</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Luego el ángel dijo algo increíble: —¡Jesús no está aquí, Él ha resucitado de entre los muertos!</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rPr lang="en-GB" sz="1200">
                <a:solidFill>
                  <a:schemeClr val="dk1"/>
                </a:solidFill>
                <a:latin typeface="Calibri"/>
                <a:ea typeface="Calibri"/>
                <a:cs typeface="Calibri"/>
                <a:sym typeface="Calibri"/>
              </a:rPr>
              <a:t>¿Recuerdan lo que Jesús dijo antes? — continuó el ángel. —Jesús dijo que moriría en una cruz, pero que volvería a la vida al tercer día. ¡Hoy es el tercer día!</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80" name="Google Shape;280;g37c315b483a_1_118:notes"/>
          <p:cNvSpPr/>
          <p:nvPr>
            <p:ph idx="2" type="sldImg"/>
          </p:nvPr>
        </p:nvSpPr>
        <p:spPr>
          <a:xfrm>
            <a:off x="1260194" y="801885"/>
            <a:ext cx="5040031"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7c315b483a_1_124:notes"/>
          <p:cNvSpPr txBox="1"/>
          <p:nvPr>
            <p:ph idx="1" type="body"/>
          </p:nvPr>
        </p:nvSpPr>
        <p:spPr>
          <a:xfrm>
            <a:off x="755968" y="5078605"/>
            <a:ext cx="6047740" cy="4811310"/>
          </a:xfrm>
          <a:prstGeom prst="rect">
            <a:avLst/>
          </a:prstGeom>
          <a:noFill/>
          <a:ln>
            <a:noFill/>
          </a:ln>
        </p:spPr>
        <p:txBody>
          <a:bodyPr anchorCtr="0" anchor="ctr" bIns="102825" lIns="102825" spcFirstLastPara="1" rIns="102825" wrap="square" tIns="102825">
            <a:noAutofit/>
          </a:bodyPr>
          <a:lstStyle/>
          <a:p>
            <a:pPr indent="0" lvl="0" marL="0" rtl="0" algn="l">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9. ¡Por supuesto, es lo que Jesús había dicho! ¿Cómo pudieron olvidarlo? Las mujeres corrieron a contarles a los otros seguidores que Jesús no estaba muerto. ¡Jesús estaba vivo!</a:t>
            </a:r>
            <a:endParaRPr sz="1200">
              <a:solidFill>
                <a:schemeClr val="dk1"/>
              </a:solidFill>
              <a:latin typeface="Calibri"/>
              <a:ea typeface="Calibri"/>
              <a:cs typeface="Calibri"/>
              <a:sym typeface="Calibri"/>
            </a:endParaRPr>
          </a:p>
          <a:p>
            <a:pPr indent="0" lvl="0" marL="0" rtl="0" algn="l">
              <a:spcBef>
                <a:spcPts val="130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1300"/>
              </a:spcBef>
              <a:spcAft>
                <a:spcPts val="130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87" name="Google Shape;287;g37c315b483a_1_124:notes"/>
          <p:cNvSpPr/>
          <p:nvPr>
            <p:ph idx="2" type="sldImg"/>
          </p:nvPr>
        </p:nvSpPr>
        <p:spPr>
          <a:xfrm>
            <a:off x="1260194" y="801885"/>
            <a:ext cx="5040114"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 name="Shape 12"/>
        <p:cNvGrpSpPr/>
        <p:nvPr/>
      </p:nvGrpSpPr>
      <p:grpSpPr>
        <a:xfrm>
          <a:off x="0" y="0"/>
          <a:ext cx="0" cy="0"/>
          <a:chOff x="0" y="0"/>
          <a:chExt cx="0" cy="0"/>
        </a:xfrm>
      </p:grpSpPr>
      <p:sp>
        <p:nvSpPr>
          <p:cNvPr id="13" name="Google Shape;13;p2"/>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9" name="Shape 69"/>
        <p:cNvGrpSpPr/>
        <p:nvPr/>
      </p:nvGrpSpPr>
      <p:grpSpPr>
        <a:xfrm>
          <a:off x="0" y="0"/>
          <a:ext cx="0" cy="0"/>
          <a:chOff x="0" y="0"/>
          <a:chExt cx="0" cy="0"/>
        </a:xfrm>
      </p:grpSpPr>
      <p:sp>
        <p:nvSpPr>
          <p:cNvPr id="70" name="Google Shape;70;p11"/>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 type="body"/>
          </p:nvPr>
        </p:nvSpPr>
        <p:spPr>
          <a:xfrm>
            <a:off x="504000" y="1326600"/>
            <a:ext cx="907164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 name="Google Shape;72;p11"/>
          <p:cNvSpPr txBox="1"/>
          <p:nvPr>
            <p:ph idx="2" type="body"/>
          </p:nvPr>
        </p:nvSpPr>
        <p:spPr>
          <a:xfrm>
            <a:off x="504000" y="3044160"/>
            <a:ext cx="907164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 name="Google Shape;73;p11"/>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11"/>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6" name="Shape 76"/>
        <p:cNvGrpSpPr/>
        <p:nvPr/>
      </p:nvGrpSpPr>
      <p:grpSpPr>
        <a:xfrm>
          <a:off x="0" y="0"/>
          <a:ext cx="0" cy="0"/>
          <a:chOff x="0" y="0"/>
          <a:chExt cx="0" cy="0"/>
        </a:xfrm>
      </p:grpSpPr>
      <p:sp>
        <p:nvSpPr>
          <p:cNvPr id="77" name="Google Shape;77;p12"/>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 type="body"/>
          </p:nvPr>
        </p:nvSpPr>
        <p:spPr>
          <a:xfrm>
            <a:off x="504000" y="132660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9" name="Google Shape;79;p12"/>
          <p:cNvSpPr txBox="1"/>
          <p:nvPr>
            <p:ph idx="2" type="body"/>
          </p:nvPr>
        </p:nvSpPr>
        <p:spPr>
          <a:xfrm>
            <a:off x="5152680" y="132660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12"/>
          <p:cNvSpPr txBox="1"/>
          <p:nvPr>
            <p:ph idx="3" type="body"/>
          </p:nvPr>
        </p:nvSpPr>
        <p:spPr>
          <a:xfrm>
            <a:off x="504000" y="304416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1" name="Google Shape;81;p12"/>
          <p:cNvSpPr txBox="1"/>
          <p:nvPr>
            <p:ph idx="4" type="body"/>
          </p:nvPr>
        </p:nvSpPr>
        <p:spPr>
          <a:xfrm>
            <a:off x="5152680" y="304416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2" name="Google Shape;82;p12"/>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84" name="Google Shape;84;p12"/>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85" name="Shape 85"/>
        <p:cNvGrpSpPr/>
        <p:nvPr/>
      </p:nvGrpSpPr>
      <p:grpSpPr>
        <a:xfrm>
          <a:off x="0" y="0"/>
          <a:ext cx="0" cy="0"/>
          <a:chOff x="0" y="0"/>
          <a:chExt cx="0" cy="0"/>
        </a:xfrm>
      </p:grpSpPr>
      <p:sp>
        <p:nvSpPr>
          <p:cNvPr id="86" name="Google Shape;86;p13"/>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 type="body"/>
          </p:nvPr>
        </p:nvSpPr>
        <p:spPr>
          <a:xfrm>
            <a:off x="504000" y="1326600"/>
            <a:ext cx="292068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8" name="Google Shape;88;p13"/>
          <p:cNvSpPr txBox="1"/>
          <p:nvPr>
            <p:ph idx="2" type="body"/>
          </p:nvPr>
        </p:nvSpPr>
        <p:spPr>
          <a:xfrm>
            <a:off x="3571200" y="1326600"/>
            <a:ext cx="292068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9" name="Google Shape;89;p13"/>
          <p:cNvSpPr txBox="1"/>
          <p:nvPr>
            <p:ph idx="3" type="body"/>
          </p:nvPr>
        </p:nvSpPr>
        <p:spPr>
          <a:xfrm>
            <a:off x="6638040" y="1326600"/>
            <a:ext cx="292068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0" name="Google Shape;90;p13"/>
          <p:cNvSpPr txBox="1"/>
          <p:nvPr>
            <p:ph idx="4" type="body"/>
          </p:nvPr>
        </p:nvSpPr>
        <p:spPr>
          <a:xfrm>
            <a:off x="504000" y="3044160"/>
            <a:ext cx="292068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1" name="Google Shape;91;p13"/>
          <p:cNvSpPr txBox="1"/>
          <p:nvPr>
            <p:ph idx="5" type="body"/>
          </p:nvPr>
        </p:nvSpPr>
        <p:spPr>
          <a:xfrm>
            <a:off x="3571200" y="3044160"/>
            <a:ext cx="292068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2" name="Google Shape;92;p13"/>
          <p:cNvSpPr txBox="1"/>
          <p:nvPr>
            <p:ph idx="6" type="body"/>
          </p:nvPr>
        </p:nvSpPr>
        <p:spPr>
          <a:xfrm>
            <a:off x="6638040" y="3044160"/>
            <a:ext cx="292068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3" name="Google Shape;93;p13"/>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3"/>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13"/>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15"/>
          <p:cNvSpPr txBox="1"/>
          <p:nvPr>
            <p:ph type="ctrTitle"/>
          </p:nvPr>
        </p:nvSpPr>
        <p:spPr>
          <a:xfrm>
            <a:off x="975360" y="3029938"/>
            <a:ext cx="11054080" cy="2090702"/>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04" name="Google Shape;104;p15"/>
          <p:cNvSpPr txBox="1"/>
          <p:nvPr>
            <p:ph idx="1" type="subTitle"/>
          </p:nvPr>
        </p:nvSpPr>
        <p:spPr>
          <a:xfrm>
            <a:off x="1950720" y="5527040"/>
            <a:ext cx="9103360" cy="2492587"/>
          </a:xfrm>
          <a:prstGeom prst="rect">
            <a:avLst/>
          </a:prstGeom>
          <a:noFill/>
          <a:ln>
            <a:noFill/>
          </a:ln>
        </p:spPr>
        <p:txBody>
          <a:bodyPr anchorCtr="0" anchor="t" bIns="130025" lIns="130025" spcFirstLastPara="1" rIns="130025" wrap="square" tIns="130025">
            <a:noAutofit/>
          </a:bodyPr>
          <a:lstStyle>
            <a:lvl1pPr indent="0" lvl="0" marL="0" marR="0" rtl="0" algn="ctr">
              <a:spcBef>
                <a:spcPts val="900"/>
              </a:spcBef>
              <a:spcAft>
                <a:spcPts val="0"/>
              </a:spcAft>
              <a:buClr>
                <a:srgbClr val="888888"/>
              </a:buClr>
              <a:buSzPts val="4600"/>
              <a:buFont typeface="Arial"/>
              <a:buNone/>
              <a:defRPr b="0" i="0" sz="4600" u="none" cap="none" strike="noStrike">
                <a:solidFill>
                  <a:srgbClr val="888888"/>
                </a:solidFill>
                <a:latin typeface="Calibri"/>
                <a:ea typeface="Calibri"/>
                <a:cs typeface="Calibri"/>
                <a:sym typeface="Calibri"/>
              </a:defRPr>
            </a:lvl1pPr>
            <a:lvl2pPr indent="0" lvl="1" marL="647700" marR="0" rtl="0" algn="ctr">
              <a:spcBef>
                <a:spcPts val="800"/>
              </a:spcBef>
              <a:spcAft>
                <a:spcPts val="0"/>
              </a:spcAft>
              <a:buClr>
                <a:srgbClr val="888888"/>
              </a:buClr>
              <a:buSzPts val="4000"/>
              <a:buFont typeface="Arial"/>
              <a:buNone/>
              <a:defRPr b="0" i="0" sz="4000" u="none" cap="none" strike="noStrike">
                <a:solidFill>
                  <a:srgbClr val="888888"/>
                </a:solidFill>
                <a:latin typeface="Calibri"/>
                <a:ea typeface="Calibri"/>
                <a:cs typeface="Calibri"/>
                <a:sym typeface="Calibri"/>
              </a:defRPr>
            </a:lvl2pPr>
            <a:lvl3pPr indent="0" lvl="2" marL="1295400" marR="0" rtl="0" algn="ctr">
              <a:spcBef>
                <a:spcPts val="700"/>
              </a:spcBef>
              <a:spcAft>
                <a:spcPts val="0"/>
              </a:spcAft>
              <a:buClr>
                <a:srgbClr val="888888"/>
              </a:buClr>
              <a:buSzPts val="3400"/>
              <a:buFont typeface="Arial"/>
              <a:buNone/>
              <a:defRPr b="0" i="0" sz="3400" u="none" cap="none" strike="noStrike">
                <a:solidFill>
                  <a:srgbClr val="888888"/>
                </a:solidFill>
                <a:latin typeface="Calibri"/>
                <a:ea typeface="Calibri"/>
                <a:cs typeface="Calibri"/>
                <a:sym typeface="Calibri"/>
              </a:defRPr>
            </a:lvl3pPr>
            <a:lvl4pPr indent="0" lvl="3" marL="1955800" marR="0" rtl="0" algn="ctr">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4pPr>
            <a:lvl5pPr indent="0" lvl="4" marL="2603500" marR="0" rtl="0" algn="ctr">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5pPr>
            <a:lvl6pPr indent="0" lvl="5" marL="3251200" marR="0" rtl="0" algn="ctr">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6pPr>
            <a:lvl7pPr indent="0" lvl="6" marL="3898900" marR="0" rtl="0" algn="ctr">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7pPr>
            <a:lvl8pPr indent="0" lvl="7" marL="4546600" marR="0" rtl="0" algn="ctr">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8pPr>
            <a:lvl9pPr indent="0" lvl="8" marL="5207000" marR="0" rtl="0" algn="ctr">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9pPr>
          </a:lstStyle>
          <a:p/>
        </p:txBody>
      </p:sp>
      <p:sp>
        <p:nvSpPr>
          <p:cNvPr id="105" name="Google Shape;105;p15"/>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06" name="Google Shape;106;p15"/>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07" name="Google Shape;107;p15"/>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8" name="Shape 108"/>
        <p:cNvGrpSpPr/>
        <p:nvPr/>
      </p:nvGrpSpPr>
      <p:grpSpPr>
        <a:xfrm>
          <a:off x="0" y="0"/>
          <a:ext cx="0" cy="0"/>
          <a:chOff x="0" y="0"/>
          <a:chExt cx="0" cy="0"/>
        </a:xfrm>
      </p:grpSpPr>
      <p:sp>
        <p:nvSpPr>
          <p:cNvPr id="109" name="Google Shape;109;p16"/>
          <p:cNvSpPr txBox="1"/>
          <p:nvPr>
            <p:ph type="title"/>
          </p:nvPr>
        </p:nvSpPr>
        <p:spPr>
          <a:xfrm rot="5400000">
            <a:off x="6730435" y="3088641"/>
            <a:ext cx="8322169" cy="292608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10" name="Google Shape;110;p16"/>
          <p:cNvSpPr txBox="1"/>
          <p:nvPr>
            <p:ph idx="1" type="body"/>
          </p:nvPr>
        </p:nvSpPr>
        <p:spPr>
          <a:xfrm rot="5400000">
            <a:off x="769902" y="270934"/>
            <a:ext cx="8322169" cy="8561493"/>
          </a:xfrm>
          <a:prstGeom prst="rect">
            <a:avLst/>
          </a:prstGeom>
          <a:noFill/>
          <a:ln>
            <a:noFill/>
          </a:ln>
        </p:spPr>
        <p:txBody>
          <a:bodyPr anchorCtr="0" anchor="t" bIns="130025" lIns="130025" spcFirstLastPara="1" rIns="130025" wrap="square" tIns="130025">
            <a:noAutofit/>
          </a:bodyPr>
          <a:lstStyle>
            <a:lvl1pPr indent="-520700" lvl="0" marL="457200" marR="0" rtl="0" algn="l">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11" name="Google Shape;111;p16"/>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12" name="Google Shape;112;p16"/>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13" name="Google Shape;113;p16"/>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17"/>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16" name="Google Shape;116;p17"/>
          <p:cNvSpPr txBox="1"/>
          <p:nvPr>
            <p:ph idx="1" type="body"/>
          </p:nvPr>
        </p:nvSpPr>
        <p:spPr>
          <a:xfrm rot="5400000">
            <a:off x="3283938" y="-357858"/>
            <a:ext cx="6436924" cy="11704320"/>
          </a:xfrm>
          <a:prstGeom prst="rect">
            <a:avLst/>
          </a:prstGeom>
          <a:noFill/>
          <a:ln>
            <a:noFill/>
          </a:ln>
        </p:spPr>
        <p:txBody>
          <a:bodyPr anchorCtr="0" anchor="t" bIns="130025" lIns="130025" spcFirstLastPara="1" rIns="130025" wrap="square" tIns="130025">
            <a:noAutofit/>
          </a:bodyPr>
          <a:lstStyle>
            <a:lvl1pPr indent="-520700" lvl="0" marL="457200" marR="0" rtl="0" algn="l">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17" name="Google Shape;117;p17"/>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18" name="Google Shape;118;p17"/>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19" name="Google Shape;119;p17"/>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0" name="Shape 120"/>
        <p:cNvGrpSpPr/>
        <p:nvPr/>
      </p:nvGrpSpPr>
      <p:grpSpPr>
        <a:xfrm>
          <a:off x="0" y="0"/>
          <a:ext cx="0" cy="0"/>
          <a:chOff x="0" y="0"/>
          <a:chExt cx="0" cy="0"/>
        </a:xfrm>
      </p:grpSpPr>
      <p:sp>
        <p:nvSpPr>
          <p:cNvPr id="121" name="Google Shape;121;p18"/>
          <p:cNvSpPr txBox="1"/>
          <p:nvPr>
            <p:ph type="title"/>
          </p:nvPr>
        </p:nvSpPr>
        <p:spPr>
          <a:xfrm>
            <a:off x="2549032" y="6827520"/>
            <a:ext cx="7802880" cy="806027"/>
          </a:xfrm>
          <a:prstGeom prst="rect">
            <a:avLst/>
          </a:prstGeom>
          <a:noFill/>
          <a:ln>
            <a:noFill/>
          </a:ln>
        </p:spPr>
        <p:txBody>
          <a:bodyPr anchorCtr="0" anchor="b" bIns="130025" lIns="130025" spcFirstLastPara="1" rIns="130025" wrap="square" tIns="130025">
            <a:noAutofit/>
          </a:bodyPr>
          <a:lstStyle>
            <a:lvl1pPr indent="0" lvl="0" marL="0" marR="0" rtl="0" algn="l">
              <a:spcBef>
                <a:spcPts val="0"/>
              </a:spcBef>
              <a:spcAft>
                <a:spcPts val="0"/>
              </a:spcAft>
              <a:buClr>
                <a:schemeClr val="dk1"/>
              </a:buClr>
              <a:buSzPts val="2000"/>
              <a:buFont typeface="Calibri"/>
              <a:buNone/>
              <a:defRPr b="1" i="0" sz="28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22" name="Google Shape;122;p18"/>
          <p:cNvSpPr/>
          <p:nvPr>
            <p:ph idx="2" type="pic"/>
          </p:nvPr>
        </p:nvSpPr>
        <p:spPr>
          <a:xfrm>
            <a:off x="2549032" y="871502"/>
            <a:ext cx="7802880" cy="5852160"/>
          </a:xfrm>
          <a:prstGeom prst="rect">
            <a:avLst/>
          </a:prstGeom>
          <a:noFill/>
          <a:ln>
            <a:noFill/>
          </a:ln>
        </p:spPr>
        <p:txBody>
          <a:bodyPr anchorCtr="0" anchor="t" bIns="130025" lIns="130025" spcFirstLastPara="1" rIns="130025" wrap="square" tIns="130025">
            <a:noAutofit/>
          </a:bodyPr>
          <a:lstStyle>
            <a:lvl1pPr indent="0" lvl="0" marL="0" marR="0" rtl="0" algn="l">
              <a:spcBef>
                <a:spcPts val="900"/>
              </a:spcBef>
              <a:spcAft>
                <a:spcPts val="0"/>
              </a:spcAft>
              <a:buClr>
                <a:schemeClr val="dk1"/>
              </a:buClr>
              <a:buSzPts val="2000"/>
              <a:buFont typeface="Arial"/>
              <a:buNone/>
              <a:defRPr b="0" i="0" sz="4600" u="none" cap="none" strike="noStrike">
                <a:solidFill>
                  <a:schemeClr val="dk1"/>
                </a:solidFill>
                <a:latin typeface="Calibri"/>
                <a:ea typeface="Calibri"/>
                <a:cs typeface="Calibri"/>
                <a:sym typeface="Calibri"/>
              </a:defRPr>
            </a:lvl1pPr>
            <a:lvl2pPr indent="0" lvl="1" marL="647700" marR="0" rtl="0" algn="l">
              <a:spcBef>
                <a:spcPts val="800"/>
              </a:spcBef>
              <a:spcAft>
                <a:spcPts val="0"/>
              </a:spcAft>
              <a:buClr>
                <a:schemeClr val="dk1"/>
              </a:buClr>
              <a:buSzPts val="2000"/>
              <a:buFont typeface="Arial"/>
              <a:buNone/>
              <a:defRPr b="0" i="0" sz="4000" u="none" cap="none" strike="noStrike">
                <a:solidFill>
                  <a:schemeClr val="dk1"/>
                </a:solidFill>
                <a:latin typeface="Calibri"/>
                <a:ea typeface="Calibri"/>
                <a:cs typeface="Calibri"/>
                <a:sym typeface="Calibri"/>
              </a:defRPr>
            </a:lvl2pPr>
            <a:lvl3pPr indent="0" lvl="2" marL="1295400" marR="0" rtl="0" algn="l">
              <a:spcBef>
                <a:spcPts val="700"/>
              </a:spcBef>
              <a:spcAft>
                <a:spcPts val="0"/>
              </a:spcAft>
              <a:buClr>
                <a:schemeClr val="dk1"/>
              </a:buClr>
              <a:buSzPts val="2000"/>
              <a:buFont typeface="Arial"/>
              <a:buNone/>
              <a:defRPr b="0" i="0" sz="3400" u="none" cap="none" strike="noStrike">
                <a:solidFill>
                  <a:schemeClr val="dk1"/>
                </a:solidFill>
                <a:latin typeface="Calibri"/>
                <a:ea typeface="Calibri"/>
                <a:cs typeface="Calibri"/>
                <a:sym typeface="Calibri"/>
              </a:defRPr>
            </a:lvl3pPr>
            <a:lvl4pPr indent="0" lvl="3" marL="1955800" marR="0" rtl="0" algn="l">
              <a:spcBef>
                <a:spcPts val="600"/>
              </a:spcBef>
              <a:spcAft>
                <a:spcPts val="0"/>
              </a:spcAft>
              <a:buClr>
                <a:schemeClr val="dk1"/>
              </a:buClr>
              <a:buSzPts val="2000"/>
              <a:buFont typeface="Arial"/>
              <a:buNone/>
              <a:defRPr b="0" i="0" sz="2800" u="none" cap="none" strike="noStrike">
                <a:solidFill>
                  <a:schemeClr val="dk1"/>
                </a:solidFill>
                <a:latin typeface="Calibri"/>
                <a:ea typeface="Calibri"/>
                <a:cs typeface="Calibri"/>
                <a:sym typeface="Calibri"/>
              </a:defRPr>
            </a:lvl4pPr>
            <a:lvl5pPr indent="0" lvl="4" marL="2603500" marR="0" rtl="0" algn="l">
              <a:spcBef>
                <a:spcPts val="600"/>
              </a:spcBef>
              <a:spcAft>
                <a:spcPts val="0"/>
              </a:spcAft>
              <a:buClr>
                <a:schemeClr val="dk1"/>
              </a:buClr>
              <a:buSzPts val="2000"/>
              <a:buFont typeface="Arial"/>
              <a:buNone/>
              <a:defRPr b="0" i="0" sz="2800" u="none" cap="none" strike="noStrike">
                <a:solidFill>
                  <a:schemeClr val="dk1"/>
                </a:solidFill>
                <a:latin typeface="Calibri"/>
                <a:ea typeface="Calibri"/>
                <a:cs typeface="Calibri"/>
                <a:sym typeface="Calibri"/>
              </a:defRPr>
            </a:lvl5pPr>
            <a:lvl6pPr indent="0" lvl="5" marL="3251200" marR="0" rtl="0" algn="l">
              <a:spcBef>
                <a:spcPts val="600"/>
              </a:spcBef>
              <a:spcAft>
                <a:spcPts val="0"/>
              </a:spcAft>
              <a:buClr>
                <a:schemeClr val="dk1"/>
              </a:buClr>
              <a:buSzPts val="2000"/>
              <a:buFont typeface="Arial"/>
              <a:buNone/>
              <a:defRPr b="0" i="0" sz="2800" u="none" cap="none" strike="noStrike">
                <a:solidFill>
                  <a:schemeClr val="dk1"/>
                </a:solidFill>
                <a:latin typeface="Calibri"/>
                <a:ea typeface="Calibri"/>
                <a:cs typeface="Calibri"/>
                <a:sym typeface="Calibri"/>
              </a:defRPr>
            </a:lvl6pPr>
            <a:lvl7pPr indent="0" lvl="6" marL="3898900" marR="0" rtl="0" algn="l">
              <a:spcBef>
                <a:spcPts val="600"/>
              </a:spcBef>
              <a:spcAft>
                <a:spcPts val="0"/>
              </a:spcAft>
              <a:buClr>
                <a:schemeClr val="dk1"/>
              </a:buClr>
              <a:buSzPts val="2000"/>
              <a:buFont typeface="Arial"/>
              <a:buNone/>
              <a:defRPr b="0" i="0" sz="2800" u="none" cap="none" strike="noStrike">
                <a:solidFill>
                  <a:schemeClr val="dk1"/>
                </a:solidFill>
                <a:latin typeface="Calibri"/>
                <a:ea typeface="Calibri"/>
                <a:cs typeface="Calibri"/>
                <a:sym typeface="Calibri"/>
              </a:defRPr>
            </a:lvl7pPr>
            <a:lvl8pPr indent="0" lvl="7" marL="4546600" marR="0" rtl="0" algn="l">
              <a:spcBef>
                <a:spcPts val="600"/>
              </a:spcBef>
              <a:spcAft>
                <a:spcPts val="0"/>
              </a:spcAft>
              <a:buClr>
                <a:schemeClr val="dk1"/>
              </a:buClr>
              <a:buSzPts val="2000"/>
              <a:buFont typeface="Arial"/>
              <a:buNone/>
              <a:defRPr b="0" i="0" sz="2800" u="none" cap="none" strike="noStrike">
                <a:solidFill>
                  <a:schemeClr val="dk1"/>
                </a:solidFill>
                <a:latin typeface="Calibri"/>
                <a:ea typeface="Calibri"/>
                <a:cs typeface="Calibri"/>
                <a:sym typeface="Calibri"/>
              </a:defRPr>
            </a:lvl8pPr>
            <a:lvl9pPr indent="0" lvl="8" marL="5207000" marR="0" rtl="0" algn="l">
              <a:spcBef>
                <a:spcPts val="600"/>
              </a:spcBef>
              <a:spcAft>
                <a:spcPts val="0"/>
              </a:spcAft>
              <a:buClr>
                <a:schemeClr val="dk1"/>
              </a:buClr>
              <a:buSzPts val="2000"/>
              <a:buFont typeface="Arial"/>
              <a:buNone/>
              <a:defRPr b="0" i="0" sz="2800" u="none" cap="none" strike="noStrike">
                <a:solidFill>
                  <a:schemeClr val="dk1"/>
                </a:solidFill>
                <a:latin typeface="Calibri"/>
                <a:ea typeface="Calibri"/>
                <a:cs typeface="Calibri"/>
                <a:sym typeface="Calibri"/>
              </a:defRPr>
            </a:lvl9pPr>
          </a:lstStyle>
          <a:p/>
        </p:txBody>
      </p:sp>
      <p:sp>
        <p:nvSpPr>
          <p:cNvPr id="123" name="Google Shape;123;p18"/>
          <p:cNvSpPr txBox="1"/>
          <p:nvPr>
            <p:ph idx="1" type="body"/>
          </p:nvPr>
        </p:nvSpPr>
        <p:spPr>
          <a:xfrm>
            <a:off x="2549032" y="7633547"/>
            <a:ext cx="7802880" cy="1144693"/>
          </a:xfrm>
          <a:prstGeom prst="rect">
            <a:avLst/>
          </a:prstGeom>
          <a:noFill/>
          <a:ln>
            <a:noFill/>
          </a:ln>
        </p:spPr>
        <p:txBody>
          <a:bodyPr anchorCtr="0" anchor="t" bIns="130025" lIns="130025" spcFirstLastPara="1" rIns="130025" wrap="square" tIns="130025">
            <a:noAutofit/>
          </a:bodyPr>
          <a:lstStyle>
            <a:lvl1pPr indent="-228600" lvl="0" marL="457200" marR="0" rtl="0" algn="l">
              <a:spcBef>
                <a:spcPts val="400"/>
              </a:spcBef>
              <a:spcAft>
                <a:spcPts val="0"/>
              </a:spcAft>
              <a:buClr>
                <a:schemeClr val="dk1"/>
              </a:buClr>
              <a:buSzPts val="46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spcBef>
                <a:spcPts val="300"/>
              </a:spcBef>
              <a:spcAft>
                <a:spcPts val="0"/>
              </a:spcAft>
              <a:buClr>
                <a:schemeClr val="dk1"/>
              </a:buClr>
              <a:buSzPts val="4000"/>
              <a:buFont typeface="Arial"/>
              <a:buNone/>
              <a:defRPr b="0" i="0" sz="1700" u="none" cap="none" strike="noStrike">
                <a:solidFill>
                  <a:schemeClr val="dk1"/>
                </a:solidFill>
                <a:latin typeface="Calibri"/>
                <a:ea typeface="Calibri"/>
                <a:cs typeface="Calibri"/>
                <a:sym typeface="Calibri"/>
              </a:defRPr>
            </a:lvl2pPr>
            <a:lvl3pPr indent="-228600" lvl="2" marL="1371600" marR="0" rtl="0" algn="l">
              <a:spcBef>
                <a:spcPts val="300"/>
              </a:spcBef>
              <a:spcAft>
                <a:spcPts val="0"/>
              </a:spcAft>
              <a:buClr>
                <a:schemeClr val="dk1"/>
              </a:buClr>
              <a:buSzPts val="3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4pPr>
            <a:lvl5pPr indent="-228600" lvl="4" marL="22860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5pPr>
            <a:lvl6pPr indent="-228600" lvl="5" marL="27432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6pPr>
            <a:lvl7pPr indent="-228600" lvl="6" marL="32004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7pPr>
            <a:lvl8pPr indent="-228600" lvl="7" marL="36576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8pPr>
            <a:lvl9pPr indent="-228600" lvl="8" marL="41148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9pPr>
          </a:lstStyle>
          <a:p/>
        </p:txBody>
      </p:sp>
      <p:sp>
        <p:nvSpPr>
          <p:cNvPr id="124" name="Google Shape;124;p18"/>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25" name="Google Shape;125;p18"/>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26" name="Google Shape;126;p18"/>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19"/>
          <p:cNvSpPr txBox="1"/>
          <p:nvPr>
            <p:ph type="title"/>
          </p:nvPr>
        </p:nvSpPr>
        <p:spPr>
          <a:xfrm>
            <a:off x="650240" y="388338"/>
            <a:ext cx="4278490" cy="1652693"/>
          </a:xfrm>
          <a:prstGeom prst="rect">
            <a:avLst/>
          </a:prstGeom>
          <a:noFill/>
          <a:ln>
            <a:noFill/>
          </a:ln>
        </p:spPr>
        <p:txBody>
          <a:bodyPr anchorCtr="0" anchor="b" bIns="130025" lIns="130025" spcFirstLastPara="1" rIns="130025" wrap="square" tIns="130025">
            <a:noAutofit/>
          </a:bodyPr>
          <a:lstStyle>
            <a:lvl1pPr indent="0" lvl="0" marL="0" marR="0" rtl="0" algn="l">
              <a:spcBef>
                <a:spcPts val="0"/>
              </a:spcBef>
              <a:spcAft>
                <a:spcPts val="0"/>
              </a:spcAft>
              <a:buClr>
                <a:schemeClr val="dk1"/>
              </a:buClr>
              <a:buSzPts val="2000"/>
              <a:buFont typeface="Calibri"/>
              <a:buNone/>
              <a:defRPr b="1" i="0" sz="28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29" name="Google Shape;129;p19"/>
          <p:cNvSpPr txBox="1"/>
          <p:nvPr>
            <p:ph idx="1" type="body"/>
          </p:nvPr>
        </p:nvSpPr>
        <p:spPr>
          <a:xfrm>
            <a:off x="5084516" y="388338"/>
            <a:ext cx="7270044" cy="8324427"/>
          </a:xfrm>
          <a:prstGeom prst="rect">
            <a:avLst/>
          </a:prstGeom>
          <a:noFill/>
          <a:ln>
            <a:noFill/>
          </a:ln>
        </p:spPr>
        <p:txBody>
          <a:bodyPr anchorCtr="0" anchor="t" bIns="130025" lIns="130025" spcFirstLastPara="1" rIns="130025" wrap="square" tIns="130025">
            <a:noAutofit/>
          </a:bodyPr>
          <a:lstStyle>
            <a:lvl1pPr indent="-520700" lvl="0" marL="457200" marR="0" rtl="0" algn="l">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30" name="Google Shape;130;p19"/>
          <p:cNvSpPr txBox="1"/>
          <p:nvPr>
            <p:ph idx="2" type="body"/>
          </p:nvPr>
        </p:nvSpPr>
        <p:spPr>
          <a:xfrm>
            <a:off x="650240" y="2041031"/>
            <a:ext cx="4278490" cy="6671734"/>
          </a:xfrm>
          <a:prstGeom prst="rect">
            <a:avLst/>
          </a:prstGeom>
          <a:noFill/>
          <a:ln>
            <a:noFill/>
          </a:ln>
        </p:spPr>
        <p:txBody>
          <a:bodyPr anchorCtr="0" anchor="t" bIns="130025" lIns="130025" spcFirstLastPara="1" rIns="130025" wrap="square" tIns="130025">
            <a:noAutofit/>
          </a:bodyPr>
          <a:lstStyle>
            <a:lvl1pPr indent="-228600" lvl="0" marL="457200" marR="0" rtl="0" algn="l">
              <a:spcBef>
                <a:spcPts val="400"/>
              </a:spcBef>
              <a:spcAft>
                <a:spcPts val="0"/>
              </a:spcAft>
              <a:buClr>
                <a:schemeClr val="dk1"/>
              </a:buClr>
              <a:buSzPts val="46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spcBef>
                <a:spcPts val="300"/>
              </a:spcBef>
              <a:spcAft>
                <a:spcPts val="0"/>
              </a:spcAft>
              <a:buClr>
                <a:schemeClr val="dk1"/>
              </a:buClr>
              <a:buSzPts val="4000"/>
              <a:buFont typeface="Arial"/>
              <a:buNone/>
              <a:defRPr b="0" i="0" sz="1700" u="none" cap="none" strike="noStrike">
                <a:solidFill>
                  <a:schemeClr val="dk1"/>
                </a:solidFill>
                <a:latin typeface="Calibri"/>
                <a:ea typeface="Calibri"/>
                <a:cs typeface="Calibri"/>
                <a:sym typeface="Calibri"/>
              </a:defRPr>
            </a:lvl2pPr>
            <a:lvl3pPr indent="-228600" lvl="2" marL="1371600" marR="0" rtl="0" algn="l">
              <a:spcBef>
                <a:spcPts val="300"/>
              </a:spcBef>
              <a:spcAft>
                <a:spcPts val="0"/>
              </a:spcAft>
              <a:buClr>
                <a:schemeClr val="dk1"/>
              </a:buClr>
              <a:buSzPts val="3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4pPr>
            <a:lvl5pPr indent="-228600" lvl="4" marL="22860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5pPr>
            <a:lvl6pPr indent="-228600" lvl="5" marL="27432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6pPr>
            <a:lvl7pPr indent="-228600" lvl="6" marL="32004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7pPr>
            <a:lvl8pPr indent="-228600" lvl="7" marL="36576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8pPr>
            <a:lvl9pPr indent="-228600" lvl="8" marL="4114800" marR="0" rtl="0" algn="l">
              <a:spcBef>
                <a:spcPts val="300"/>
              </a:spcBef>
              <a:spcAft>
                <a:spcPts val="0"/>
              </a:spcAft>
              <a:buClr>
                <a:schemeClr val="dk1"/>
              </a:buClr>
              <a:buSzPts val="2800"/>
              <a:buFont typeface="Arial"/>
              <a:buNone/>
              <a:defRPr b="0" i="0" sz="1300" u="none" cap="none" strike="noStrike">
                <a:solidFill>
                  <a:schemeClr val="dk1"/>
                </a:solidFill>
                <a:latin typeface="Calibri"/>
                <a:ea typeface="Calibri"/>
                <a:cs typeface="Calibri"/>
                <a:sym typeface="Calibri"/>
              </a:defRPr>
            </a:lvl9pPr>
          </a:lstStyle>
          <a:p/>
        </p:txBody>
      </p:sp>
      <p:sp>
        <p:nvSpPr>
          <p:cNvPr id="131" name="Google Shape;131;p19"/>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32" name="Google Shape;132;p19"/>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33" name="Google Shape;133;p19"/>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4" name="Shape 134"/>
        <p:cNvGrpSpPr/>
        <p:nvPr/>
      </p:nvGrpSpPr>
      <p:grpSpPr>
        <a:xfrm>
          <a:off x="0" y="0"/>
          <a:ext cx="0" cy="0"/>
          <a:chOff x="0" y="0"/>
          <a:chExt cx="0" cy="0"/>
        </a:xfrm>
      </p:grpSpPr>
      <p:sp>
        <p:nvSpPr>
          <p:cNvPr id="135" name="Google Shape;135;p20"/>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36" name="Google Shape;136;p20"/>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37" name="Google Shape;137;p20"/>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21"/>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40" name="Google Shape;140;p21"/>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41" name="Google Shape;141;p21"/>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42" name="Google Shape;142;p21"/>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
          <p:cNvSpPr txBox="1"/>
          <p:nvPr>
            <p:ph idx="1" type="subTitle"/>
          </p:nvPr>
        </p:nvSpPr>
        <p:spPr>
          <a:xfrm>
            <a:off x="504000" y="1326600"/>
            <a:ext cx="9071640" cy="32882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21" name="Google Shape;21;p3"/>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3" name="Shape 143"/>
        <p:cNvGrpSpPr/>
        <p:nvPr/>
      </p:nvGrpSpPr>
      <p:grpSpPr>
        <a:xfrm>
          <a:off x="0" y="0"/>
          <a:ext cx="0" cy="0"/>
          <a:chOff x="0" y="0"/>
          <a:chExt cx="0" cy="0"/>
        </a:xfrm>
      </p:grpSpPr>
      <p:sp>
        <p:nvSpPr>
          <p:cNvPr id="144" name="Google Shape;144;p22"/>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45" name="Google Shape;145;p22"/>
          <p:cNvSpPr txBox="1"/>
          <p:nvPr>
            <p:ph idx="1" type="body"/>
          </p:nvPr>
        </p:nvSpPr>
        <p:spPr>
          <a:xfrm>
            <a:off x="650240" y="2183272"/>
            <a:ext cx="5746045" cy="909884"/>
          </a:xfrm>
          <a:prstGeom prst="rect">
            <a:avLst/>
          </a:prstGeom>
          <a:noFill/>
          <a:ln>
            <a:noFill/>
          </a:ln>
        </p:spPr>
        <p:txBody>
          <a:bodyPr anchorCtr="0" anchor="b" bIns="130025" lIns="130025" spcFirstLastPara="1" rIns="130025" wrap="square" tIns="130025">
            <a:noAutofit/>
          </a:bodyPr>
          <a:lstStyle>
            <a:lvl1pPr indent="-228600" lvl="0" marL="457200" marR="0" rtl="0" algn="l">
              <a:spcBef>
                <a:spcPts val="700"/>
              </a:spcBef>
              <a:spcAft>
                <a:spcPts val="0"/>
              </a:spcAft>
              <a:buClr>
                <a:schemeClr val="dk1"/>
              </a:buClr>
              <a:buSzPts val="4600"/>
              <a:buFont typeface="Arial"/>
              <a:buNone/>
              <a:defRPr b="1" i="0" sz="3400" u="none" cap="none" strike="noStrike">
                <a:solidFill>
                  <a:schemeClr val="dk1"/>
                </a:solidFill>
                <a:latin typeface="Calibri"/>
                <a:ea typeface="Calibri"/>
                <a:cs typeface="Calibri"/>
                <a:sym typeface="Calibri"/>
              </a:defRPr>
            </a:lvl1pPr>
            <a:lvl2pPr indent="-228600" lvl="1" marL="914400" marR="0" rtl="0" algn="l">
              <a:spcBef>
                <a:spcPts val="600"/>
              </a:spcBef>
              <a:spcAft>
                <a:spcPts val="0"/>
              </a:spcAft>
              <a:buClr>
                <a:schemeClr val="dk1"/>
              </a:buClr>
              <a:buSzPts val="4000"/>
              <a:buFont typeface="Arial"/>
              <a:buNone/>
              <a:defRPr b="1" i="0" sz="2800" u="none" cap="none" strike="noStrike">
                <a:solidFill>
                  <a:schemeClr val="dk1"/>
                </a:solidFill>
                <a:latin typeface="Calibri"/>
                <a:ea typeface="Calibri"/>
                <a:cs typeface="Calibri"/>
                <a:sym typeface="Calibri"/>
              </a:defRPr>
            </a:lvl2pPr>
            <a:lvl3pPr indent="-228600" lvl="2" marL="1371600" marR="0" rtl="0" algn="l">
              <a:spcBef>
                <a:spcPts val="500"/>
              </a:spcBef>
              <a:spcAft>
                <a:spcPts val="0"/>
              </a:spcAft>
              <a:buClr>
                <a:schemeClr val="dk1"/>
              </a:buClr>
              <a:buSzPts val="3400"/>
              <a:buFont typeface="Arial"/>
              <a:buNone/>
              <a:defRPr b="1" i="0" sz="2600" u="none" cap="none" strike="noStrike">
                <a:solidFill>
                  <a:schemeClr val="dk1"/>
                </a:solidFill>
                <a:latin typeface="Calibri"/>
                <a:ea typeface="Calibri"/>
                <a:cs typeface="Calibri"/>
                <a:sym typeface="Calibri"/>
              </a:defRPr>
            </a:lvl3pPr>
            <a:lvl4pPr indent="-228600" lvl="3" marL="18288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4pPr>
            <a:lvl5pPr indent="-228600" lvl="4" marL="22860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5pPr>
            <a:lvl6pPr indent="-228600" lvl="5" marL="27432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6pPr>
            <a:lvl7pPr indent="-228600" lvl="6" marL="32004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7pPr>
            <a:lvl8pPr indent="-228600" lvl="7" marL="36576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8pPr>
            <a:lvl9pPr indent="-228600" lvl="8" marL="41148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9pPr>
          </a:lstStyle>
          <a:p/>
        </p:txBody>
      </p:sp>
      <p:sp>
        <p:nvSpPr>
          <p:cNvPr id="146" name="Google Shape;146;p22"/>
          <p:cNvSpPr txBox="1"/>
          <p:nvPr>
            <p:ph idx="2" type="body"/>
          </p:nvPr>
        </p:nvSpPr>
        <p:spPr>
          <a:xfrm>
            <a:off x="650240" y="3093156"/>
            <a:ext cx="5746045" cy="5619610"/>
          </a:xfrm>
          <a:prstGeom prst="rect">
            <a:avLst/>
          </a:prstGeom>
          <a:noFill/>
          <a:ln>
            <a:noFill/>
          </a:ln>
        </p:spPr>
        <p:txBody>
          <a:bodyPr anchorCtr="0" anchor="t" bIns="130025" lIns="130025" spcFirstLastPara="1" rIns="130025" wrap="square" tIns="130025">
            <a:noAutofit/>
          </a:bodyPr>
          <a:lstStyle>
            <a:lvl1pPr indent="-444500" lvl="0" marL="4572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93700" lvl="2" marL="13716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3pPr>
            <a:lvl4pPr indent="-374650" lvl="3" marL="18288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374650" lvl="5" marL="27432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6pPr>
            <a:lvl7pPr indent="-374650" lvl="6" marL="32004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7pPr>
            <a:lvl8pPr indent="-374650" lvl="7" marL="36576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8pPr>
            <a:lvl9pPr indent="-374650" lvl="8" marL="41148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9pPr>
          </a:lstStyle>
          <a:p/>
        </p:txBody>
      </p:sp>
      <p:sp>
        <p:nvSpPr>
          <p:cNvPr id="147" name="Google Shape;147;p22"/>
          <p:cNvSpPr txBox="1"/>
          <p:nvPr>
            <p:ph idx="3" type="body"/>
          </p:nvPr>
        </p:nvSpPr>
        <p:spPr>
          <a:xfrm>
            <a:off x="6606258" y="2183272"/>
            <a:ext cx="5748302" cy="909884"/>
          </a:xfrm>
          <a:prstGeom prst="rect">
            <a:avLst/>
          </a:prstGeom>
          <a:noFill/>
          <a:ln>
            <a:noFill/>
          </a:ln>
        </p:spPr>
        <p:txBody>
          <a:bodyPr anchorCtr="0" anchor="b" bIns="130025" lIns="130025" spcFirstLastPara="1" rIns="130025" wrap="square" tIns="130025">
            <a:noAutofit/>
          </a:bodyPr>
          <a:lstStyle>
            <a:lvl1pPr indent="-228600" lvl="0" marL="457200" marR="0" rtl="0" algn="l">
              <a:spcBef>
                <a:spcPts val="700"/>
              </a:spcBef>
              <a:spcAft>
                <a:spcPts val="0"/>
              </a:spcAft>
              <a:buClr>
                <a:schemeClr val="dk1"/>
              </a:buClr>
              <a:buSzPts val="4600"/>
              <a:buFont typeface="Arial"/>
              <a:buNone/>
              <a:defRPr b="1" i="0" sz="3400" u="none" cap="none" strike="noStrike">
                <a:solidFill>
                  <a:schemeClr val="dk1"/>
                </a:solidFill>
                <a:latin typeface="Calibri"/>
                <a:ea typeface="Calibri"/>
                <a:cs typeface="Calibri"/>
                <a:sym typeface="Calibri"/>
              </a:defRPr>
            </a:lvl1pPr>
            <a:lvl2pPr indent="-228600" lvl="1" marL="914400" marR="0" rtl="0" algn="l">
              <a:spcBef>
                <a:spcPts val="600"/>
              </a:spcBef>
              <a:spcAft>
                <a:spcPts val="0"/>
              </a:spcAft>
              <a:buClr>
                <a:schemeClr val="dk1"/>
              </a:buClr>
              <a:buSzPts val="4000"/>
              <a:buFont typeface="Arial"/>
              <a:buNone/>
              <a:defRPr b="1" i="0" sz="2800" u="none" cap="none" strike="noStrike">
                <a:solidFill>
                  <a:schemeClr val="dk1"/>
                </a:solidFill>
                <a:latin typeface="Calibri"/>
                <a:ea typeface="Calibri"/>
                <a:cs typeface="Calibri"/>
                <a:sym typeface="Calibri"/>
              </a:defRPr>
            </a:lvl2pPr>
            <a:lvl3pPr indent="-228600" lvl="2" marL="1371600" marR="0" rtl="0" algn="l">
              <a:spcBef>
                <a:spcPts val="500"/>
              </a:spcBef>
              <a:spcAft>
                <a:spcPts val="0"/>
              </a:spcAft>
              <a:buClr>
                <a:schemeClr val="dk1"/>
              </a:buClr>
              <a:buSzPts val="3400"/>
              <a:buFont typeface="Arial"/>
              <a:buNone/>
              <a:defRPr b="1" i="0" sz="2600" u="none" cap="none" strike="noStrike">
                <a:solidFill>
                  <a:schemeClr val="dk1"/>
                </a:solidFill>
                <a:latin typeface="Calibri"/>
                <a:ea typeface="Calibri"/>
                <a:cs typeface="Calibri"/>
                <a:sym typeface="Calibri"/>
              </a:defRPr>
            </a:lvl3pPr>
            <a:lvl4pPr indent="-228600" lvl="3" marL="18288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4pPr>
            <a:lvl5pPr indent="-228600" lvl="4" marL="22860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5pPr>
            <a:lvl6pPr indent="-228600" lvl="5" marL="27432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6pPr>
            <a:lvl7pPr indent="-228600" lvl="6" marL="32004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7pPr>
            <a:lvl8pPr indent="-228600" lvl="7" marL="36576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8pPr>
            <a:lvl9pPr indent="-228600" lvl="8" marL="4114800" marR="0" rtl="0" algn="l">
              <a:spcBef>
                <a:spcPts val="500"/>
              </a:spcBef>
              <a:spcAft>
                <a:spcPts val="0"/>
              </a:spcAft>
              <a:buClr>
                <a:schemeClr val="dk1"/>
              </a:buClr>
              <a:buSzPts val="2800"/>
              <a:buFont typeface="Arial"/>
              <a:buNone/>
              <a:defRPr b="1" i="0" sz="2300" u="none" cap="none" strike="noStrike">
                <a:solidFill>
                  <a:schemeClr val="dk1"/>
                </a:solidFill>
                <a:latin typeface="Calibri"/>
                <a:ea typeface="Calibri"/>
                <a:cs typeface="Calibri"/>
                <a:sym typeface="Calibri"/>
              </a:defRPr>
            </a:lvl9pPr>
          </a:lstStyle>
          <a:p/>
        </p:txBody>
      </p:sp>
      <p:sp>
        <p:nvSpPr>
          <p:cNvPr id="148" name="Google Shape;148;p22"/>
          <p:cNvSpPr txBox="1"/>
          <p:nvPr>
            <p:ph idx="4" type="body"/>
          </p:nvPr>
        </p:nvSpPr>
        <p:spPr>
          <a:xfrm>
            <a:off x="6606258" y="3093156"/>
            <a:ext cx="5748302" cy="5619610"/>
          </a:xfrm>
          <a:prstGeom prst="rect">
            <a:avLst/>
          </a:prstGeom>
          <a:noFill/>
          <a:ln>
            <a:noFill/>
          </a:ln>
        </p:spPr>
        <p:txBody>
          <a:bodyPr anchorCtr="0" anchor="t" bIns="130025" lIns="130025" spcFirstLastPara="1" rIns="130025" wrap="square" tIns="130025">
            <a:noAutofit/>
          </a:bodyPr>
          <a:lstStyle>
            <a:lvl1pPr indent="-444500" lvl="0" marL="4572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93700" lvl="2" marL="13716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3pPr>
            <a:lvl4pPr indent="-374650" lvl="3" marL="18288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374650" lvl="5" marL="27432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6pPr>
            <a:lvl7pPr indent="-374650" lvl="6" marL="32004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7pPr>
            <a:lvl8pPr indent="-374650" lvl="7" marL="36576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8pPr>
            <a:lvl9pPr indent="-374650" lvl="8" marL="4114800" marR="0" rtl="0" algn="l">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9pPr>
          </a:lstStyle>
          <a:p/>
        </p:txBody>
      </p:sp>
      <p:sp>
        <p:nvSpPr>
          <p:cNvPr id="149" name="Google Shape;149;p22"/>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50" name="Google Shape;150;p22"/>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51" name="Google Shape;151;p22"/>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2" name="Shape 152"/>
        <p:cNvGrpSpPr/>
        <p:nvPr/>
      </p:nvGrpSpPr>
      <p:grpSpPr>
        <a:xfrm>
          <a:off x="0" y="0"/>
          <a:ext cx="0" cy="0"/>
          <a:chOff x="0" y="0"/>
          <a:chExt cx="0" cy="0"/>
        </a:xfrm>
      </p:grpSpPr>
      <p:sp>
        <p:nvSpPr>
          <p:cNvPr id="153" name="Google Shape;153;p23"/>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54" name="Google Shape;154;p23"/>
          <p:cNvSpPr txBox="1"/>
          <p:nvPr>
            <p:ph idx="1" type="body"/>
          </p:nvPr>
        </p:nvSpPr>
        <p:spPr>
          <a:xfrm>
            <a:off x="650240" y="2275840"/>
            <a:ext cx="5743787" cy="6436925"/>
          </a:xfrm>
          <a:prstGeom prst="rect">
            <a:avLst/>
          </a:prstGeom>
          <a:noFill/>
          <a:ln>
            <a:noFill/>
          </a:ln>
        </p:spPr>
        <p:txBody>
          <a:bodyPr anchorCtr="0" anchor="t" bIns="130025" lIns="130025" spcFirstLastPara="1" rIns="130025" wrap="square" tIns="130025">
            <a:noAutofit/>
          </a:bodyPr>
          <a:lstStyle>
            <a:lvl1pPr indent="-482600" lvl="0" marL="4572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55" name="Google Shape;155;p23"/>
          <p:cNvSpPr txBox="1"/>
          <p:nvPr>
            <p:ph idx="2" type="body"/>
          </p:nvPr>
        </p:nvSpPr>
        <p:spPr>
          <a:xfrm>
            <a:off x="6610773" y="2275840"/>
            <a:ext cx="5743787" cy="6436925"/>
          </a:xfrm>
          <a:prstGeom prst="rect">
            <a:avLst/>
          </a:prstGeom>
          <a:noFill/>
          <a:ln>
            <a:noFill/>
          </a:ln>
        </p:spPr>
        <p:txBody>
          <a:bodyPr anchorCtr="0" anchor="t" bIns="130025" lIns="130025" spcFirstLastPara="1" rIns="130025" wrap="square" tIns="130025">
            <a:noAutofit/>
          </a:bodyPr>
          <a:lstStyle>
            <a:lvl1pPr indent="-482600" lvl="0" marL="4572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56" name="Google Shape;156;p23"/>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57" name="Google Shape;157;p23"/>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58" name="Google Shape;158;p23"/>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24"/>
          <p:cNvSpPr txBox="1"/>
          <p:nvPr>
            <p:ph type="title"/>
          </p:nvPr>
        </p:nvSpPr>
        <p:spPr>
          <a:xfrm>
            <a:off x="1027290" y="6267591"/>
            <a:ext cx="11054080" cy="1937173"/>
          </a:xfrm>
          <a:prstGeom prst="rect">
            <a:avLst/>
          </a:prstGeom>
          <a:noFill/>
          <a:ln>
            <a:noFill/>
          </a:ln>
        </p:spPr>
        <p:txBody>
          <a:bodyPr anchorCtr="0" anchor="t" bIns="130025" lIns="130025" spcFirstLastPara="1" rIns="130025" wrap="square" tIns="130025">
            <a:noAutofit/>
          </a:bodyPr>
          <a:lstStyle>
            <a:lvl1pPr indent="0" lvl="0" marL="0" marR="0" rtl="0" algn="l">
              <a:spcBef>
                <a:spcPts val="0"/>
              </a:spcBef>
              <a:spcAft>
                <a:spcPts val="0"/>
              </a:spcAft>
              <a:buClr>
                <a:schemeClr val="dk1"/>
              </a:buClr>
              <a:buSzPts val="2000"/>
              <a:buFont typeface="Calibri"/>
              <a:buNone/>
              <a:defRPr b="1" i="0" sz="57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61" name="Google Shape;161;p24"/>
          <p:cNvSpPr txBox="1"/>
          <p:nvPr>
            <p:ph idx="1" type="body"/>
          </p:nvPr>
        </p:nvSpPr>
        <p:spPr>
          <a:xfrm>
            <a:off x="1027290" y="4133992"/>
            <a:ext cx="11054080" cy="2133599"/>
          </a:xfrm>
          <a:prstGeom prst="rect">
            <a:avLst/>
          </a:prstGeom>
          <a:noFill/>
          <a:ln>
            <a:noFill/>
          </a:ln>
        </p:spPr>
        <p:txBody>
          <a:bodyPr anchorCtr="0" anchor="b" bIns="130025" lIns="130025" spcFirstLastPara="1" rIns="130025" wrap="square" tIns="130025">
            <a:noAutofit/>
          </a:bodyPr>
          <a:lstStyle>
            <a:lvl1pPr indent="-228600" lvl="0" marL="457200" marR="0" rtl="0" algn="l">
              <a:spcBef>
                <a:spcPts val="600"/>
              </a:spcBef>
              <a:spcAft>
                <a:spcPts val="0"/>
              </a:spcAft>
              <a:buClr>
                <a:srgbClr val="888888"/>
              </a:buClr>
              <a:buSzPts val="4600"/>
              <a:buFont typeface="Arial"/>
              <a:buNone/>
              <a:defRPr b="0" i="0" sz="2800" u="none" cap="none" strike="noStrike">
                <a:solidFill>
                  <a:srgbClr val="888888"/>
                </a:solidFill>
                <a:latin typeface="Calibri"/>
                <a:ea typeface="Calibri"/>
                <a:cs typeface="Calibri"/>
                <a:sym typeface="Calibri"/>
              </a:defRPr>
            </a:lvl1pPr>
            <a:lvl2pPr indent="-228600" lvl="1" marL="914400" marR="0" rtl="0" algn="l">
              <a:spcBef>
                <a:spcPts val="500"/>
              </a:spcBef>
              <a:spcAft>
                <a:spcPts val="0"/>
              </a:spcAft>
              <a:buClr>
                <a:srgbClr val="888888"/>
              </a:buClr>
              <a:buSzPts val="4000"/>
              <a:buFont typeface="Arial"/>
              <a:buNone/>
              <a:defRPr b="0" i="0" sz="2600" u="none" cap="none" strike="noStrike">
                <a:solidFill>
                  <a:srgbClr val="888888"/>
                </a:solidFill>
                <a:latin typeface="Calibri"/>
                <a:ea typeface="Calibri"/>
                <a:cs typeface="Calibri"/>
                <a:sym typeface="Calibri"/>
              </a:defRPr>
            </a:lvl2pPr>
            <a:lvl3pPr indent="-228600" lvl="2" marL="1371600" marR="0" rtl="0" algn="l">
              <a:spcBef>
                <a:spcPts val="500"/>
              </a:spcBef>
              <a:spcAft>
                <a:spcPts val="0"/>
              </a:spcAft>
              <a:buClr>
                <a:srgbClr val="888888"/>
              </a:buClr>
              <a:buSzPts val="3400"/>
              <a:buFont typeface="Arial"/>
              <a:buNone/>
              <a:defRPr b="0" i="0" sz="2300" u="none" cap="none" strike="noStrike">
                <a:solidFill>
                  <a:srgbClr val="888888"/>
                </a:solidFill>
                <a:latin typeface="Calibri"/>
                <a:ea typeface="Calibri"/>
                <a:cs typeface="Calibri"/>
                <a:sym typeface="Calibri"/>
              </a:defRPr>
            </a:lvl3pPr>
            <a:lvl4pPr indent="-228600" lvl="3" marL="1828800" marR="0" rtl="0" algn="l">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4pPr>
            <a:lvl5pPr indent="-228600" lvl="4" marL="2286000" marR="0" rtl="0" algn="l">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5pPr>
            <a:lvl6pPr indent="-228600" lvl="5" marL="2743200" marR="0" rtl="0" algn="l">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6pPr>
            <a:lvl7pPr indent="-228600" lvl="6" marL="3200400" marR="0" rtl="0" algn="l">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7pPr>
            <a:lvl8pPr indent="-228600" lvl="7" marL="3657600" marR="0" rtl="0" algn="l">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8pPr>
            <a:lvl9pPr indent="-228600" lvl="8" marL="4114800" marR="0" rtl="0" algn="l">
              <a:spcBef>
                <a:spcPts val="400"/>
              </a:spcBef>
              <a:spcAft>
                <a:spcPts val="0"/>
              </a:spcAft>
              <a:buClr>
                <a:srgbClr val="888888"/>
              </a:buClr>
              <a:buSzPts val="2800"/>
              <a:buFont typeface="Arial"/>
              <a:buNone/>
              <a:defRPr b="0" i="0" sz="2000" u="none" cap="none" strike="noStrike">
                <a:solidFill>
                  <a:srgbClr val="888888"/>
                </a:solidFill>
                <a:latin typeface="Calibri"/>
                <a:ea typeface="Calibri"/>
                <a:cs typeface="Calibri"/>
                <a:sym typeface="Calibri"/>
              </a:defRPr>
            </a:lvl9pPr>
          </a:lstStyle>
          <a:p/>
        </p:txBody>
      </p:sp>
      <p:sp>
        <p:nvSpPr>
          <p:cNvPr id="162" name="Google Shape;162;p24"/>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63" name="Google Shape;163;p24"/>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64" name="Google Shape;164;p24"/>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5" name="Shape 165"/>
        <p:cNvGrpSpPr/>
        <p:nvPr/>
      </p:nvGrpSpPr>
      <p:grpSpPr>
        <a:xfrm>
          <a:off x="0" y="0"/>
          <a:ext cx="0" cy="0"/>
          <a:chOff x="0" y="0"/>
          <a:chExt cx="0" cy="0"/>
        </a:xfrm>
      </p:grpSpPr>
      <p:sp>
        <p:nvSpPr>
          <p:cNvPr id="166" name="Google Shape;166;p25"/>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167" name="Google Shape;167;p25"/>
          <p:cNvSpPr txBox="1"/>
          <p:nvPr>
            <p:ph idx="1" type="body"/>
          </p:nvPr>
        </p:nvSpPr>
        <p:spPr>
          <a:xfrm>
            <a:off x="650240" y="2275840"/>
            <a:ext cx="11704320" cy="6436924"/>
          </a:xfrm>
          <a:prstGeom prst="rect">
            <a:avLst/>
          </a:prstGeom>
          <a:noFill/>
          <a:ln>
            <a:noFill/>
          </a:ln>
        </p:spPr>
        <p:txBody>
          <a:bodyPr anchorCtr="0" anchor="t" bIns="130025" lIns="130025" spcFirstLastPara="1" rIns="130025" wrap="square" tIns="130025">
            <a:noAutofit/>
          </a:bodyPr>
          <a:lstStyle>
            <a:lvl1pPr indent="-520700" lvl="0" marL="457200" marR="0" rtl="0" algn="l">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168" name="Google Shape;168;p25"/>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69" name="Google Shape;169;p25"/>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70" name="Google Shape;170;p25"/>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p27"/>
          <p:cNvSpPr txBox="1"/>
          <p:nvPr>
            <p:ph type="title"/>
          </p:nvPr>
        </p:nvSpPr>
        <p:spPr>
          <a:xfrm>
            <a:off x="894080" y="519290"/>
            <a:ext cx="11216640" cy="1885245"/>
          </a:xfrm>
          <a:prstGeom prst="rect">
            <a:avLst/>
          </a:prstGeom>
          <a:noFill/>
          <a:ln>
            <a:noFill/>
          </a:ln>
        </p:spPr>
        <p:txBody>
          <a:bodyPr anchorCtr="0" anchor="ctr" bIns="65000" lIns="130025" spcFirstLastPara="1" rIns="130025" wrap="square" tIns="65000">
            <a:normAutofit/>
          </a:bodyPr>
          <a:lstStyle>
            <a:lvl1pPr lvl="0" algn="l">
              <a:lnSpc>
                <a:spcPct val="90000"/>
              </a:lnSpc>
              <a:spcBef>
                <a:spcPts val="0"/>
              </a:spcBef>
              <a:spcAft>
                <a:spcPts val="0"/>
              </a:spcAft>
              <a:buClr>
                <a:schemeClr val="dk1"/>
              </a:buClr>
              <a:buSzPts val="26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79" name="Google Shape;179;p27"/>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80" name="Google Shape;180;p27"/>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81" name="Google Shape;181;p27"/>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2" name="Shape 182"/>
        <p:cNvGrpSpPr/>
        <p:nvPr/>
      </p:nvGrpSpPr>
      <p:grpSpPr>
        <a:xfrm>
          <a:off x="0" y="0"/>
          <a:ext cx="0" cy="0"/>
          <a:chOff x="0" y="0"/>
          <a:chExt cx="0" cy="0"/>
        </a:xfrm>
      </p:grpSpPr>
      <p:sp>
        <p:nvSpPr>
          <p:cNvPr id="183" name="Google Shape;183;p28"/>
          <p:cNvSpPr txBox="1"/>
          <p:nvPr>
            <p:ph type="title"/>
          </p:nvPr>
        </p:nvSpPr>
        <p:spPr>
          <a:xfrm>
            <a:off x="894080" y="519290"/>
            <a:ext cx="11216640" cy="1885245"/>
          </a:xfrm>
          <a:prstGeom prst="rect">
            <a:avLst/>
          </a:prstGeom>
          <a:noFill/>
          <a:ln>
            <a:noFill/>
          </a:ln>
        </p:spPr>
        <p:txBody>
          <a:bodyPr anchorCtr="0" anchor="ctr" bIns="65000" lIns="130025" spcFirstLastPara="1" rIns="130025" wrap="square" tIns="65000">
            <a:normAutofit/>
          </a:bodyPr>
          <a:lstStyle>
            <a:lvl1pPr lvl="0" algn="l">
              <a:lnSpc>
                <a:spcPct val="90000"/>
              </a:lnSpc>
              <a:spcBef>
                <a:spcPts val="0"/>
              </a:spcBef>
              <a:spcAft>
                <a:spcPts val="0"/>
              </a:spcAft>
              <a:buClr>
                <a:schemeClr val="dk1"/>
              </a:buClr>
              <a:buSzPts val="26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84" name="Google Shape;184;p28"/>
          <p:cNvSpPr txBox="1"/>
          <p:nvPr>
            <p:ph idx="1" type="body"/>
          </p:nvPr>
        </p:nvSpPr>
        <p:spPr>
          <a:xfrm>
            <a:off x="894080" y="2596444"/>
            <a:ext cx="11216640" cy="6188570"/>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185" name="Google Shape;185;p28"/>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86" name="Google Shape;186;p28"/>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87" name="Google Shape;187;p28"/>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8" name="Shape 188"/>
        <p:cNvGrpSpPr/>
        <p:nvPr/>
      </p:nvGrpSpPr>
      <p:grpSpPr>
        <a:xfrm>
          <a:off x="0" y="0"/>
          <a:ext cx="0" cy="0"/>
          <a:chOff x="0" y="0"/>
          <a:chExt cx="0" cy="0"/>
        </a:xfrm>
      </p:grpSpPr>
      <p:sp>
        <p:nvSpPr>
          <p:cNvPr id="189" name="Google Shape;189;p29"/>
          <p:cNvSpPr txBox="1"/>
          <p:nvPr>
            <p:ph type="title"/>
          </p:nvPr>
        </p:nvSpPr>
        <p:spPr>
          <a:xfrm>
            <a:off x="887307" y="2431629"/>
            <a:ext cx="11216640" cy="4057226"/>
          </a:xfrm>
          <a:prstGeom prst="rect">
            <a:avLst/>
          </a:prstGeom>
          <a:noFill/>
          <a:ln>
            <a:noFill/>
          </a:ln>
        </p:spPr>
        <p:txBody>
          <a:bodyPr anchorCtr="0" anchor="b" bIns="65000" lIns="130025" spcFirstLastPara="1" rIns="130025" wrap="square" tIns="65000">
            <a:normAutofit/>
          </a:bodyPr>
          <a:lstStyle>
            <a:lvl1pPr lvl="0" algn="l">
              <a:lnSpc>
                <a:spcPct val="90000"/>
              </a:lnSpc>
              <a:spcBef>
                <a:spcPts val="0"/>
              </a:spcBef>
              <a:spcAft>
                <a:spcPts val="0"/>
              </a:spcAft>
              <a:buClr>
                <a:schemeClr val="dk1"/>
              </a:buClr>
              <a:buSzPts val="8500"/>
              <a:buFont typeface="Calibri"/>
              <a:buNone/>
              <a:defRPr sz="8500"/>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90" name="Google Shape;190;p29"/>
          <p:cNvSpPr txBox="1"/>
          <p:nvPr>
            <p:ph idx="1" type="body"/>
          </p:nvPr>
        </p:nvSpPr>
        <p:spPr>
          <a:xfrm>
            <a:off x="887307" y="6527238"/>
            <a:ext cx="11216640" cy="2133599"/>
          </a:xfrm>
          <a:prstGeom prst="rect">
            <a:avLst/>
          </a:prstGeom>
          <a:noFill/>
          <a:ln>
            <a:noFill/>
          </a:ln>
        </p:spPr>
        <p:txBody>
          <a:bodyPr anchorCtr="0" anchor="t" bIns="65000" lIns="130025" spcFirstLastPara="1" rIns="130025" wrap="square" tIns="65000">
            <a:normAutofit/>
          </a:bodyPr>
          <a:lstStyle>
            <a:lvl1pPr indent="-228600" lvl="0" marL="457200" algn="l">
              <a:lnSpc>
                <a:spcPct val="90000"/>
              </a:lnSpc>
              <a:spcBef>
                <a:spcPts val="1400"/>
              </a:spcBef>
              <a:spcAft>
                <a:spcPts val="0"/>
              </a:spcAft>
              <a:buClr>
                <a:schemeClr val="dk1"/>
              </a:buClr>
              <a:buSzPts val="3400"/>
              <a:buNone/>
              <a:defRPr sz="3400">
                <a:solidFill>
                  <a:schemeClr val="dk1"/>
                </a:solidFill>
              </a:defRPr>
            </a:lvl1pPr>
            <a:lvl2pPr indent="-228600" lvl="1" marL="914400" algn="l">
              <a:lnSpc>
                <a:spcPct val="90000"/>
              </a:lnSpc>
              <a:spcBef>
                <a:spcPts val="700"/>
              </a:spcBef>
              <a:spcAft>
                <a:spcPts val="0"/>
              </a:spcAft>
              <a:buClr>
                <a:srgbClr val="888888"/>
              </a:buClr>
              <a:buSzPts val="2800"/>
              <a:buNone/>
              <a:defRPr sz="2800">
                <a:solidFill>
                  <a:srgbClr val="888888"/>
                </a:solidFill>
              </a:defRPr>
            </a:lvl2pPr>
            <a:lvl3pPr indent="-228600" lvl="2" marL="1371600" algn="l">
              <a:lnSpc>
                <a:spcPct val="90000"/>
              </a:lnSpc>
              <a:spcBef>
                <a:spcPts val="700"/>
              </a:spcBef>
              <a:spcAft>
                <a:spcPts val="0"/>
              </a:spcAft>
              <a:buClr>
                <a:srgbClr val="888888"/>
              </a:buClr>
              <a:buSzPts val="2600"/>
              <a:buNone/>
              <a:defRPr sz="2600">
                <a:solidFill>
                  <a:srgbClr val="888888"/>
                </a:solidFill>
              </a:defRPr>
            </a:lvl3pPr>
            <a:lvl4pPr indent="-228600" lvl="3" marL="1828800" algn="l">
              <a:lnSpc>
                <a:spcPct val="90000"/>
              </a:lnSpc>
              <a:spcBef>
                <a:spcPts val="700"/>
              </a:spcBef>
              <a:spcAft>
                <a:spcPts val="0"/>
              </a:spcAft>
              <a:buClr>
                <a:srgbClr val="888888"/>
              </a:buClr>
              <a:buSzPts val="2300"/>
              <a:buNone/>
              <a:defRPr sz="2300">
                <a:solidFill>
                  <a:srgbClr val="888888"/>
                </a:solidFill>
              </a:defRPr>
            </a:lvl4pPr>
            <a:lvl5pPr indent="-228600" lvl="4" marL="2286000" algn="l">
              <a:lnSpc>
                <a:spcPct val="90000"/>
              </a:lnSpc>
              <a:spcBef>
                <a:spcPts val="700"/>
              </a:spcBef>
              <a:spcAft>
                <a:spcPts val="0"/>
              </a:spcAft>
              <a:buClr>
                <a:srgbClr val="888888"/>
              </a:buClr>
              <a:buSzPts val="2300"/>
              <a:buNone/>
              <a:defRPr sz="2300">
                <a:solidFill>
                  <a:srgbClr val="888888"/>
                </a:solidFill>
              </a:defRPr>
            </a:lvl5pPr>
            <a:lvl6pPr indent="-228600" lvl="5" marL="2743200" algn="l">
              <a:lnSpc>
                <a:spcPct val="90000"/>
              </a:lnSpc>
              <a:spcBef>
                <a:spcPts val="700"/>
              </a:spcBef>
              <a:spcAft>
                <a:spcPts val="0"/>
              </a:spcAft>
              <a:buClr>
                <a:srgbClr val="888888"/>
              </a:buClr>
              <a:buSzPts val="2300"/>
              <a:buNone/>
              <a:defRPr sz="2300">
                <a:solidFill>
                  <a:srgbClr val="888888"/>
                </a:solidFill>
              </a:defRPr>
            </a:lvl6pPr>
            <a:lvl7pPr indent="-228600" lvl="6" marL="3200400" algn="l">
              <a:lnSpc>
                <a:spcPct val="90000"/>
              </a:lnSpc>
              <a:spcBef>
                <a:spcPts val="700"/>
              </a:spcBef>
              <a:spcAft>
                <a:spcPts val="0"/>
              </a:spcAft>
              <a:buClr>
                <a:srgbClr val="888888"/>
              </a:buClr>
              <a:buSzPts val="2300"/>
              <a:buNone/>
              <a:defRPr sz="2300">
                <a:solidFill>
                  <a:srgbClr val="888888"/>
                </a:solidFill>
              </a:defRPr>
            </a:lvl7pPr>
            <a:lvl8pPr indent="-228600" lvl="7" marL="3657600" algn="l">
              <a:lnSpc>
                <a:spcPct val="90000"/>
              </a:lnSpc>
              <a:spcBef>
                <a:spcPts val="700"/>
              </a:spcBef>
              <a:spcAft>
                <a:spcPts val="0"/>
              </a:spcAft>
              <a:buClr>
                <a:srgbClr val="888888"/>
              </a:buClr>
              <a:buSzPts val="2300"/>
              <a:buNone/>
              <a:defRPr sz="2300">
                <a:solidFill>
                  <a:srgbClr val="888888"/>
                </a:solidFill>
              </a:defRPr>
            </a:lvl8pPr>
            <a:lvl9pPr indent="-228600" lvl="8" marL="4114800" algn="l">
              <a:lnSpc>
                <a:spcPct val="90000"/>
              </a:lnSpc>
              <a:spcBef>
                <a:spcPts val="700"/>
              </a:spcBef>
              <a:spcAft>
                <a:spcPts val="0"/>
              </a:spcAft>
              <a:buClr>
                <a:srgbClr val="888888"/>
              </a:buClr>
              <a:buSzPts val="2300"/>
              <a:buNone/>
              <a:defRPr sz="2300">
                <a:solidFill>
                  <a:srgbClr val="888888"/>
                </a:solidFill>
              </a:defRPr>
            </a:lvl9pPr>
          </a:lstStyle>
          <a:p/>
        </p:txBody>
      </p:sp>
      <p:sp>
        <p:nvSpPr>
          <p:cNvPr id="191" name="Google Shape;191;p29"/>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92" name="Google Shape;192;p29"/>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93" name="Google Shape;193;p29"/>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4" name="Shape 194"/>
        <p:cNvGrpSpPr/>
        <p:nvPr/>
      </p:nvGrpSpPr>
      <p:grpSpPr>
        <a:xfrm>
          <a:off x="0" y="0"/>
          <a:ext cx="0" cy="0"/>
          <a:chOff x="0" y="0"/>
          <a:chExt cx="0" cy="0"/>
        </a:xfrm>
      </p:grpSpPr>
      <p:sp>
        <p:nvSpPr>
          <p:cNvPr id="195" name="Google Shape;195;p30"/>
          <p:cNvSpPr txBox="1"/>
          <p:nvPr>
            <p:ph type="title"/>
          </p:nvPr>
        </p:nvSpPr>
        <p:spPr>
          <a:xfrm>
            <a:off x="894080" y="519290"/>
            <a:ext cx="11216640" cy="1885245"/>
          </a:xfrm>
          <a:prstGeom prst="rect">
            <a:avLst/>
          </a:prstGeom>
          <a:noFill/>
          <a:ln>
            <a:noFill/>
          </a:ln>
        </p:spPr>
        <p:txBody>
          <a:bodyPr anchorCtr="0" anchor="ctr" bIns="65000" lIns="130025" spcFirstLastPara="1" rIns="130025" wrap="square" tIns="65000">
            <a:normAutofit/>
          </a:bodyPr>
          <a:lstStyle>
            <a:lvl1pPr lvl="0" algn="l">
              <a:lnSpc>
                <a:spcPct val="90000"/>
              </a:lnSpc>
              <a:spcBef>
                <a:spcPts val="0"/>
              </a:spcBef>
              <a:spcAft>
                <a:spcPts val="0"/>
              </a:spcAft>
              <a:buClr>
                <a:schemeClr val="dk1"/>
              </a:buClr>
              <a:buSzPts val="26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96" name="Google Shape;196;p30"/>
          <p:cNvSpPr txBox="1"/>
          <p:nvPr>
            <p:ph idx="1" type="body"/>
          </p:nvPr>
        </p:nvSpPr>
        <p:spPr>
          <a:xfrm>
            <a:off x="894080" y="2596444"/>
            <a:ext cx="5527040" cy="6188570"/>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197" name="Google Shape;197;p30"/>
          <p:cNvSpPr txBox="1"/>
          <p:nvPr>
            <p:ph idx="2" type="body"/>
          </p:nvPr>
        </p:nvSpPr>
        <p:spPr>
          <a:xfrm>
            <a:off x="6583680" y="2596444"/>
            <a:ext cx="5527040" cy="6188570"/>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198" name="Google Shape;198;p30"/>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99" name="Google Shape;199;p30"/>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00" name="Google Shape;200;p30"/>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1" name="Shape 201"/>
        <p:cNvGrpSpPr/>
        <p:nvPr/>
      </p:nvGrpSpPr>
      <p:grpSpPr>
        <a:xfrm>
          <a:off x="0" y="0"/>
          <a:ext cx="0" cy="0"/>
          <a:chOff x="0" y="0"/>
          <a:chExt cx="0" cy="0"/>
        </a:xfrm>
      </p:grpSpPr>
      <p:sp>
        <p:nvSpPr>
          <p:cNvPr id="202" name="Google Shape;202;p31"/>
          <p:cNvSpPr txBox="1"/>
          <p:nvPr>
            <p:ph type="title"/>
          </p:nvPr>
        </p:nvSpPr>
        <p:spPr>
          <a:xfrm>
            <a:off x="895774" y="519290"/>
            <a:ext cx="11216640" cy="1885245"/>
          </a:xfrm>
          <a:prstGeom prst="rect">
            <a:avLst/>
          </a:prstGeom>
          <a:noFill/>
          <a:ln>
            <a:noFill/>
          </a:ln>
        </p:spPr>
        <p:txBody>
          <a:bodyPr anchorCtr="0" anchor="ctr" bIns="65000" lIns="130025" spcFirstLastPara="1" rIns="130025" wrap="square" tIns="65000">
            <a:normAutofit/>
          </a:bodyPr>
          <a:lstStyle>
            <a:lvl1pPr lvl="0" algn="l">
              <a:lnSpc>
                <a:spcPct val="90000"/>
              </a:lnSpc>
              <a:spcBef>
                <a:spcPts val="0"/>
              </a:spcBef>
              <a:spcAft>
                <a:spcPts val="0"/>
              </a:spcAft>
              <a:buClr>
                <a:schemeClr val="dk1"/>
              </a:buClr>
              <a:buSzPts val="26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03" name="Google Shape;203;p31"/>
          <p:cNvSpPr txBox="1"/>
          <p:nvPr>
            <p:ph idx="1" type="body"/>
          </p:nvPr>
        </p:nvSpPr>
        <p:spPr>
          <a:xfrm>
            <a:off x="895775" y="2390988"/>
            <a:ext cx="5501639" cy="1171786"/>
          </a:xfrm>
          <a:prstGeom prst="rect">
            <a:avLst/>
          </a:prstGeom>
          <a:noFill/>
          <a:ln>
            <a:noFill/>
          </a:ln>
        </p:spPr>
        <p:txBody>
          <a:bodyPr anchorCtr="0" anchor="b" bIns="65000" lIns="130025" spcFirstLastPara="1" rIns="130025" wrap="square" tIns="65000">
            <a:normAutofit/>
          </a:bodyPr>
          <a:lstStyle>
            <a:lvl1pPr indent="-228600" lvl="0" marL="457200" algn="l">
              <a:lnSpc>
                <a:spcPct val="90000"/>
              </a:lnSpc>
              <a:spcBef>
                <a:spcPts val="1400"/>
              </a:spcBef>
              <a:spcAft>
                <a:spcPts val="0"/>
              </a:spcAft>
              <a:buClr>
                <a:schemeClr val="dk1"/>
              </a:buClr>
              <a:buSzPts val="3400"/>
              <a:buNone/>
              <a:defRPr b="1" sz="3400"/>
            </a:lvl1pPr>
            <a:lvl2pPr indent="-228600" lvl="1" marL="914400" algn="l">
              <a:lnSpc>
                <a:spcPct val="90000"/>
              </a:lnSpc>
              <a:spcBef>
                <a:spcPts val="700"/>
              </a:spcBef>
              <a:spcAft>
                <a:spcPts val="0"/>
              </a:spcAft>
              <a:buClr>
                <a:schemeClr val="dk1"/>
              </a:buClr>
              <a:buSzPts val="2800"/>
              <a:buNone/>
              <a:defRPr b="1" sz="2800"/>
            </a:lvl2pPr>
            <a:lvl3pPr indent="-228600" lvl="2" marL="1371600" algn="l">
              <a:lnSpc>
                <a:spcPct val="90000"/>
              </a:lnSpc>
              <a:spcBef>
                <a:spcPts val="700"/>
              </a:spcBef>
              <a:spcAft>
                <a:spcPts val="0"/>
              </a:spcAft>
              <a:buClr>
                <a:schemeClr val="dk1"/>
              </a:buClr>
              <a:buSzPts val="2600"/>
              <a:buNone/>
              <a:defRPr b="1" sz="2600"/>
            </a:lvl3pPr>
            <a:lvl4pPr indent="-228600" lvl="3" marL="1828800" algn="l">
              <a:lnSpc>
                <a:spcPct val="90000"/>
              </a:lnSpc>
              <a:spcBef>
                <a:spcPts val="700"/>
              </a:spcBef>
              <a:spcAft>
                <a:spcPts val="0"/>
              </a:spcAft>
              <a:buClr>
                <a:schemeClr val="dk1"/>
              </a:buClr>
              <a:buSzPts val="2300"/>
              <a:buNone/>
              <a:defRPr b="1" sz="2300"/>
            </a:lvl4pPr>
            <a:lvl5pPr indent="-228600" lvl="4" marL="2286000" algn="l">
              <a:lnSpc>
                <a:spcPct val="90000"/>
              </a:lnSpc>
              <a:spcBef>
                <a:spcPts val="700"/>
              </a:spcBef>
              <a:spcAft>
                <a:spcPts val="0"/>
              </a:spcAft>
              <a:buClr>
                <a:schemeClr val="dk1"/>
              </a:buClr>
              <a:buSzPts val="2300"/>
              <a:buNone/>
              <a:defRPr b="1" sz="2300"/>
            </a:lvl5pPr>
            <a:lvl6pPr indent="-228600" lvl="5" marL="2743200" algn="l">
              <a:lnSpc>
                <a:spcPct val="90000"/>
              </a:lnSpc>
              <a:spcBef>
                <a:spcPts val="700"/>
              </a:spcBef>
              <a:spcAft>
                <a:spcPts val="0"/>
              </a:spcAft>
              <a:buClr>
                <a:schemeClr val="dk1"/>
              </a:buClr>
              <a:buSzPts val="2300"/>
              <a:buNone/>
              <a:defRPr b="1" sz="2300"/>
            </a:lvl6pPr>
            <a:lvl7pPr indent="-228600" lvl="6" marL="3200400" algn="l">
              <a:lnSpc>
                <a:spcPct val="90000"/>
              </a:lnSpc>
              <a:spcBef>
                <a:spcPts val="700"/>
              </a:spcBef>
              <a:spcAft>
                <a:spcPts val="0"/>
              </a:spcAft>
              <a:buClr>
                <a:schemeClr val="dk1"/>
              </a:buClr>
              <a:buSzPts val="2300"/>
              <a:buNone/>
              <a:defRPr b="1" sz="2300"/>
            </a:lvl7pPr>
            <a:lvl8pPr indent="-228600" lvl="7" marL="3657600" algn="l">
              <a:lnSpc>
                <a:spcPct val="90000"/>
              </a:lnSpc>
              <a:spcBef>
                <a:spcPts val="700"/>
              </a:spcBef>
              <a:spcAft>
                <a:spcPts val="0"/>
              </a:spcAft>
              <a:buClr>
                <a:schemeClr val="dk1"/>
              </a:buClr>
              <a:buSzPts val="2300"/>
              <a:buNone/>
              <a:defRPr b="1" sz="2300"/>
            </a:lvl8pPr>
            <a:lvl9pPr indent="-228600" lvl="8" marL="4114800" algn="l">
              <a:lnSpc>
                <a:spcPct val="90000"/>
              </a:lnSpc>
              <a:spcBef>
                <a:spcPts val="700"/>
              </a:spcBef>
              <a:spcAft>
                <a:spcPts val="0"/>
              </a:spcAft>
              <a:buClr>
                <a:schemeClr val="dk1"/>
              </a:buClr>
              <a:buSzPts val="2300"/>
              <a:buNone/>
              <a:defRPr b="1" sz="2300"/>
            </a:lvl9pPr>
          </a:lstStyle>
          <a:p/>
        </p:txBody>
      </p:sp>
      <p:sp>
        <p:nvSpPr>
          <p:cNvPr id="204" name="Google Shape;204;p31"/>
          <p:cNvSpPr txBox="1"/>
          <p:nvPr>
            <p:ph idx="2" type="body"/>
          </p:nvPr>
        </p:nvSpPr>
        <p:spPr>
          <a:xfrm>
            <a:off x="895775" y="3562773"/>
            <a:ext cx="5501639" cy="5240303"/>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205" name="Google Shape;205;p31"/>
          <p:cNvSpPr txBox="1"/>
          <p:nvPr>
            <p:ph idx="3" type="body"/>
          </p:nvPr>
        </p:nvSpPr>
        <p:spPr>
          <a:xfrm>
            <a:off x="6583680" y="2390988"/>
            <a:ext cx="5528734" cy="1171786"/>
          </a:xfrm>
          <a:prstGeom prst="rect">
            <a:avLst/>
          </a:prstGeom>
          <a:noFill/>
          <a:ln>
            <a:noFill/>
          </a:ln>
        </p:spPr>
        <p:txBody>
          <a:bodyPr anchorCtr="0" anchor="b" bIns="65000" lIns="130025" spcFirstLastPara="1" rIns="130025" wrap="square" tIns="65000">
            <a:normAutofit/>
          </a:bodyPr>
          <a:lstStyle>
            <a:lvl1pPr indent="-228600" lvl="0" marL="457200" algn="l">
              <a:lnSpc>
                <a:spcPct val="90000"/>
              </a:lnSpc>
              <a:spcBef>
                <a:spcPts val="1400"/>
              </a:spcBef>
              <a:spcAft>
                <a:spcPts val="0"/>
              </a:spcAft>
              <a:buClr>
                <a:schemeClr val="dk1"/>
              </a:buClr>
              <a:buSzPts val="3400"/>
              <a:buNone/>
              <a:defRPr b="1" sz="3400"/>
            </a:lvl1pPr>
            <a:lvl2pPr indent="-228600" lvl="1" marL="914400" algn="l">
              <a:lnSpc>
                <a:spcPct val="90000"/>
              </a:lnSpc>
              <a:spcBef>
                <a:spcPts val="700"/>
              </a:spcBef>
              <a:spcAft>
                <a:spcPts val="0"/>
              </a:spcAft>
              <a:buClr>
                <a:schemeClr val="dk1"/>
              </a:buClr>
              <a:buSzPts val="2800"/>
              <a:buNone/>
              <a:defRPr b="1" sz="2800"/>
            </a:lvl2pPr>
            <a:lvl3pPr indent="-228600" lvl="2" marL="1371600" algn="l">
              <a:lnSpc>
                <a:spcPct val="90000"/>
              </a:lnSpc>
              <a:spcBef>
                <a:spcPts val="700"/>
              </a:spcBef>
              <a:spcAft>
                <a:spcPts val="0"/>
              </a:spcAft>
              <a:buClr>
                <a:schemeClr val="dk1"/>
              </a:buClr>
              <a:buSzPts val="2600"/>
              <a:buNone/>
              <a:defRPr b="1" sz="2600"/>
            </a:lvl3pPr>
            <a:lvl4pPr indent="-228600" lvl="3" marL="1828800" algn="l">
              <a:lnSpc>
                <a:spcPct val="90000"/>
              </a:lnSpc>
              <a:spcBef>
                <a:spcPts val="700"/>
              </a:spcBef>
              <a:spcAft>
                <a:spcPts val="0"/>
              </a:spcAft>
              <a:buClr>
                <a:schemeClr val="dk1"/>
              </a:buClr>
              <a:buSzPts val="2300"/>
              <a:buNone/>
              <a:defRPr b="1" sz="2300"/>
            </a:lvl4pPr>
            <a:lvl5pPr indent="-228600" lvl="4" marL="2286000" algn="l">
              <a:lnSpc>
                <a:spcPct val="90000"/>
              </a:lnSpc>
              <a:spcBef>
                <a:spcPts val="700"/>
              </a:spcBef>
              <a:spcAft>
                <a:spcPts val="0"/>
              </a:spcAft>
              <a:buClr>
                <a:schemeClr val="dk1"/>
              </a:buClr>
              <a:buSzPts val="2300"/>
              <a:buNone/>
              <a:defRPr b="1" sz="2300"/>
            </a:lvl5pPr>
            <a:lvl6pPr indent="-228600" lvl="5" marL="2743200" algn="l">
              <a:lnSpc>
                <a:spcPct val="90000"/>
              </a:lnSpc>
              <a:spcBef>
                <a:spcPts val="700"/>
              </a:spcBef>
              <a:spcAft>
                <a:spcPts val="0"/>
              </a:spcAft>
              <a:buClr>
                <a:schemeClr val="dk1"/>
              </a:buClr>
              <a:buSzPts val="2300"/>
              <a:buNone/>
              <a:defRPr b="1" sz="2300"/>
            </a:lvl6pPr>
            <a:lvl7pPr indent="-228600" lvl="6" marL="3200400" algn="l">
              <a:lnSpc>
                <a:spcPct val="90000"/>
              </a:lnSpc>
              <a:spcBef>
                <a:spcPts val="700"/>
              </a:spcBef>
              <a:spcAft>
                <a:spcPts val="0"/>
              </a:spcAft>
              <a:buClr>
                <a:schemeClr val="dk1"/>
              </a:buClr>
              <a:buSzPts val="2300"/>
              <a:buNone/>
              <a:defRPr b="1" sz="2300"/>
            </a:lvl7pPr>
            <a:lvl8pPr indent="-228600" lvl="7" marL="3657600" algn="l">
              <a:lnSpc>
                <a:spcPct val="90000"/>
              </a:lnSpc>
              <a:spcBef>
                <a:spcPts val="700"/>
              </a:spcBef>
              <a:spcAft>
                <a:spcPts val="0"/>
              </a:spcAft>
              <a:buClr>
                <a:schemeClr val="dk1"/>
              </a:buClr>
              <a:buSzPts val="2300"/>
              <a:buNone/>
              <a:defRPr b="1" sz="2300"/>
            </a:lvl8pPr>
            <a:lvl9pPr indent="-228600" lvl="8" marL="4114800" algn="l">
              <a:lnSpc>
                <a:spcPct val="90000"/>
              </a:lnSpc>
              <a:spcBef>
                <a:spcPts val="700"/>
              </a:spcBef>
              <a:spcAft>
                <a:spcPts val="0"/>
              </a:spcAft>
              <a:buClr>
                <a:schemeClr val="dk1"/>
              </a:buClr>
              <a:buSzPts val="2300"/>
              <a:buNone/>
              <a:defRPr b="1" sz="2300"/>
            </a:lvl9pPr>
          </a:lstStyle>
          <a:p/>
        </p:txBody>
      </p:sp>
      <p:sp>
        <p:nvSpPr>
          <p:cNvPr id="206" name="Google Shape;206;p31"/>
          <p:cNvSpPr txBox="1"/>
          <p:nvPr>
            <p:ph idx="4" type="body"/>
          </p:nvPr>
        </p:nvSpPr>
        <p:spPr>
          <a:xfrm>
            <a:off x="6583680" y="3562773"/>
            <a:ext cx="5528734" cy="5240303"/>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207" name="Google Shape;207;p31"/>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08" name="Google Shape;208;p31"/>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09" name="Google Shape;209;p31"/>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0" name="Shape 210"/>
        <p:cNvGrpSpPr/>
        <p:nvPr/>
      </p:nvGrpSpPr>
      <p:grpSpPr>
        <a:xfrm>
          <a:off x="0" y="0"/>
          <a:ext cx="0" cy="0"/>
          <a:chOff x="0" y="0"/>
          <a:chExt cx="0" cy="0"/>
        </a:xfrm>
      </p:grpSpPr>
      <p:sp>
        <p:nvSpPr>
          <p:cNvPr id="211" name="Google Shape;211;p32"/>
          <p:cNvSpPr txBox="1"/>
          <p:nvPr>
            <p:ph type="title"/>
          </p:nvPr>
        </p:nvSpPr>
        <p:spPr>
          <a:xfrm>
            <a:off x="895774" y="650240"/>
            <a:ext cx="4194387" cy="2275840"/>
          </a:xfrm>
          <a:prstGeom prst="rect">
            <a:avLst/>
          </a:prstGeom>
          <a:noFill/>
          <a:ln>
            <a:noFill/>
          </a:ln>
        </p:spPr>
        <p:txBody>
          <a:bodyPr anchorCtr="0" anchor="b" bIns="65000" lIns="130025" spcFirstLastPara="1" rIns="130025" wrap="square" tIns="65000">
            <a:normAutofit/>
          </a:bodyPr>
          <a:lstStyle>
            <a:lvl1pPr lvl="0" algn="l">
              <a:lnSpc>
                <a:spcPct val="90000"/>
              </a:lnSpc>
              <a:spcBef>
                <a:spcPts val="0"/>
              </a:spcBef>
              <a:spcAft>
                <a:spcPts val="0"/>
              </a:spcAft>
              <a:buClr>
                <a:schemeClr val="dk1"/>
              </a:buClr>
              <a:buSzPts val="4600"/>
              <a:buFont typeface="Calibri"/>
              <a:buNone/>
              <a:defRPr sz="4600"/>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12" name="Google Shape;212;p32"/>
          <p:cNvSpPr/>
          <p:nvPr>
            <p:ph idx="2" type="pic"/>
          </p:nvPr>
        </p:nvSpPr>
        <p:spPr>
          <a:xfrm>
            <a:off x="5528734" y="1404339"/>
            <a:ext cx="6583680" cy="6931378"/>
          </a:xfrm>
          <a:prstGeom prst="rect">
            <a:avLst/>
          </a:prstGeom>
          <a:noFill/>
          <a:ln>
            <a:noFill/>
          </a:ln>
        </p:spPr>
      </p:sp>
      <p:sp>
        <p:nvSpPr>
          <p:cNvPr id="213" name="Google Shape;213;p32"/>
          <p:cNvSpPr txBox="1"/>
          <p:nvPr>
            <p:ph idx="1" type="body"/>
          </p:nvPr>
        </p:nvSpPr>
        <p:spPr>
          <a:xfrm>
            <a:off x="895774" y="2926080"/>
            <a:ext cx="4194387" cy="5420925"/>
          </a:xfrm>
          <a:prstGeom prst="rect">
            <a:avLst/>
          </a:prstGeom>
          <a:noFill/>
          <a:ln>
            <a:noFill/>
          </a:ln>
        </p:spPr>
        <p:txBody>
          <a:bodyPr anchorCtr="0" anchor="t" bIns="65000" lIns="130025" spcFirstLastPara="1" rIns="130025" wrap="square" tIns="65000">
            <a:normAutofit/>
          </a:bodyPr>
          <a:lstStyle>
            <a:lvl1pPr indent="-228600" lvl="0" marL="457200" algn="l">
              <a:lnSpc>
                <a:spcPct val="90000"/>
              </a:lnSpc>
              <a:spcBef>
                <a:spcPts val="1400"/>
              </a:spcBef>
              <a:spcAft>
                <a:spcPts val="0"/>
              </a:spcAft>
              <a:buClr>
                <a:schemeClr val="dk1"/>
              </a:buClr>
              <a:buSzPts val="2300"/>
              <a:buNone/>
              <a:defRPr sz="2300"/>
            </a:lvl1pPr>
            <a:lvl2pPr indent="-228600" lvl="1" marL="914400" algn="l">
              <a:lnSpc>
                <a:spcPct val="90000"/>
              </a:lnSpc>
              <a:spcBef>
                <a:spcPts val="700"/>
              </a:spcBef>
              <a:spcAft>
                <a:spcPts val="0"/>
              </a:spcAft>
              <a:buClr>
                <a:schemeClr val="dk1"/>
              </a:buClr>
              <a:buSzPts val="2000"/>
              <a:buNone/>
              <a:defRPr sz="2000"/>
            </a:lvl2pPr>
            <a:lvl3pPr indent="-228600" lvl="2" marL="1371600" algn="l">
              <a:lnSpc>
                <a:spcPct val="90000"/>
              </a:lnSpc>
              <a:spcBef>
                <a:spcPts val="700"/>
              </a:spcBef>
              <a:spcAft>
                <a:spcPts val="0"/>
              </a:spcAft>
              <a:buClr>
                <a:schemeClr val="dk1"/>
              </a:buClr>
              <a:buSzPts val="1700"/>
              <a:buNone/>
              <a:defRPr sz="1700"/>
            </a:lvl3pPr>
            <a:lvl4pPr indent="-228600" lvl="3" marL="1828800" algn="l">
              <a:lnSpc>
                <a:spcPct val="90000"/>
              </a:lnSpc>
              <a:spcBef>
                <a:spcPts val="700"/>
              </a:spcBef>
              <a:spcAft>
                <a:spcPts val="0"/>
              </a:spcAft>
              <a:buClr>
                <a:schemeClr val="dk1"/>
              </a:buClr>
              <a:buSzPts val="1400"/>
              <a:buNone/>
              <a:defRPr sz="1400"/>
            </a:lvl4pPr>
            <a:lvl5pPr indent="-228600" lvl="4" marL="2286000" algn="l">
              <a:lnSpc>
                <a:spcPct val="90000"/>
              </a:lnSpc>
              <a:spcBef>
                <a:spcPts val="700"/>
              </a:spcBef>
              <a:spcAft>
                <a:spcPts val="0"/>
              </a:spcAft>
              <a:buClr>
                <a:schemeClr val="dk1"/>
              </a:buClr>
              <a:buSzPts val="1400"/>
              <a:buNone/>
              <a:defRPr sz="1400"/>
            </a:lvl5pPr>
            <a:lvl6pPr indent="-228600" lvl="5" marL="2743200" algn="l">
              <a:lnSpc>
                <a:spcPct val="90000"/>
              </a:lnSpc>
              <a:spcBef>
                <a:spcPts val="700"/>
              </a:spcBef>
              <a:spcAft>
                <a:spcPts val="0"/>
              </a:spcAft>
              <a:buClr>
                <a:schemeClr val="dk1"/>
              </a:buClr>
              <a:buSzPts val="1400"/>
              <a:buNone/>
              <a:defRPr sz="1400"/>
            </a:lvl6pPr>
            <a:lvl7pPr indent="-228600" lvl="6" marL="3200400" algn="l">
              <a:lnSpc>
                <a:spcPct val="90000"/>
              </a:lnSpc>
              <a:spcBef>
                <a:spcPts val="700"/>
              </a:spcBef>
              <a:spcAft>
                <a:spcPts val="0"/>
              </a:spcAft>
              <a:buClr>
                <a:schemeClr val="dk1"/>
              </a:buClr>
              <a:buSzPts val="1400"/>
              <a:buNone/>
              <a:defRPr sz="1400"/>
            </a:lvl7pPr>
            <a:lvl8pPr indent="-228600" lvl="7" marL="3657600" algn="l">
              <a:lnSpc>
                <a:spcPct val="90000"/>
              </a:lnSpc>
              <a:spcBef>
                <a:spcPts val="700"/>
              </a:spcBef>
              <a:spcAft>
                <a:spcPts val="0"/>
              </a:spcAft>
              <a:buClr>
                <a:schemeClr val="dk1"/>
              </a:buClr>
              <a:buSzPts val="1400"/>
              <a:buNone/>
              <a:defRPr sz="1400"/>
            </a:lvl8pPr>
            <a:lvl9pPr indent="-228600" lvl="8" marL="4114800" algn="l">
              <a:lnSpc>
                <a:spcPct val="90000"/>
              </a:lnSpc>
              <a:spcBef>
                <a:spcPts val="700"/>
              </a:spcBef>
              <a:spcAft>
                <a:spcPts val="0"/>
              </a:spcAft>
              <a:buClr>
                <a:schemeClr val="dk1"/>
              </a:buClr>
              <a:buSzPts val="1400"/>
              <a:buNone/>
              <a:defRPr sz="1400"/>
            </a:lvl9pPr>
          </a:lstStyle>
          <a:p/>
        </p:txBody>
      </p:sp>
      <p:sp>
        <p:nvSpPr>
          <p:cNvPr id="214" name="Google Shape;214;p32"/>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15" name="Google Shape;215;p32"/>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16" name="Google Shape;216;p32"/>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 name="Google Shape;25;p4"/>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4"/>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7" name="Shape 217"/>
        <p:cNvGrpSpPr/>
        <p:nvPr/>
      </p:nvGrpSpPr>
      <p:grpSpPr>
        <a:xfrm>
          <a:off x="0" y="0"/>
          <a:ext cx="0" cy="0"/>
          <a:chOff x="0" y="0"/>
          <a:chExt cx="0" cy="0"/>
        </a:xfrm>
      </p:grpSpPr>
      <p:sp>
        <p:nvSpPr>
          <p:cNvPr id="218" name="Google Shape;218;p33"/>
          <p:cNvSpPr txBox="1"/>
          <p:nvPr>
            <p:ph type="title"/>
          </p:nvPr>
        </p:nvSpPr>
        <p:spPr>
          <a:xfrm>
            <a:off x="894080" y="519290"/>
            <a:ext cx="11216640" cy="1885245"/>
          </a:xfrm>
          <a:prstGeom prst="rect">
            <a:avLst/>
          </a:prstGeom>
          <a:noFill/>
          <a:ln>
            <a:noFill/>
          </a:ln>
        </p:spPr>
        <p:txBody>
          <a:bodyPr anchorCtr="0" anchor="ctr" bIns="65000" lIns="130025" spcFirstLastPara="1" rIns="130025" wrap="square" tIns="65000">
            <a:normAutofit/>
          </a:bodyPr>
          <a:lstStyle>
            <a:lvl1pPr lvl="0" algn="l">
              <a:lnSpc>
                <a:spcPct val="90000"/>
              </a:lnSpc>
              <a:spcBef>
                <a:spcPts val="0"/>
              </a:spcBef>
              <a:spcAft>
                <a:spcPts val="0"/>
              </a:spcAft>
              <a:buClr>
                <a:schemeClr val="dk1"/>
              </a:buClr>
              <a:buSzPts val="26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19" name="Google Shape;219;p33"/>
          <p:cNvSpPr txBox="1"/>
          <p:nvPr>
            <p:ph idx="1" type="body"/>
          </p:nvPr>
        </p:nvSpPr>
        <p:spPr>
          <a:xfrm rot="5400000">
            <a:off x="3408115" y="82409"/>
            <a:ext cx="6188570" cy="11216640"/>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220" name="Google Shape;220;p33"/>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21" name="Google Shape;221;p33"/>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22" name="Google Shape;222;p33"/>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3" name="Shape 223"/>
        <p:cNvGrpSpPr/>
        <p:nvPr/>
      </p:nvGrpSpPr>
      <p:grpSpPr>
        <a:xfrm>
          <a:off x="0" y="0"/>
          <a:ext cx="0" cy="0"/>
          <a:chOff x="0" y="0"/>
          <a:chExt cx="0" cy="0"/>
        </a:xfrm>
      </p:grpSpPr>
      <p:sp>
        <p:nvSpPr>
          <p:cNvPr id="224" name="Google Shape;224;p34"/>
          <p:cNvSpPr txBox="1"/>
          <p:nvPr>
            <p:ph type="title"/>
          </p:nvPr>
        </p:nvSpPr>
        <p:spPr>
          <a:xfrm rot="5400000">
            <a:off x="6575776" y="3250071"/>
            <a:ext cx="8265725" cy="2804160"/>
          </a:xfrm>
          <a:prstGeom prst="rect">
            <a:avLst/>
          </a:prstGeom>
          <a:noFill/>
          <a:ln>
            <a:noFill/>
          </a:ln>
        </p:spPr>
        <p:txBody>
          <a:bodyPr anchorCtr="0" anchor="ctr" bIns="65000" lIns="130025" spcFirstLastPara="1" rIns="130025" wrap="square" tIns="65000">
            <a:normAutofit/>
          </a:bodyPr>
          <a:lstStyle>
            <a:lvl1pPr lvl="0" algn="l">
              <a:lnSpc>
                <a:spcPct val="90000"/>
              </a:lnSpc>
              <a:spcBef>
                <a:spcPts val="0"/>
              </a:spcBef>
              <a:spcAft>
                <a:spcPts val="0"/>
              </a:spcAft>
              <a:buClr>
                <a:schemeClr val="dk1"/>
              </a:buClr>
              <a:buSzPts val="26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25" name="Google Shape;225;p34"/>
          <p:cNvSpPr txBox="1"/>
          <p:nvPr>
            <p:ph idx="1" type="body"/>
          </p:nvPr>
        </p:nvSpPr>
        <p:spPr>
          <a:xfrm rot="5400000">
            <a:off x="886177" y="527191"/>
            <a:ext cx="8265725" cy="8249920"/>
          </a:xfrm>
          <a:prstGeom prst="rect">
            <a:avLst/>
          </a:prstGeom>
          <a:noFill/>
          <a:ln>
            <a:noFill/>
          </a:ln>
        </p:spPr>
        <p:txBody>
          <a:bodyPr anchorCtr="0" anchor="t" bIns="65000" lIns="130025" spcFirstLastPara="1" rIns="130025" wrap="square" tIns="65000">
            <a:normAutofit/>
          </a:bodyPr>
          <a:lstStyle>
            <a:lvl1pPr indent="-393700" lvl="0" marL="457200" algn="l">
              <a:lnSpc>
                <a:spcPct val="90000"/>
              </a:lnSpc>
              <a:spcBef>
                <a:spcPts val="1400"/>
              </a:spcBef>
              <a:spcAft>
                <a:spcPts val="0"/>
              </a:spcAft>
              <a:buClr>
                <a:schemeClr val="dk1"/>
              </a:buClr>
              <a:buSzPts val="2600"/>
              <a:buChar char="•"/>
              <a:defRPr/>
            </a:lvl1pPr>
            <a:lvl2pPr indent="-393700" lvl="1" marL="914400" algn="l">
              <a:lnSpc>
                <a:spcPct val="90000"/>
              </a:lnSpc>
              <a:spcBef>
                <a:spcPts val="700"/>
              </a:spcBef>
              <a:spcAft>
                <a:spcPts val="0"/>
              </a:spcAft>
              <a:buClr>
                <a:schemeClr val="dk1"/>
              </a:buClr>
              <a:buSzPts val="2600"/>
              <a:buChar char="•"/>
              <a:defRPr/>
            </a:lvl2pPr>
            <a:lvl3pPr indent="-393700" lvl="2" marL="1371600" algn="l">
              <a:lnSpc>
                <a:spcPct val="90000"/>
              </a:lnSpc>
              <a:spcBef>
                <a:spcPts val="700"/>
              </a:spcBef>
              <a:spcAft>
                <a:spcPts val="0"/>
              </a:spcAft>
              <a:buClr>
                <a:schemeClr val="dk1"/>
              </a:buClr>
              <a:buSzPts val="2600"/>
              <a:buChar char="•"/>
              <a:defRPr/>
            </a:lvl3pPr>
            <a:lvl4pPr indent="-393700" lvl="3" marL="1828800" algn="l">
              <a:lnSpc>
                <a:spcPct val="90000"/>
              </a:lnSpc>
              <a:spcBef>
                <a:spcPts val="700"/>
              </a:spcBef>
              <a:spcAft>
                <a:spcPts val="0"/>
              </a:spcAft>
              <a:buClr>
                <a:schemeClr val="dk1"/>
              </a:buClr>
              <a:buSzPts val="2600"/>
              <a:buChar char="•"/>
              <a:defRPr/>
            </a:lvl4pPr>
            <a:lvl5pPr indent="-393700" lvl="4" marL="2286000" algn="l">
              <a:lnSpc>
                <a:spcPct val="90000"/>
              </a:lnSpc>
              <a:spcBef>
                <a:spcPts val="700"/>
              </a:spcBef>
              <a:spcAft>
                <a:spcPts val="0"/>
              </a:spcAft>
              <a:buClr>
                <a:schemeClr val="dk1"/>
              </a:buClr>
              <a:buSzPts val="2600"/>
              <a:buChar char="•"/>
              <a:defRPr/>
            </a:lvl5pPr>
            <a:lvl6pPr indent="-393700" lvl="5" marL="2743200" algn="l">
              <a:lnSpc>
                <a:spcPct val="90000"/>
              </a:lnSpc>
              <a:spcBef>
                <a:spcPts val="700"/>
              </a:spcBef>
              <a:spcAft>
                <a:spcPts val="0"/>
              </a:spcAft>
              <a:buClr>
                <a:schemeClr val="dk1"/>
              </a:buClr>
              <a:buSzPts val="2600"/>
              <a:buChar char="•"/>
              <a:defRPr/>
            </a:lvl6pPr>
            <a:lvl7pPr indent="-393700" lvl="6" marL="3200400" algn="l">
              <a:lnSpc>
                <a:spcPct val="90000"/>
              </a:lnSpc>
              <a:spcBef>
                <a:spcPts val="700"/>
              </a:spcBef>
              <a:spcAft>
                <a:spcPts val="0"/>
              </a:spcAft>
              <a:buClr>
                <a:schemeClr val="dk1"/>
              </a:buClr>
              <a:buSzPts val="2600"/>
              <a:buChar char="•"/>
              <a:defRPr/>
            </a:lvl7pPr>
            <a:lvl8pPr indent="-393700" lvl="7" marL="3657600" algn="l">
              <a:lnSpc>
                <a:spcPct val="90000"/>
              </a:lnSpc>
              <a:spcBef>
                <a:spcPts val="700"/>
              </a:spcBef>
              <a:spcAft>
                <a:spcPts val="0"/>
              </a:spcAft>
              <a:buClr>
                <a:schemeClr val="dk1"/>
              </a:buClr>
              <a:buSzPts val="2600"/>
              <a:buChar char="•"/>
              <a:defRPr/>
            </a:lvl8pPr>
            <a:lvl9pPr indent="-393700" lvl="8" marL="4114800" algn="l">
              <a:lnSpc>
                <a:spcPct val="90000"/>
              </a:lnSpc>
              <a:spcBef>
                <a:spcPts val="700"/>
              </a:spcBef>
              <a:spcAft>
                <a:spcPts val="0"/>
              </a:spcAft>
              <a:buClr>
                <a:schemeClr val="dk1"/>
              </a:buClr>
              <a:buSzPts val="2600"/>
              <a:buChar char="•"/>
              <a:defRPr/>
            </a:lvl9pPr>
          </a:lstStyle>
          <a:p/>
        </p:txBody>
      </p:sp>
      <p:sp>
        <p:nvSpPr>
          <p:cNvPr id="226" name="Google Shape;226;p34"/>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27" name="Google Shape;227;p34"/>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algn="ct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228" name="Google Shape;228;p34"/>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8" name="Shape 28"/>
        <p:cNvGrpSpPr/>
        <p:nvPr/>
      </p:nvGrpSpPr>
      <p:grpSpPr>
        <a:xfrm>
          <a:off x="0" y="0"/>
          <a:ext cx="0" cy="0"/>
          <a:chOff x="0" y="0"/>
          <a:chExt cx="0" cy="0"/>
        </a:xfrm>
      </p:grpSpPr>
      <p:sp>
        <p:nvSpPr>
          <p:cNvPr id="29" name="Google Shape;29;p5"/>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
          <p:cNvSpPr txBox="1"/>
          <p:nvPr>
            <p:ph idx="1" type="body"/>
          </p:nvPr>
        </p:nvSpPr>
        <p:spPr>
          <a:xfrm>
            <a:off x="504000" y="1326600"/>
            <a:ext cx="4426920" cy="3288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5"/>
          <p:cNvSpPr txBox="1"/>
          <p:nvPr>
            <p:ph idx="2" type="body"/>
          </p:nvPr>
        </p:nvSpPr>
        <p:spPr>
          <a:xfrm>
            <a:off x="5152680" y="1326600"/>
            <a:ext cx="4426920" cy="3288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5"/>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p5"/>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6"/>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0" name="Shape 40"/>
        <p:cNvGrpSpPr/>
        <p:nvPr/>
      </p:nvGrpSpPr>
      <p:grpSpPr>
        <a:xfrm>
          <a:off x="0" y="0"/>
          <a:ext cx="0" cy="0"/>
          <a:chOff x="0" y="0"/>
          <a:chExt cx="0" cy="0"/>
        </a:xfrm>
      </p:grpSpPr>
      <p:sp>
        <p:nvSpPr>
          <p:cNvPr id="41" name="Google Shape;41;p7"/>
          <p:cNvSpPr txBox="1"/>
          <p:nvPr>
            <p:ph idx="1" type="subTitle"/>
          </p:nvPr>
        </p:nvSpPr>
        <p:spPr>
          <a:xfrm>
            <a:off x="504000" y="226080"/>
            <a:ext cx="9071640" cy="4388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7"/>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44" name="Google Shape;44;p7"/>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5" name="Shape 45"/>
        <p:cNvGrpSpPr/>
        <p:nvPr/>
      </p:nvGrpSpPr>
      <p:grpSpPr>
        <a:xfrm>
          <a:off x="0" y="0"/>
          <a:ext cx="0" cy="0"/>
          <a:chOff x="0" y="0"/>
          <a:chExt cx="0" cy="0"/>
        </a:xfrm>
      </p:grpSpPr>
      <p:sp>
        <p:nvSpPr>
          <p:cNvPr id="46" name="Google Shape;46;p8"/>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
          <p:cNvSpPr txBox="1"/>
          <p:nvPr>
            <p:ph idx="1" type="body"/>
          </p:nvPr>
        </p:nvSpPr>
        <p:spPr>
          <a:xfrm>
            <a:off x="504000" y="132660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8"/>
          <p:cNvSpPr txBox="1"/>
          <p:nvPr>
            <p:ph idx="2" type="body"/>
          </p:nvPr>
        </p:nvSpPr>
        <p:spPr>
          <a:xfrm>
            <a:off x="5152680" y="1326600"/>
            <a:ext cx="4426920" cy="3288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 name="Google Shape;49;p8"/>
          <p:cNvSpPr txBox="1"/>
          <p:nvPr>
            <p:ph idx="3" type="body"/>
          </p:nvPr>
        </p:nvSpPr>
        <p:spPr>
          <a:xfrm>
            <a:off x="504000" y="304416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0" name="Google Shape;50;p8"/>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8"/>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3" name="Shape 53"/>
        <p:cNvGrpSpPr/>
        <p:nvPr/>
      </p:nvGrpSpPr>
      <p:grpSpPr>
        <a:xfrm>
          <a:off x="0" y="0"/>
          <a:ext cx="0" cy="0"/>
          <a:chOff x="0" y="0"/>
          <a:chExt cx="0" cy="0"/>
        </a:xfrm>
      </p:grpSpPr>
      <p:sp>
        <p:nvSpPr>
          <p:cNvPr id="54" name="Google Shape;54;p9"/>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9"/>
          <p:cNvSpPr txBox="1"/>
          <p:nvPr>
            <p:ph idx="1" type="body"/>
          </p:nvPr>
        </p:nvSpPr>
        <p:spPr>
          <a:xfrm>
            <a:off x="504000" y="1326600"/>
            <a:ext cx="4426920" cy="3288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9"/>
          <p:cNvSpPr txBox="1"/>
          <p:nvPr>
            <p:ph idx="2" type="body"/>
          </p:nvPr>
        </p:nvSpPr>
        <p:spPr>
          <a:xfrm>
            <a:off x="5152680" y="132660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9"/>
          <p:cNvSpPr txBox="1"/>
          <p:nvPr>
            <p:ph idx="3" type="body"/>
          </p:nvPr>
        </p:nvSpPr>
        <p:spPr>
          <a:xfrm>
            <a:off x="5152680" y="304416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9"/>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60" name="Google Shape;60;p9"/>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1" name="Shape 61"/>
        <p:cNvGrpSpPr/>
        <p:nvPr/>
      </p:nvGrpSpPr>
      <p:grpSpPr>
        <a:xfrm>
          <a:off x="0" y="0"/>
          <a:ext cx="0" cy="0"/>
          <a:chOff x="0" y="0"/>
          <a:chExt cx="0" cy="0"/>
        </a:xfrm>
      </p:grpSpPr>
      <p:sp>
        <p:nvSpPr>
          <p:cNvPr id="62" name="Google Shape;62;p10"/>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
          <p:cNvSpPr txBox="1"/>
          <p:nvPr>
            <p:ph idx="1" type="body"/>
          </p:nvPr>
        </p:nvSpPr>
        <p:spPr>
          <a:xfrm>
            <a:off x="504000" y="132660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 name="Google Shape;64;p10"/>
          <p:cNvSpPr txBox="1"/>
          <p:nvPr>
            <p:ph idx="2" type="body"/>
          </p:nvPr>
        </p:nvSpPr>
        <p:spPr>
          <a:xfrm>
            <a:off x="5152680" y="1326600"/>
            <a:ext cx="442692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10"/>
          <p:cNvSpPr txBox="1"/>
          <p:nvPr>
            <p:ph idx="3" type="body"/>
          </p:nvPr>
        </p:nvSpPr>
        <p:spPr>
          <a:xfrm>
            <a:off x="504000" y="3044160"/>
            <a:ext cx="9071640" cy="15681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6" name="Google Shape;66;p10"/>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10"/>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theme" Target="../theme/theme4.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 name="Shape 6"/>
        <p:cNvGrpSpPr/>
        <p:nvPr/>
      </p:nvGrpSpPr>
      <p:grpSpPr>
        <a:xfrm>
          <a:off x="0" y="0"/>
          <a:ext cx="0" cy="0"/>
          <a:chOff x="0" y="0"/>
          <a:chExt cx="0" cy="0"/>
        </a:xfrm>
      </p:grpSpPr>
      <p:sp>
        <p:nvSpPr>
          <p:cNvPr id="7" name="Google Shape;7;p1"/>
          <p:cNvSpPr txBox="1"/>
          <p:nvPr>
            <p:ph type="title"/>
          </p:nvPr>
        </p:nvSpPr>
        <p:spPr>
          <a:xfrm>
            <a:off x="504000" y="226080"/>
            <a:ext cx="9071640" cy="94644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p1"/>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9" name="Google Shape;9;p1"/>
          <p:cNvSpPr txBox="1"/>
          <p:nvPr>
            <p:ph idx="10" type="dt"/>
          </p:nvPr>
        </p:nvSpPr>
        <p:spPr>
          <a:xfrm>
            <a:off x="504000" y="5165280"/>
            <a:ext cx="2348280" cy="3906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1"/>
          <p:cNvSpPr txBox="1"/>
          <p:nvPr>
            <p:ph idx="11" type="ftr"/>
          </p:nvPr>
        </p:nvSpPr>
        <p:spPr>
          <a:xfrm>
            <a:off x="3447360" y="5165280"/>
            <a:ext cx="3195000" cy="3906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2" type="sldNum"/>
          </p:nvPr>
        </p:nvSpPr>
        <p:spPr>
          <a:xfrm>
            <a:off x="7227360" y="5165280"/>
            <a:ext cx="2348280" cy="390600"/>
          </a:xfrm>
          <a:prstGeom prst="rect">
            <a:avLst/>
          </a:prstGeom>
          <a:noFill/>
          <a:ln>
            <a:noFill/>
          </a:ln>
        </p:spPr>
        <p:txBody>
          <a:bodyPr anchorCtr="0" anchor="t" bIns="0" lIns="0" spcFirstLastPara="1" rIns="0" wrap="square" tIns="0">
            <a:noAutofit/>
          </a:bodyPr>
          <a:lstStyle>
            <a:lvl1pPr indent="0" lvl="0"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spcBef>
                <a:spcPts val="0"/>
              </a:spcBef>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14"/>
          <p:cNvSpPr txBox="1"/>
          <p:nvPr>
            <p:ph type="title"/>
          </p:nvPr>
        </p:nvSpPr>
        <p:spPr>
          <a:xfrm>
            <a:off x="650240" y="390595"/>
            <a:ext cx="11704320" cy="1625600"/>
          </a:xfrm>
          <a:prstGeom prst="rect">
            <a:avLst/>
          </a:prstGeom>
          <a:noFill/>
          <a:ln>
            <a:noFill/>
          </a:ln>
        </p:spPr>
        <p:txBody>
          <a:bodyPr anchorCtr="0" anchor="ctr" bIns="130025" lIns="130025" spcFirstLastPara="1" rIns="130025" wrap="square" tIns="130025">
            <a:noAutofit/>
          </a:bodyPr>
          <a:lstStyle>
            <a:lvl1pPr indent="0" lvl="0" marL="0" marR="0" rtl="0" algn="ctr">
              <a:spcBef>
                <a:spcPts val="0"/>
              </a:spcBef>
              <a:spcAft>
                <a:spcPts val="0"/>
              </a:spcAft>
              <a:buClr>
                <a:schemeClr val="dk1"/>
              </a:buClr>
              <a:buSzPts val="2000"/>
              <a:buFont typeface="Calibri"/>
              <a:buNone/>
              <a:defRPr b="0" i="0" sz="6300" u="none" cap="none" strike="noStrike">
                <a:solidFill>
                  <a:schemeClr val="dk1"/>
                </a:solidFill>
                <a:latin typeface="Calibri"/>
                <a:ea typeface="Calibri"/>
                <a:cs typeface="Calibri"/>
                <a:sym typeface="Calibri"/>
              </a:defRPr>
            </a:lvl1pPr>
            <a:lvl2pPr indent="0" lvl="1">
              <a:spcBef>
                <a:spcPts val="0"/>
              </a:spcBef>
              <a:spcAft>
                <a:spcPts val="0"/>
              </a:spcAft>
              <a:buSzPts val="2000"/>
              <a:buNone/>
              <a:defRPr sz="2600"/>
            </a:lvl2pPr>
            <a:lvl3pPr indent="0" lvl="2">
              <a:spcBef>
                <a:spcPts val="0"/>
              </a:spcBef>
              <a:spcAft>
                <a:spcPts val="0"/>
              </a:spcAft>
              <a:buSzPts val="2000"/>
              <a:buNone/>
              <a:defRPr sz="2600"/>
            </a:lvl3pPr>
            <a:lvl4pPr indent="0" lvl="3">
              <a:spcBef>
                <a:spcPts val="0"/>
              </a:spcBef>
              <a:spcAft>
                <a:spcPts val="0"/>
              </a:spcAft>
              <a:buSzPts val="2000"/>
              <a:buNone/>
              <a:defRPr sz="2600"/>
            </a:lvl4pPr>
            <a:lvl5pPr indent="0" lvl="4">
              <a:spcBef>
                <a:spcPts val="0"/>
              </a:spcBef>
              <a:spcAft>
                <a:spcPts val="0"/>
              </a:spcAft>
              <a:buSzPts val="2000"/>
              <a:buNone/>
              <a:defRPr sz="2600"/>
            </a:lvl5pPr>
            <a:lvl6pPr indent="0" lvl="5">
              <a:spcBef>
                <a:spcPts val="0"/>
              </a:spcBef>
              <a:spcAft>
                <a:spcPts val="0"/>
              </a:spcAft>
              <a:buSzPts val="2000"/>
              <a:buNone/>
              <a:defRPr sz="2600"/>
            </a:lvl6pPr>
            <a:lvl7pPr indent="0" lvl="6">
              <a:spcBef>
                <a:spcPts val="0"/>
              </a:spcBef>
              <a:spcAft>
                <a:spcPts val="0"/>
              </a:spcAft>
              <a:buSzPts val="2000"/>
              <a:buNone/>
              <a:defRPr sz="2600"/>
            </a:lvl7pPr>
            <a:lvl8pPr indent="0" lvl="7">
              <a:spcBef>
                <a:spcPts val="0"/>
              </a:spcBef>
              <a:spcAft>
                <a:spcPts val="0"/>
              </a:spcAft>
              <a:buSzPts val="2000"/>
              <a:buNone/>
              <a:defRPr sz="2600"/>
            </a:lvl8pPr>
            <a:lvl9pPr indent="0" lvl="8">
              <a:spcBef>
                <a:spcPts val="0"/>
              </a:spcBef>
              <a:spcAft>
                <a:spcPts val="0"/>
              </a:spcAft>
              <a:buSzPts val="2000"/>
              <a:buNone/>
              <a:defRPr sz="2600"/>
            </a:lvl9pPr>
          </a:lstStyle>
          <a:p/>
        </p:txBody>
      </p:sp>
      <p:sp>
        <p:nvSpPr>
          <p:cNvPr id="98" name="Google Shape;98;p14"/>
          <p:cNvSpPr txBox="1"/>
          <p:nvPr>
            <p:ph idx="1" type="body"/>
          </p:nvPr>
        </p:nvSpPr>
        <p:spPr>
          <a:xfrm>
            <a:off x="650240" y="2275840"/>
            <a:ext cx="11704320" cy="6436924"/>
          </a:xfrm>
          <a:prstGeom prst="rect">
            <a:avLst/>
          </a:prstGeom>
          <a:noFill/>
          <a:ln>
            <a:noFill/>
          </a:ln>
        </p:spPr>
        <p:txBody>
          <a:bodyPr anchorCtr="0" anchor="t" bIns="130025" lIns="130025" spcFirstLastPara="1" rIns="130025" wrap="square" tIns="130025">
            <a:noAutofit/>
          </a:bodyPr>
          <a:lstStyle>
            <a:lvl1pPr indent="-520700" lvl="0" marL="457200" marR="0" rtl="0" algn="l">
              <a:spcBef>
                <a:spcPts val="9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82600" lvl="1" marL="914400" marR="0" rtl="0" algn="l">
              <a:spcBef>
                <a:spcPts val="8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2pPr>
            <a:lvl3pPr indent="-444500" lvl="2" marL="1371600" marR="0" rtl="0" algn="l">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3pPr>
            <a:lvl4pPr indent="-406400" lvl="3" marL="1828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406400" lvl="5" marL="27432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6pPr>
            <a:lvl7pPr indent="-406400" lvl="6" marL="3200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7pPr>
            <a:lvl8pPr indent="-406400" lvl="7" marL="36576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8pPr>
            <a:lvl9pPr indent="-406400" lvl="8" marL="41148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9pPr>
          </a:lstStyle>
          <a:p/>
        </p:txBody>
      </p:sp>
      <p:sp>
        <p:nvSpPr>
          <p:cNvPr id="99" name="Google Shape;99;p14"/>
          <p:cNvSpPr txBox="1"/>
          <p:nvPr>
            <p:ph idx="10" type="dt"/>
          </p:nvPr>
        </p:nvSpPr>
        <p:spPr>
          <a:xfrm>
            <a:off x="650240" y="9040142"/>
            <a:ext cx="3034453"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1700" u="none" cap="none" strike="noStrike">
                <a:solidFill>
                  <a:srgbClr val="898989"/>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00" name="Google Shape;100;p14"/>
          <p:cNvSpPr txBox="1"/>
          <p:nvPr>
            <p:ph idx="11" type="ftr"/>
          </p:nvPr>
        </p:nvSpPr>
        <p:spPr>
          <a:xfrm>
            <a:off x="4443307" y="9040142"/>
            <a:ext cx="4118187" cy="519289"/>
          </a:xfrm>
          <a:prstGeom prst="rect">
            <a:avLst/>
          </a:prstGeom>
          <a:noFill/>
          <a:ln>
            <a:noFill/>
          </a:ln>
        </p:spPr>
        <p:txBody>
          <a:bodyPr anchorCtr="0" anchor="ctr" bIns="130025" lIns="130025" spcFirstLastPara="1" rIns="130025" wrap="square" tIns="130025">
            <a:noAutofit/>
          </a:bodyPr>
          <a:lstStyle>
            <a:lvl1pPr indent="0" lvl="0" marL="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1pPr>
            <a:lvl2pPr indent="0" lvl="1" marL="6477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2pPr>
            <a:lvl3pPr indent="0" lvl="2" marL="1295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3pPr>
            <a:lvl4pPr indent="0" lvl="3" marL="19558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4pPr>
            <a:lvl5pPr indent="0" lvl="4" marL="26035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5pPr>
            <a:lvl6pPr indent="0" lvl="5" marL="32512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6pPr>
            <a:lvl7pPr indent="0" lvl="6" marL="45466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7pPr>
            <a:lvl8pPr indent="0" lvl="7" marL="65024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8pPr>
            <a:lvl9pPr indent="0" lvl="8" marL="9105900" marR="0" rtl="0" algn="l">
              <a:lnSpc>
                <a:spcPct val="100000"/>
              </a:lnSpc>
              <a:spcBef>
                <a:spcPts val="0"/>
              </a:spcBef>
              <a:spcAft>
                <a:spcPts val="0"/>
              </a:spcAft>
              <a:buSzPts val="2000"/>
              <a:buNone/>
              <a:defRPr b="0" i="0" sz="2600" u="none" cap="none" strike="noStrike">
                <a:solidFill>
                  <a:schemeClr val="dk1"/>
                </a:solidFill>
                <a:latin typeface="Calibri"/>
                <a:ea typeface="Calibri"/>
                <a:cs typeface="Calibri"/>
                <a:sym typeface="Calibri"/>
              </a:defRPr>
            </a:lvl9pPr>
          </a:lstStyle>
          <a:p/>
        </p:txBody>
      </p:sp>
      <p:sp>
        <p:nvSpPr>
          <p:cNvPr id="101" name="Google Shape;101;p14"/>
          <p:cNvSpPr txBox="1"/>
          <p:nvPr>
            <p:ph idx="12" type="sldNum"/>
          </p:nvPr>
        </p:nvSpPr>
        <p:spPr>
          <a:xfrm>
            <a:off x="9320107" y="9040142"/>
            <a:ext cx="3034453"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7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sz="20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26"/>
          <p:cNvSpPr txBox="1"/>
          <p:nvPr>
            <p:ph type="title"/>
          </p:nvPr>
        </p:nvSpPr>
        <p:spPr>
          <a:xfrm>
            <a:off x="894080" y="519290"/>
            <a:ext cx="11216640" cy="1885245"/>
          </a:xfrm>
          <a:prstGeom prst="rect">
            <a:avLst/>
          </a:prstGeom>
          <a:noFill/>
          <a:ln>
            <a:noFill/>
          </a:ln>
        </p:spPr>
        <p:txBody>
          <a:bodyPr anchorCtr="0" anchor="ctr" bIns="65000" lIns="130025" spcFirstLastPara="1" rIns="130025" wrap="square" tIns="65000">
            <a:normAutofit/>
          </a:bodyPr>
          <a:lstStyle>
            <a:lvl1pPr lvl="0" marR="0" rtl="0" algn="l">
              <a:lnSpc>
                <a:spcPct val="90000"/>
              </a:lnSpc>
              <a:spcBef>
                <a:spcPts val="0"/>
              </a:spcBef>
              <a:spcAft>
                <a:spcPts val="0"/>
              </a:spcAft>
              <a:buClr>
                <a:schemeClr val="dk1"/>
              </a:buClr>
              <a:buSzPts val="6300"/>
              <a:buFont typeface="Calibri"/>
              <a:buNone/>
              <a:defRPr b="0" i="0" sz="6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rgbClr val="000000"/>
                </a:solidFill>
                <a:latin typeface="Arial"/>
                <a:ea typeface="Arial"/>
                <a:cs typeface="Arial"/>
                <a:sym typeface="Arial"/>
              </a:defRPr>
            </a:lvl9pPr>
          </a:lstStyle>
          <a:p/>
        </p:txBody>
      </p:sp>
      <p:sp>
        <p:nvSpPr>
          <p:cNvPr id="173" name="Google Shape;173;p26"/>
          <p:cNvSpPr txBox="1"/>
          <p:nvPr>
            <p:ph idx="1" type="body"/>
          </p:nvPr>
        </p:nvSpPr>
        <p:spPr>
          <a:xfrm>
            <a:off x="894080" y="2596444"/>
            <a:ext cx="11216640" cy="6188570"/>
          </a:xfrm>
          <a:prstGeom prst="rect">
            <a:avLst/>
          </a:prstGeom>
          <a:noFill/>
          <a:ln>
            <a:noFill/>
          </a:ln>
        </p:spPr>
        <p:txBody>
          <a:bodyPr anchorCtr="0" anchor="t" bIns="65000" lIns="130025" spcFirstLastPara="1" rIns="130025" wrap="square" tIns="65000">
            <a:normAutofit/>
          </a:bodyPr>
          <a:lstStyle>
            <a:lvl1pPr indent="-482600" lvl="0" marL="457200" marR="0" rtl="0" algn="l">
              <a:lnSpc>
                <a:spcPct val="90000"/>
              </a:lnSpc>
              <a:spcBef>
                <a:spcPts val="14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indent="-444500" lvl="1" marL="914400" marR="0" rtl="0" algn="l">
              <a:lnSpc>
                <a:spcPct val="90000"/>
              </a:lnSpc>
              <a:spcBef>
                <a:spcPts val="700"/>
              </a:spcBef>
              <a:spcAft>
                <a:spcPts val="0"/>
              </a:spcAft>
              <a:buClr>
                <a:schemeClr val="dk1"/>
              </a:buClr>
              <a:buSzPts val="3400"/>
              <a:buFont typeface="Arial"/>
              <a:buChar char="•"/>
              <a:defRPr b="0" i="0" sz="3400" u="none" cap="none" strike="noStrike">
                <a:solidFill>
                  <a:schemeClr val="dk1"/>
                </a:solidFill>
                <a:latin typeface="Calibri"/>
                <a:ea typeface="Calibri"/>
                <a:cs typeface="Calibri"/>
                <a:sym typeface="Calibri"/>
              </a:defRPr>
            </a:lvl2pPr>
            <a:lvl3pPr indent="-406400" lvl="2" marL="1371600" marR="0" rtl="0" algn="l">
              <a:lnSpc>
                <a:spcPct val="90000"/>
              </a:lnSpc>
              <a:spcBef>
                <a:spcPts val="7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93700" lvl="3" marL="1828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lnSpc>
                <a:spcPct val="90000"/>
              </a:lnSpc>
              <a:spcBef>
                <a:spcPts val="7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174" name="Google Shape;174;p26"/>
          <p:cNvSpPr txBox="1"/>
          <p:nvPr>
            <p:ph idx="10" type="dt"/>
          </p:nvPr>
        </p:nvSpPr>
        <p:spPr>
          <a:xfrm>
            <a:off x="894080" y="9040144"/>
            <a:ext cx="2926080" cy="519289"/>
          </a:xfrm>
          <a:prstGeom prst="rect">
            <a:avLst/>
          </a:prstGeom>
          <a:noFill/>
          <a:ln>
            <a:noFill/>
          </a:ln>
        </p:spPr>
        <p:txBody>
          <a:bodyPr anchorCtr="0" anchor="ctr" bIns="65000" lIns="130025" spcFirstLastPara="1" rIns="130025" wrap="square" tIns="65000">
            <a:noAutofit/>
          </a:bodyPr>
          <a:lstStyle>
            <a:lvl1pPr lvl="0" marR="0" rtl="0" algn="l">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175" name="Google Shape;175;p26"/>
          <p:cNvSpPr txBox="1"/>
          <p:nvPr>
            <p:ph idx="11" type="ftr"/>
          </p:nvPr>
        </p:nvSpPr>
        <p:spPr>
          <a:xfrm>
            <a:off x="4307840" y="9040144"/>
            <a:ext cx="4389120" cy="519289"/>
          </a:xfrm>
          <a:prstGeom prst="rect">
            <a:avLst/>
          </a:prstGeom>
          <a:noFill/>
          <a:ln>
            <a:noFill/>
          </a:ln>
        </p:spPr>
        <p:txBody>
          <a:bodyPr anchorCtr="0" anchor="ctr" bIns="65000" lIns="130025" spcFirstLastPara="1" rIns="130025" wrap="square" tIns="65000">
            <a:noAutofit/>
          </a:bodyPr>
          <a:lstStyle>
            <a:lvl1pPr lvl="0" marR="0" rtl="0" algn="ctr">
              <a:lnSpc>
                <a:spcPct val="100000"/>
              </a:lnSpc>
              <a:spcBef>
                <a:spcPts val="0"/>
              </a:spcBef>
              <a:spcAft>
                <a:spcPts val="0"/>
              </a:spcAft>
              <a:buClr>
                <a:srgbClr val="000000"/>
              </a:buClr>
              <a:buSzPts val="2000"/>
              <a:buFont typeface="Arial"/>
              <a:buNone/>
              <a:defRPr b="0" i="0" sz="1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000"/>
              <a:buFont typeface="Arial"/>
              <a:buNone/>
              <a:defRPr b="0" i="0" sz="2600" u="none" cap="none" strike="noStrike">
                <a:solidFill>
                  <a:schemeClr val="dk1"/>
                </a:solidFill>
                <a:latin typeface="Calibri"/>
                <a:ea typeface="Calibri"/>
                <a:cs typeface="Calibri"/>
                <a:sym typeface="Calibri"/>
              </a:defRPr>
            </a:lvl9pPr>
          </a:lstStyle>
          <a:p/>
        </p:txBody>
      </p:sp>
      <p:sp>
        <p:nvSpPr>
          <p:cNvPr id="176" name="Google Shape;176;p26"/>
          <p:cNvSpPr txBox="1"/>
          <p:nvPr>
            <p:ph idx="12" type="sldNum"/>
          </p:nvPr>
        </p:nvSpPr>
        <p:spPr>
          <a:xfrm>
            <a:off x="9184640" y="9040144"/>
            <a:ext cx="2926080" cy="519289"/>
          </a:xfrm>
          <a:prstGeom prst="rect">
            <a:avLst/>
          </a:prstGeom>
          <a:noFill/>
          <a:ln>
            <a:noFill/>
          </a:ln>
        </p:spPr>
        <p:txBody>
          <a:bodyPr anchorCtr="0" anchor="ctr" bIns="65000" lIns="130025" spcFirstLastPara="1" rIns="130025" wrap="square" tIns="65000">
            <a:no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1" Type="http://schemas.openxmlformats.org/officeDocument/2006/relationships/hyperlink" Target="https://misionleccionesbiblicas.org/" TargetMode="External"/><Relationship Id="rId10" Type="http://schemas.openxmlformats.org/officeDocument/2006/relationships/hyperlink" Target="https://creativecommons.org/licenses/by-sa/4.0/deed.es" TargetMode="External"/><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hyperlink" Target="https://misionleccionesbiblicas.org/" TargetMode="External"/><Relationship Id="rId4" Type="http://schemas.openxmlformats.org/officeDocument/2006/relationships/hyperlink" Target="http://www.missionbibleclass.org/" TargetMode="External"/><Relationship Id="rId9"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hyperlink" Target="http://www.missionbibleclass.org" TargetMode="External"/><Relationship Id="rId7" Type="http://schemas.openxmlformats.org/officeDocument/2006/relationships/hyperlink" Target="http://sweetpublishing.com/" TargetMode="External"/><Relationship Id="rId8" Type="http://schemas.openxmlformats.org/officeDocument/2006/relationships/hyperlink" Target="http://www.freebibleimage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5" title="11.12 COVER ES.PNG"/>
          <p:cNvPicPr preferRelativeResize="0"/>
          <p:nvPr/>
        </p:nvPicPr>
        <p:blipFill rotWithShape="1">
          <a:blip r:embed="rId3">
            <a:alphaModFix/>
          </a:blip>
          <a:srcRect b="0" l="0" r="0" t="0"/>
          <a:stretch/>
        </p:blipFill>
        <p:spPr>
          <a:xfrm>
            <a:off x="0" y="54187"/>
            <a:ext cx="13004801" cy="9753601"/>
          </a:xfrm>
          <a:prstGeom prst="rect">
            <a:avLst/>
          </a:prstGeom>
          <a:noFill/>
          <a:ln>
            <a:noFill/>
          </a:ln>
        </p:spPr>
      </p:pic>
      <p:sp>
        <p:nvSpPr>
          <p:cNvPr id="234" name="Google Shape;234;p35"/>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235" name="Google Shape;235;p35"/>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4"/>
          <p:cNvPicPr preferRelativeResize="0"/>
          <p:nvPr/>
        </p:nvPicPr>
        <p:blipFill>
          <a:blip r:embed="rId3">
            <a:alphaModFix/>
          </a:blip>
          <a:stretch>
            <a:fillRect/>
          </a:stretch>
        </p:blipFill>
        <p:spPr>
          <a:xfrm>
            <a:off x="0" y="54186"/>
            <a:ext cx="13004800" cy="9753600"/>
          </a:xfrm>
          <a:prstGeom prst="rect">
            <a:avLst/>
          </a:prstGeom>
          <a:noFill/>
          <a:ln>
            <a:noFill/>
          </a:ln>
        </p:spPr>
      </p:pic>
      <p:sp>
        <p:nvSpPr>
          <p:cNvPr id="297" name="Google Shape;297;p44"/>
          <p:cNvSpPr txBox="1"/>
          <p:nvPr/>
        </p:nvSpPr>
        <p:spPr>
          <a:xfrm>
            <a:off x="4951310" y="88492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chemeClr val="lt1"/>
                </a:solidFill>
                <a:latin typeface="Calibri"/>
                <a:ea typeface="Calibri"/>
                <a:cs typeface="Calibri"/>
                <a:sym typeface="Calibri"/>
              </a:rPr>
              <a:t>    misionleccionesbiblicas.org </a:t>
            </a:r>
            <a:r>
              <a:rPr lang="en-GB" sz="1400">
                <a:latin typeface="Calibri"/>
                <a:ea typeface="Calibri"/>
                <a:cs typeface="Calibri"/>
                <a:sym typeface="Calibri"/>
              </a:rPr>
              <a:t>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298" name="Google Shape;298;p44"/>
          <p:cNvSpPr txBox="1"/>
          <p:nvPr/>
        </p:nvSpPr>
        <p:spPr>
          <a:xfrm>
            <a:off x="12126130" y="88492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2" name="Shape 302"/>
        <p:cNvGrpSpPr/>
        <p:nvPr/>
      </p:nvGrpSpPr>
      <p:grpSpPr>
        <a:xfrm>
          <a:off x="0" y="0"/>
          <a:ext cx="0" cy="0"/>
          <a:chOff x="0" y="0"/>
          <a:chExt cx="0" cy="0"/>
        </a:xfrm>
      </p:grpSpPr>
      <p:pic>
        <p:nvPicPr>
          <p:cNvPr id="303" name="Google Shape;303;p45"/>
          <p:cNvPicPr preferRelativeResize="0"/>
          <p:nvPr/>
        </p:nvPicPr>
        <p:blipFill>
          <a:blip r:embed="rId3">
            <a:alphaModFix/>
          </a:blip>
          <a:stretch>
            <a:fillRect/>
          </a:stretch>
        </p:blipFill>
        <p:spPr>
          <a:xfrm>
            <a:off x="0" y="0"/>
            <a:ext cx="13004800" cy="9753611"/>
          </a:xfrm>
          <a:prstGeom prst="rect">
            <a:avLst/>
          </a:prstGeom>
          <a:noFill/>
          <a:ln>
            <a:noFill/>
          </a:ln>
        </p:spPr>
      </p:pic>
      <p:sp>
        <p:nvSpPr>
          <p:cNvPr id="304" name="Google Shape;304;p45"/>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chemeClr val="lt1"/>
                </a:solidFill>
                <a:latin typeface="Calibri"/>
                <a:ea typeface="Calibri"/>
                <a:cs typeface="Calibri"/>
                <a:sym typeface="Calibri"/>
              </a:rPr>
              <a:t>    misionleccionesbiblicas.org    </a:t>
            </a:r>
            <a:r>
              <a:rPr lang="en-GB">
                <a:solidFill>
                  <a:schemeClr val="lt1"/>
                </a:solidFill>
                <a:latin typeface="Calibri"/>
                <a:ea typeface="Calibri"/>
                <a:cs typeface="Calibri"/>
                <a:sym typeface="Calibri"/>
              </a:rPr>
              <a:t>Entierro y resurrección de Jesús</a:t>
            </a:r>
            <a:endParaRPr sz="1400">
              <a:solidFill>
                <a:schemeClr val="lt1"/>
              </a:solidFill>
              <a:latin typeface="Calibri"/>
              <a:ea typeface="Calibri"/>
              <a:cs typeface="Calibri"/>
              <a:sym typeface="Calibri"/>
            </a:endParaRPr>
          </a:p>
        </p:txBody>
      </p:sp>
      <p:sp>
        <p:nvSpPr>
          <p:cNvPr id="305" name="Google Shape;305;p45"/>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lt1"/>
                </a:solidFill>
                <a:latin typeface="Calibri"/>
                <a:ea typeface="Calibri"/>
                <a:cs typeface="Calibri"/>
                <a:sym typeface="Calibri"/>
              </a:rPr>
              <a:t>‹#›</a:t>
            </a:fld>
            <a:endParaRPr sz="14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 name="Shape 309"/>
        <p:cNvGrpSpPr/>
        <p:nvPr/>
      </p:nvGrpSpPr>
      <p:grpSpPr>
        <a:xfrm>
          <a:off x="0" y="0"/>
          <a:ext cx="0" cy="0"/>
          <a:chOff x="0" y="0"/>
          <a:chExt cx="0" cy="0"/>
        </a:xfrm>
      </p:grpSpPr>
      <p:sp>
        <p:nvSpPr>
          <p:cNvPr id="310" name="Google Shape;310;p46"/>
          <p:cNvSpPr txBox="1"/>
          <p:nvPr>
            <p:ph idx="11" type="ftr"/>
          </p:nvPr>
        </p:nvSpPr>
        <p:spPr>
          <a:xfrm>
            <a:off x="2666436" y="9040142"/>
            <a:ext cx="8733867" cy="519253"/>
          </a:xfrm>
          <a:prstGeom prst="rect">
            <a:avLst/>
          </a:prstGeom>
          <a:noFill/>
          <a:ln>
            <a:noFill/>
          </a:ln>
        </p:spPr>
        <p:txBody>
          <a:bodyPr anchorCtr="0" anchor="ctr" bIns="130025" lIns="130025" spcFirstLastPara="1" rIns="130025" wrap="square" tIns="130025">
            <a:noAutofit/>
          </a:bodyPr>
          <a:lstStyle/>
          <a:p>
            <a:pPr indent="0" lvl="0" marL="0" marR="0" rtl="0" algn="r">
              <a:lnSpc>
                <a:spcPct val="100000"/>
              </a:lnSpc>
              <a:spcBef>
                <a:spcPts val="0"/>
              </a:spcBef>
              <a:spcAft>
                <a:spcPts val="0"/>
              </a:spcAft>
              <a:buClr>
                <a:srgbClr val="7F7F7F"/>
              </a:buClr>
              <a:buFont typeface="Calibri"/>
              <a:buNone/>
            </a:pPr>
            <a:r>
              <a:rPr lang="en-GB" sz="1400">
                <a:solidFill>
                  <a:srgbClr val="999999"/>
                </a:solidFill>
              </a:rPr>
              <a:t>Burial and Resurrection   </a:t>
            </a:r>
            <a:r>
              <a:rPr b="0" i="0" lang="en-GB" sz="1400" u="none" cap="none" strike="noStrike">
                <a:solidFill>
                  <a:srgbClr val="999999"/>
                </a:solidFill>
                <a:latin typeface="Calibri"/>
                <a:ea typeface="Calibri"/>
                <a:cs typeface="Calibri"/>
                <a:sym typeface="Calibri"/>
              </a:rPr>
              <a:t>www.missionbibleclass.org</a:t>
            </a:r>
            <a:endParaRPr sz="1400">
              <a:solidFill>
                <a:srgbClr val="999999"/>
              </a:solidFill>
            </a:endParaRPr>
          </a:p>
        </p:txBody>
      </p:sp>
      <p:sp>
        <p:nvSpPr>
          <p:cNvPr id="311" name="Google Shape;311;p46"/>
          <p:cNvSpPr txBox="1"/>
          <p:nvPr>
            <p:ph idx="12" type="sldNum"/>
          </p:nvPr>
        </p:nvSpPr>
        <p:spPr>
          <a:xfrm>
            <a:off x="11711092" y="9040142"/>
            <a:ext cx="643413" cy="519253"/>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Clr>
                <a:srgbClr val="898989"/>
              </a:buClr>
              <a:buFont typeface="Calibri"/>
              <a:buNone/>
            </a:pPr>
            <a:fld id="{00000000-1234-1234-1234-123412341234}" type="slidenum">
              <a:rPr lang="en-GB" sz="1400">
                <a:solidFill>
                  <a:srgbClr val="999999"/>
                </a:solidFill>
              </a:rPr>
              <a:t>‹#›</a:t>
            </a:fld>
            <a:endParaRPr sz="1400">
              <a:solidFill>
                <a:srgbClr val="999999"/>
              </a:solidFill>
            </a:endParaRPr>
          </a:p>
        </p:txBody>
      </p:sp>
      <p:pic>
        <p:nvPicPr>
          <p:cNvPr id="312" name="Google Shape;312;p46"/>
          <p:cNvPicPr preferRelativeResize="0"/>
          <p:nvPr/>
        </p:nvPicPr>
        <p:blipFill>
          <a:blip r:embed="rId3">
            <a:alphaModFix/>
          </a:blip>
          <a:stretch>
            <a:fillRect/>
          </a:stretch>
        </p:blipFill>
        <p:spPr>
          <a:xfrm>
            <a:off x="0" y="0"/>
            <a:ext cx="13004800" cy="9753610"/>
          </a:xfrm>
          <a:prstGeom prst="rect">
            <a:avLst/>
          </a:prstGeom>
          <a:noFill/>
          <a:ln>
            <a:noFill/>
          </a:ln>
        </p:spPr>
      </p:pic>
      <p:sp>
        <p:nvSpPr>
          <p:cNvPr id="313" name="Google Shape;313;p46"/>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314" name="Google Shape;314;p46"/>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47" title="FB_Disciples_Emmaus_PP3.png"/>
          <p:cNvPicPr preferRelativeResize="0"/>
          <p:nvPr/>
        </p:nvPicPr>
        <p:blipFill rotWithShape="1">
          <a:blip r:embed="rId3">
            <a:alphaModFix/>
          </a:blip>
          <a:srcRect b="9" l="0" r="0" t="9"/>
          <a:stretch/>
        </p:blipFill>
        <p:spPr>
          <a:xfrm>
            <a:off x="0" y="20"/>
            <a:ext cx="13004799" cy="9753567"/>
          </a:xfrm>
          <a:prstGeom prst="rect">
            <a:avLst/>
          </a:prstGeom>
          <a:noFill/>
          <a:ln>
            <a:noFill/>
          </a:ln>
        </p:spPr>
      </p:pic>
      <p:sp>
        <p:nvSpPr>
          <p:cNvPr id="320" name="Google Shape;320;p47"/>
          <p:cNvSpPr txBox="1"/>
          <p:nvPr/>
        </p:nvSpPr>
        <p:spPr>
          <a:xfrm>
            <a:off x="446363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rgbClr val="898989"/>
                </a:solidFill>
                <a:latin typeface="Calibri"/>
                <a:ea typeface="Calibri"/>
                <a:cs typeface="Calibri"/>
                <a:sym typeface="Calibri"/>
              </a:rPr>
              <a:t>    </a:t>
            </a:r>
            <a:r>
              <a:rPr lang="en-GB" sz="1400">
                <a:solidFill>
                  <a:schemeClr val="dk1"/>
                </a:solidFill>
                <a:latin typeface="Calibri"/>
                <a:ea typeface="Calibri"/>
                <a:cs typeface="Calibri"/>
                <a:sym typeface="Calibri"/>
              </a:rPr>
              <a:t>misionleccionesbiblicas.org  </a:t>
            </a:r>
            <a:r>
              <a:rPr lang="en-GB" sz="1400">
                <a:solidFill>
                  <a:srgbClr val="898989"/>
                </a:solidFill>
                <a:latin typeface="Calibri"/>
                <a:ea typeface="Calibri"/>
                <a:cs typeface="Calibri"/>
                <a:sym typeface="Calibri"/>
              </a:rPr>
              <a:t>  </a:t>
            </a:r>
            <a:r>
              <a:rPr lang="en-GB">
                <a:solidFill>
                  <a:srgbClr val="898989"/>
                </a:solidFill>
                <a:latin typeface="Calibri"/>
                <a:ea typeface="Calibri"/>
                <a:cs typeface="Calibri"/>
                <a:sym typeface="Calibri"/>
              </a:rPr>
              <a:t>Entierro y resurrección de Jesús</a:t>
            </a:r>
            <a:endParaRPr sz="1400">
              <a:solidFill>
                <a:srgbClr val="898989"/>
              </a:solidFill>
              <a:latin typeface="Calibri"/>
              <a:ea typeface="Calibri"/>
              <a:cs typeface="Calibri"/>
              <a:sym typeface="Calibri"/>
            </a:endParaRPr>
          </a:p>
        </p:txBody>
      </p:sp>
      <p:sp>
        <p:nvSpPr>
          <p:cNvPr id="321" name="Google Shape;321;p47"/>
          <p:cNvSpPr txBox="1"/>
          <p:nvPr/>
        </p:nvSpPr>
        <p:spPr>
          <a:xfrm>
            <a:off x="11970980"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48"/>
          <p:cNvPicPr preferRelativeResize="0"/>
          <p:nvPr/>
        </p:nvPicPr>
        <p:blipFill>
          <a:blip r:embed="rId3">
            <a:alphaModFix/>
          </a:blip>
          <a:stretch>
            <a:fillRect/>
          </a:stretch>
        </p:blipFill>
        <p:spPr>
          <a:xfrm>
            <a:off x="0" y="27058"/>
            <a:ext cx="13004800" cy="9753567"/>
          </a:xfrm>
          <a:prstGeom prst="rect">
            <a:avLst/>
          </a:prstGeom>
          <a:noFill/>
          <a:ln>
            <a:noFill/>
          </a:ln>
        </p:spPr>
      </p:pic>
      <p:sp>
        <p:nvSpPr>
          <p:cNvPr id="327" name="Google Shape;327;p48"/>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328" name="Google Shape;328;p48"/>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9" title="11.12 FB_Disciples_Emmaus_PP.png"/>
          <p:cNvPicPr preferRelativeResize="0"/>
          <p:nvPr/>
        </p:nvPicPr>
        <p:blipFill rotWithShape="1">
          <a:blip r:embed="rId3">
            <a:alphaModFix/>
          </a:blip>
          <a:srcRect b="9" l="0" r="0" t="9"/>
          <a:stretch/>
        </p:blipFill>
        <p:spPr>
          <a:xfrm>
            <a:off x="0" y="27058"/>
            <a:ext cx="13004798" cy="9753566"/>
          </a:xfrm>
          <a:prstGeom prst="rect">
            <a:avLst/>
          </a:prstGeom>
          <a:noFill/>
          <a:ln>
            <a:noFill/>
          </a:ln>
        </p:spPr>
      </p:pic>
      <p:sp>
        <p:nvSpPr>
          <p:cNvPr id="334" name="Google Shape;334;p49"/>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335" name="Google Shape;335;p49"/>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0" title="11.12 18_Jesus_Future_1024.jpg"/>
          <p:cNvPicPr preferRelativeResize="0"/>
          <p:nvPr/>
        </p:nvPicPr>
        <p:blipFill rotWithShape="1">
          <a:blip r:embed="rId3">
            <a:alphaModFix/>
          </a:blip>
          <a:srcRect b="0" l="0" r="0" t="0"/>
          <a:stretch/>
        </p:blipFill>
        <p:spPr>
          <a:xfrm>
            <a:off x="0" y="27058"/>
            <a:ext cx="13004800" cy="9753567"/>
          </a:xfrm>
          <a:prstGeom prst="rect">
            <a:avLst/>
          </a:prstGeom>
          <a:noFill/>
          <a:ln>
            <a:noFill/>
          </a:ln>
        </p:spPr>
      </p:pic>
      <p:sp>
        <p:nvSpPr>
          <p:cNvPr id="341" name="Google Shape;341;p50"/>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rgbClr val="7F7F7F"/>
                </a:solidFill>
                <a:latin typeface="Calibri"/>
                <a:ea typeface="Calibri"/>
                <a:cs typeface="Calibri"/>
                <a:sym typeface="Calibri"/>
              </a:rPr>
              <a:t>    misionleccionesbiblicas.org    </a:t>
            </a:r>
            <a:r>
              <a:rPr lang="en-GB">
                <a:solidFill>
                  <a:srgbClr val="7F7F7F"/>
                </a:solidFill>
                <a:latin typeface="Calibri"/>
                <a:ea typeface="Calibri"/>
                <a:cs typeface="Calibri"/>
                <a:sym typeface="Calibri"/>
              </a:rPr>
              <a:t>Entierro y resurrección de Jesús</a:t>
            </a:r>
            <a:endParaRPr sz="1400">
              <a:solidFill>
                <a:srgbClr val="7F7F7F"/>
              </a:solidFill>
              <a:latin typeface="Calibri"/>
              <a:ea typeface="Calibri"/>
              <a:cs typeface="Calibri"/>
              <a:sym typeface="Calibri"/>
            </a:endParaRPr>
          </a:p>
        </p:txBody>
      </p:sp>
      <p:sp>
        <p:nvSpPr>
          <p:cNvPr id="342" name="Google Shape;342;p50"/>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rgbClr val="7F7F7F"/>
                </a:solidFill>
                <a:latin typeface="Calibri"/>
                <a:ea typeface="Calibri"/>
                <a:cs typeface="Calibri"/>
                <a:sym typeface="Calibri"/>
              </a:rPr>
              <a:t>‹#›</a:t>
            </a:fld>
            <a:endParaRPr sz="1400">
              <a:solidFill>
                <a:srgbClr val="7F7F7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1"/>
          <p:cNvSpPr txBox="1"/>
          <p:nvPr>
            <p:ph type="title"/>
          </p:nvPr>
        </p:nvSpPr>
        <p:spPr>
          <a:xfrm>
            <a:off x="762806" y="501623"/>
            <a:ext cx="5621700" cy="608400"/>
          </a:xfrm>
          <a:prstGeom prst="rect">
            <a:avLst/>
          </a:prstGeom>
          <a:noFill/>
          <a:ln>
            <a:noFill/>
          </a:ln>
        </p:spPr>
        <p:txBody>
          <a:bodyPr anchorCtr="0" anchor="b" bIns="130025" lIns="130025" spcFirstLastPara="1" rIns="130025" wrap="square" tIns="130025">
            <a:noAutofit/>
          </a:bodyPr>
          <a:lstStyle/>
          <a:p>
            <a:pPr indent="0" lvl="0" marL="0" marR="0" rtl="0" algn="l">
              <a:lnSpc>
                <a:spcPct val="100000"/>
              </a:lnSpc>
              <a:spcBef>
                <a:spcPts val="0"/>
              </a:spcBef>
              <a:spcAft>
                <a:spcPts val="0"/>
              </a:spcAft>
              <a:buClr>
                <a:schemeClr val="dk1"/>
              </a:buClr>
              <a:buFont typeface="Calibri"/>
              <a:buNone/>
            </a:pPr>
            <a:r>
              <a:rPr b="0" lang="en-GB" sz="3200"/>
              <a:t>Notas para maestros </a:t>
            </a:r>
            <a:r>
              <a:rPr b="0" i="0" lang="en-GB" sz="3200" u="none" cap="none" strike="noStrike">
                <a:solidFill>
                  <a:schemeClr val="dk1"/>
                </a:solidFill>
              </a:rPr>
              <a:t> -1</a:t>
            </a:r>
            <a:endParaRPr b="0" i="0" sz="3200" u="none" cap="none" strike="noStrike">
              <a:solidFill>
                <a:schemeClr val="dk1"/>
              </a:solidFill>
            </a:endParaRPr>
          </a:p>
        </p:txBody>
      </p:sp>
      <p:sp>
        <p:nvSpPr>
          <p:cNvPr id="348" name="Google Shape;348;p51"/>
          <p:cNvSpPr txBox="1"/>
          <p:nvPr>
            <p:ph idx="2" type="body"/>
          </p:nvPr>
        </p:nvSpPr>
        <p:spPr>
          <a:xfrm>
            <a:off x="896356" y="1110294"/>
            <a:ext cx="5488213" cy="792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Font typeface="Arial"/>
              <a:buNone/>
            </a:pPr>
            <a:r>
              <a:rPr lang="en-GB" sz="1600"/>
              <a:t>1. Portada: Entierro y resurrección de Jesús (Lucas 23:50-24:49)</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2. Los seguidores de Jesús estaban felices de que Jesús fuera su amigo. Él era la mejor persona que conocían y la más amable que jamás habían conocido. Nunca querían que sus días con Jesús terminaran.</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Jesús era un muy buen maestro. Enseñó muchas cosas importantes a sus seguidores. A veces, ellos entendían las enseñanzas, y otras veces, no.</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Por ejemplo, estaban confundidos cuando Jesús dijo que moriría en la cruz y luego resucitaría al tercer día. “¿Por qué Jesús tendría que morir en la cruz?” debieron haberse preguntado. Solo la gente mala muere en una cruz, y Jesús nunca hizo cosas malas.</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3. Pero luego, llegó el día en que todo sucedió tal como Jesús había dicho. Jesús fue crucificado y murió en la cruz. Sus seguidores estaban muy tristes. Fue el día más triste que habían vivido. Jesús había muerto.</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4. Un líder judío llamado José, de Arimatea, vio a Jesús morir en la cruz. Él estaba triste por la muerte de Jesús, pero quería tratar su cuerpo con respeto. José pidió permiso para bajar el cuerpo muerto de Jesús de la cruz.</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El maestro judío Nicodemo vino con José. Juntos, José y Nicodemo lavaron el cuerpo de Jesús y lo envolvieron en largas tiras de tela con muchas especias entre las capas. José y Nicodemo estaban tristes. Sabían que Jesús había sido un gran maestro. Ahora Jesús estaba muerto.</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t/>
            </a:r>
            <a:endParaRPr sz="1600"/>
          </a:p>
        </p:txBody>
      </p:sp>
      <p:sp>
        <p:nvSpPr>
          <p:cNvPr id="349" name="Google Shape;349;p51"/>
          <p:cNvSpPr txBox="1"/>
          <p:nvPr/>
        </p:nvSpPr>
        <p:spPr>
          <a:xfrm>
            <a:off x="6811716" y="1803965"/>
            <a:ext cx="4899413" cy="7021653"/>
          </a:xfrm>
          <a:prstGeom prst="rect">
            <a:avLst/>
          </a:prstGeom>
          <a:noFill/>
          <a:ln>
            <a:noFill/>
          </a:ln>
        </p:spPr>
        <p:txBody>
          <a:bodyPr anchorCtr="0" anchor="t" bIns="65000" lIns="130025" spcFirstLastPara="1" rIns="130025" wrap="square" tIns="65000">
            <a:noAutofit/>
          </a:bodyPr>
          <a:lstStyle/>
          <a:p>
            <a:pPr indent="0" lvl="0" marL="0" marR="0" rtl="0" algn="l">
              <a:lnSpc>
                <a:spcPct val="90000"/>
              </a:lnSpc>
              <a:spcBef>
                <a:spcPts val="0"/>
              </a:spcBef>
              <a:spcAft>
                <a:spcPts val="0"/>
              </a:spcAft>
              <a:buClr>
                <a:schemeClr val="dk1"/>
              </a:buClr>
              <a:buFont typeface="Arial"/>
              <a:buNone/>
            </a:pPr>
            <a:r>
              <a:t/>
            </a:r>
            <a:endParaRPr b="0" i="0" sz="1700" u="none" cap="none" strike="noStrike">
              <a:solidFill>
                <a:srgbClr val="FF0000"/>
              </a:solidFill>
              <a:latin typeface="Calibri"/>
              <a:ea typeface="Calibri"/>
              <a:cs typeface="Calibri"/>
              <a:sym typeface="Calibri"/>
            </a:endParaRPr>
          </a:p>
        </p:txBody>
      </p:sp>
      <p:sp>
        <p:nvSpPr>
          <p:cNvPr id="350" name="Google Shape;350;p51"/>
          <p:cNvSpPr/>
          <p:nvPr/>
        </p:nvSpPr>
        <p:spPr>
          <a:xfrm>
            <a:off x="6853476" y="1110293"/>
            <a:ext cx="5488213" cy="79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5. José colocó el cuerpo en una tumba tallada en una roca sólida. Una gran piedra fue puesta frente a la entrada de la tumba, y luego llegaron unos guardias a vigilarla.</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Jesús había muerto en la cruz y fue enterrado en una tumba todo en el mismo día terrible. Ese día fue viernes.</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6. Pasó el viernes, y luego el sábado. Todo estaba en silencio. Entonces, muy temprano en la mañana del tercer día (domingo), unas mujeres fueron hacia la tumba.</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Era costumbre que las mujeres colocaran especias aromáticas en el cuerpo de una persona que había muerto. Pero las mujeres estaban preocupadas. Habían oído hablar de la gran piedra frente a la tumba. ¿Quién movería la piedra para que ellas pudieran poner las especias en el cuerpo de Jesús?</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7. Cuando las mujeres llegaron a la tumba, descubrieron que la piedra ya había sido movida de la entrada. No había soldados cerca, así que ¿quién podría haber movido la piedra?</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Las mujeres sabían que el cuerpo muerto de Jesús había sido puesto en la tumba. Pero ahora, se sorprendieron al ver que el cuerpo de Jesús ya no estaba. ¡La tumba estaba vacía! ¿Dónde estaba el cuerpo de Jesús?</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Mientras pensaban en esto, dos hombres con ropa resplandeciente aparecieron junto a ellas. Estos hombres eran ángeles.</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p:txBody>
      </p:sp>
      <p:sp>
        <p:nvSpPr>
          <p:cNvPr id="351" name="Google Shape;351;p51"/>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rgbClr val="898989"/>
                </a:solidFill>
                <a:latin typeface="Calibri"/>
                <a:ea typeface="Calibri"/>
                <a:cs typeface="Calibri"/>
                <a:sym typeface="Calibri"/>
              </a:rPr>
              <a:t>    misionleccionesbiblicas.org    </a:t>
            </a:r>
            <a:r>
              <a:rPr lang="en-GB">
                <a:solidFill>
                  <a:srgbClr val="898989"/>
                </a:solidFill>
                <a:latin typeface="Calibri"/>
                <a:ea typeface="Calibri"/>
                <a:cs typeface="Calibri"/>
                <a:sym typeface="Calibri"/>
              </a:rPr>
              <a:t>Entierro y resurrección de Jesús</a:t>
            </a:r>
            <a:endParaRPr sz="1400">
              <a:solidFill>
                <a:srgbClr val="898989"/>
              </a:solidFill>
              <a:latin typeface="Calibri"/>
              <a:ea typeface="Calibri"/>
              <a:cs typeface="Calibri"/>
              <a:sym typeface="Calibri"/>
            </a:endParaRPr>
          </a:p>
        </p:txBody>
      </p:sp>
      <p:sp>
        <p:nvSpPr>
          <p:cNvPr id="352" name="Google Shape;352;p51"/>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rgbClr val="898989"/>
                </a:solidFill>
                <a:latin typeface="Calibri"/>
                <a:ea typeface="Calibri"/>
                <a:cs typeface="Calibri"/>
                <a:sym typeface="Calibri"/>
              </a:rPr>
              <a:t>‹#›</a:t>
            </a:fld>
            <a:endParaRPr sz="1400">
              <a:solidFill>
                <a:srgbClr val="89898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2"/>
          <p:cNvSpPr txBox="1"/>
          <p:nvPr>
            <p:ph type="title"/>
          </p:nvPr>
        </p:nvSpPr>
        <p:spPr>
          <a:xfrm>
            <a:off x="762881" y="501648"/>
            <a:ext cx="5621700" cy="608400"/>
          </a:xfrm>
          <a:prstGeom prst="rect">
            <a:avLst/>
          </a:prstGeom>
          <a:noFill/>
          <a:ln>
            <a:noFill/>
          </a:ln>
        </p:spPr>
        <p:txBody>
          <a:bodyPr anchorCtr="0" anchor="b" bIns="130025" lIns="130025" spcFirstLastPara="1" rIns="130025" wrap="square" tIns="130025">
            <a:noAutofit/>
          </a:bodyPr>
          <a:lstStyle/>
          <a:p>
            <a:pPr indent="0" lvl="0" marL="0" marR="0" rtl="0" algn="l">
              <a:lnSpc>
                <a:spcPct val="100000"/>
              </a:lnSpc>
              <a:spcBef>
                <a:spcPts val="0"/>
              </a:spcBef>
              <a:spcAft>
                <a:spcPts val="0"/>
              </a:spcAft>
              <a:buClr>
                <a:schemeClr val="dk1"/>
              </a:buClr>
              <a:buFont typeface="Calibri"/>
              <a:buNone/>
            </a:pPr>
            <a:r>
              <a:rPr b="0" lang="en-GB" sz="3200"/>
              <a:t>Notas para maestros  -2</a:t>
            </a:r>
            <a:endParaRPr b="0" i="0" sz="3200" u="none" cap="none" strike="noStrike">
              <a:solidFill>
                <a:schemeClr val="dk1"/>
              </a:solidFill>
            </a:endParaRPr>
          </a:p>
        </p:txBody>
      </p:sp>
      <p:sp>
        <p:nvSpPr>
          <p:cNvPr id="358" name="Google Shape;358;p52"/>
          <p:cNvSpPr txBox="1"/>
          <p:nvPr>
            <p:ph idx="2" type="body"/>
          </p:nvPr>
        </p:nvSpPr>
        <p:spPr>
          <a:xfrm>
            <a:off x="829625" y="1349998"/>
            <a:ext cx="5488200" cy="5844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Font typeface="Arial"/>
              <a:buNone/>
            </a:pPr>
            <a:r>
              <a:rPr lang="en-GB" sz="1600"/>
              <a:t>8. Entonces, uno de los ángeles les hizo una pregunta muy extraña. —Esta tumba es un lugar para los muertos. ¿Por qué buscan aquí? — les preguntó.</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Luego el ángel dijo algo increíble: —¡Jesús no está aquí, Él ha resucitado de entre los muertos!</a:t>
            </a:r>
            <a:endParaRPr sz="1600"/>
          </a:p>
          <a:p>
            <a:pPr indent="0" lvl="0" marL="0" rtl="0" algn="l">
              <a:lnSpc>
                <a:spcPct val="100000"/>
              </a:lnSpc>
              <a:spcBef>
                <a:spcPts val="0"/>
              </a:spcBef>
              <a:spcAft>
                <a:spcPts val="0"/>
              </a:spcAft>
              <a:buClr>
                <a:schemeClr val="dk1"/>
              </a:buClr>
              <a:buSzPts val="1600"/>
              <a:buFont typeface="Arial"/>
              <a:buNone/>
            </a:pPr>
            <a:r>
              <a:rPr lang="en-GB" sz="1600"/>
              <a:t>¿Recuerdan lo que Jesús dijo antes? — continuó el ángel. —Jesús dijo que moriría en una cruz, pero que volvería a la vida al tercer día. ¡Hoy es el tercer día!</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9. ¡Por supuesto, es lo que Jesús había dicho! ¿Cómo pudieron olvidarlo? Las mujeres corrieron a contarles a los otros seguidores que Jesús no estaba muerto. ¡Jesús estaba vivo!</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10. Pero los seguidores nunca habían oído algo tan increíble. No podían creer que fuera verdad. Pedro decidió ir a ver por sí mismo. Cuando miró dentro de la tumba, vio que estaba vacía. Lo único que quedaba eran las telas de lino en las que el cuerpo de Jesús había sido envuelto. </a:t>
            </a:r>
            <a:endParaRPr sz="1600"/>
          </a:p>
          <a:p>
            <a:pPr indent="0" lvl="0" marL="0" rtl="0" algn="l">
              <a:lnSpc>
                <a:spcPct val="100000"/>
              </a:lnSpc>
              <a:spcBef>
                <a:spcPts val="0"/>
              </a:spcBef>
              <a:spcAft>
                <a:spcPts val="0"/>
              </a:spcAft>
              <a:buClr>
                <a:schemeClr val="dk1"/>
              </a:buClr>
              <a:buSzPts val="1600"/>
              <a:buFont typeface="Arial"/>
              <a:buNone/>
            </a:pPr>
            <a:r>
              <a:rPr lang="en-GB" sz="1600"/>
              <a:t>¿Podría ser verdad esta buena noticia? ¿Estaría Jesús vivo?</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t/>
            </a:r>
            <a:endParaRPr sz="1600"/>
          </a:p>
        </p:txBody>
      </p:sp>
      <p:sp>
        <p:nvSpPr>
          <p:cNvPr id="359" name="Google Shape;359;p52"/>
          <p:cNvSpPr txBox="1"/>
          <p:nvPr/>
        </p:nvSpPr>
        <p:spPr>
          <a:xfrm>
            <a:off x="6811716" y="1803965"/>
            <a:ext cx="4899413" cy="7021653"/>
          </a:xfrm>
          <a:prstGeom prst="rect">
            <a:avLst/>
          </a:prstGeom>
          <a:noFill/>
          <a:ln>
            <a:noFill/>
          </a:ln>
        </p:spPr>
        <p:txBody>
          <a:bodyPr anchorCtr="0" anchor="t" bIns="65000" lIns="130025" spcFirstLastPara="1" rIns="130025" wrap="square" tIns="65000">
            <a:noAutofit/>
          </a:bodyPr>
          <a:lstStyle/>
          <a:p>
            <a:pPr indent="0" lvl="0" marL="0" marR="0" rtl="0" algn="l">
              <a:lnSpc>
                <a:spcPct val="90000"/>
              </a:lnSpc>
              <a:spcBef>
                <a:spcPts val="0"/>
              </a:spcBef>
              <a:spcAft>
                <a:spcPts val="0"/>
              </a:spcAft>
              <a:buClr>
                <a:schemeClr val="dk1"/>
              </a:buClr>
              <a:buFont typeface="Arial"/>
              <a:buNone/>
            </a:pPr>
            <a:r>
              <a:t/>
            </a:r>
            <a:endParaRPr b="0" i="0" sz="1700" u="none" cap="none" strike="noStrike">
              <a:solidFill>
                <a:srgbClr val="FF0000"/>
              </a:solidFill>
              <a:latin typeface="Calibri"/>
              <a:ea typeface="Calibri"/>
              <a:cs typeface="Calibri"/>
              <a:sym typeface="Calibri"/>
            </a:endParaRPr>
          </a:p>
        </p:txBody>
      </p:sp>
      <p:sp>
        <p:nvSpPr>
          <p:cNvPr id="360" name="Google Shape;360;p52"/>
          <p:cNvSpPr/>
          <p:nvPr/>
        </p:nvSpPr>
        <p:spPr>
          <a:xfrm>
            <a:off x="6853475" y="1110300"/>
            <a:ext cx="5488200" cy="727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600"/>
              <a:buFont typeface="Arial"/>
              <a:buNone/>
            </a:pPr>
            <a:r>
              <a:rPr lang="en-GB" sz="1600">
                <a:solidFill>
                  <a:schemeClr val="dk1"/>
                </a:solidFill>
                <a:latin typeface="Calibri"/>
                <a:ea typeface="Calibri"/>
                <a:cs typeface="Calibri"/>
                <a:sym typeface="Calibri"/>
              </a:rPr>
              <a:t>11. Pedro aún no lo sabía, pero alguien más ya había visto a Jesús antes que él. Más temprano, cuando las otras mujeres se fueron, María Magdalena se quedó cerca de donde había estado el cuerpo de Jesús. Ella estaba muy triste y confundida. “¿Cómo podía estar vacía la tumba?” pensaba. “Tal vez alguien se llevó el cuerpo de Jesús.”</a:t>
            </a:r>
            <a:endParaRPr sz="1600">
              <a:solidFill>
                <a:schemeClr val="dk1"/>
              </a:solidFill>
              <a:latin typeface="Calibri"/>
              <a:ea typeface="Calibri"/>
              <a:cs typeface="Calibri"/>
              <a:sym typeface="Calibri"/>
            </a:endParaRPr>
          </a:p>
          <a:p>
            <a:pPr indent="0" lvl="0" marL="0" rtl="0" algn="l">
              <a:spcBef>
                <a:spcPts val="1700"/>
              </a:spcBef>
              <a:spcAft>
                <a:spcPts val="0"/>
              </a:spcAft>
              <a:buClr>
                <a:schemeClr val="dk1"/>
              </a:buClr>
              <a:buSzPts val="1600"/>
              <a:buFont typeface="Arial"/>
              <a:buNone/>
            </a:pPr>
            <a:r>
              <a:rPr lang="en-GB" sz="1600">
                <a:solidFill>
                  <a:schemeClr val="dk1"/>
                </a:solidFill>
                <a:latin typeface="Calibri"/>
                <a:ea typeface="Calibri"/>
                <a:cs typeface="Calibri"/>
                <a:sym typeface="Calibri"/>
              </a:rPr>
              <a:t>Pero María no estaba sola en la tumba. Los dos ángeles le hablaron y le preguntaron por qué lloraba.</a:t>
            </a:r>
            <a:endParaRPr sz="1600">
              <a:solidFill>
                <a:schemeClr val="dk1"/>
              </a:solidFill>
              <a:latin typeface="Calibri"/>
              <a:ea typeface="Calibri"/>
              <a:cs typeface="Calibri"/>
              <a:sym typeface="Calibri"/>
            </a:endParaRPr>
          </a:p>
          <a:p>
            <a:pPr indent="0" lvl="0" marL="0" rtl="0" algn="l">
              <a:spcBef>
                <a:spcPts val="1700"/>
              </a:spcBef>
              <a:spcAft>
                <a:spcPts val="0"/>
              </a:spcAft>
              <a:buClr>
                <a:schemeClr val="dk1"/>
              </a:buClr>
              <a:buSzPts val="1600"/>
              <a:buFont typeface="Arial"/>
              <a:buNone/>
            </a:pPr>
            <a:r>
              <a:rPr lang="en-GB" sz="1600">
                <a:solidFill>
                  <a:schemeClr val="dk1"/>
                </a:solidFill>
                <a:latin typeface="Calibri"/>
                <a:ea typeface="Calibri"/>
                <a:cs typeface="Calibri"/>
                <a:sym typeface="Calibri"/>
              </a:rPr>
              <a:t>María comenzó a explicar, pero entonces escuchó otra voz. Al principio, no supo quién estaba hablando. Tal vez era un hombre cuidando el jardín.</a:t>
            </a:r>
            <a:endParaRPr sz="1600">
              <a:solidFill>
                <a:schemeClr val="dk1"/>
              </a:solidFill>
              <a:latin typeface="Calibri"/>
              <a:ea typeface="Calibri"/>
              <a:cs typeface="Calibri"/>
              <a:sym typeface="Calibri"/>
            </a:endParaRPr>
          </a:p>
          <a:p>
            <a:pPr indent="0" lvl="0" marL="0" rtl="0" algn="l">
              <a:spcBef>
                <a:spcPts val="1700"/>
              </a:spcBef>
              <a:spcAft>
                <a:spcPts val="0"/>
              </a:spcAft>
              <a:buClr>
                <a:schemeClr val="dk1"/>
              </a:buClr>
              <a:buSzPts val="1600"/>
              <a:buFont typeface="Arial"/>
              <a:buNone/>
            </a:pPr>
            <a:r>
              <a:rPr lang="en-GB" sz="1600">
                <a:solidFill>
                  <a:schemeClr val="dk1"/>
                </a:solidFill>
                <a:latin typeface="Calibri"/>
                <a:ea typeface="Calibri"/>
                <a:cs typeface="Calibri"/>
                <a:sym typeface="Calibri"/>
              </a:rPr>
              <a:t>12. Entonces escuchó la voz decir: —María. — Cuando oyó esa voz decir su nombre, María supo que era JESÚS, su maestro, quien hablaba. ¡Jesús realmente había resucitado de entre los muertos!</a:t>
            </a:r>
            <a:endParaRPr sz="1600">
              <a:solidFill>
                <a:schemeClr val="dk1"/>
              </a:solidFill>
              <a:latin typeface="Calibri"/>
              <a:ea typeface="Calibri"/>
              <a:cs typeface="Calibri"/>
              <a:sym typeface="Calibri"/>
            </a:endParaRPr>
          </a:p>
          <a:p>
            <a:pPr indent="0" lvl="0" marL="0" rtl="0" algn="l">
              <a:spcBef>
                <a:spcPts val="1700"/>
              </a:spcBef>
              <a:spcAft>
                <a:spcPts val="0"/>
              </a:spcAft>
              <a:buClr>
                <a:schemeClr val="dk1"/>
              </a:buClr>
              <a:buSzPts val="1600"/>
              <a:buFont typeface="Arial"/>
              <a:buNone/>
            </a:pPr>
            <a:r>
              <a:rPr lang="en-GB" sz="1600">
                <a:solidFill>
                  <a:schemeClr val="dk1"/>
                </a:solidFill>
                <a:latin typeface="Calibri"/>
                <a:ea typeface="Calibri"/>
                <a:cs typeface="Calibri"/>
                <a:sym typeface="Calibri"/>
              </a:rPr>
              <a:t>María estaba muy feliz. Jesús le dijo que fuera a decirles a los demás que Él pasaría un tiempo más con ellos en la tierra, pero que pronto volvería con su Padre.</a:t>
            </a:r>
            <a:endParaRPr sz="1600">
              <a:solidFill>
                <a:schemeClr val="dk1"/>
              </a:solidFill>
              <a:latin typeface="Calibri"/>
              <a:ea typeface="Calibri"/>
              <a:cs typeface="Calibri"/>
              <a:sym typeface="Calibri"/>
            </a:endParaRPr>
          </a:p>
          <a:p>
            <a:pPr indent="0" lvl="0" marL="0" rtl="0" algn="l">
              <a:spcBef>
                <a:spcPts val="1700"/>
              </a:spcBef>
              <a:spcAft>
                <a:spcPts val="0"/>
              </a:spcAft>
              <a:buClr>
                <a:schemeClr val="dk1"/>
              </a:buClr>
              <a:buSzPts val="1600"/>
              <a:buFont typeface="Arial"/>
              <a:buNone/>
            </a:pPr>
            <a:r>
              <a:rPr lang="en-GB" sz="1600">
                <a:solidFill>
                  <a:schemeClr val="dk1"/>
                </a:solidFill>
                <a:latin typeface="Calibri"/>
                <a:ea typeface="Calibri"/>
                <a:cs typeface="Calibri"/>
                <a:sym typeface="Calibri"/>
              </a:rPr>
              <a:t>13. Después de resucitar, Jesús se apareció a muchas personas. Dos hombres caminaban por un camino, hablando sobre Jesús, cuando Jesús apareció allí mismo con ellos. Al principio, no lo reconocieron.</a:t>
            </a:r>
            <a:endParaRPr sz="1600">
              <a:solidFill>
                <a:schemeClr val="dk1"/>
              </a:solidFill>
              <a:latin typeface="Calibri"/>
              <a:ea typeface="Calibri"/>
              <a:cs typeface="Calibri"/>
              <a:sym typeface="Calibri"/>
            </a:endParaRPr>
          </a:p>
          <a:p>
            <a:pPr indent="0" lvl="0" marL="0" rtl="0" algn="l">
              <a:spcBef>
                <a:spcPts val="1700"/>
              </a:spcBef>
              <a:spcAft>
                <a:spcPts val="1700"/>
              </a:spcAft>
              <a:buClr>
                <a:schemeClr val="dk1"/>
              </a:buClr>
              <a:buSzPts val="1600"/>
              <a:buFont typeface="Arial"/>
              <a:buNone/>
            </a:pPr>
            <a:r>
              <a:rPr lang="en-GB" sz="1600">
                <a:solidFill>
                  <a:schemeClr val="dk1"/>
                </a:solidFill>
                <a:latin typeface="Calibri"/>
                <a:ea typeface="Calibri"/>
                <a:cs typeface="Calibri"/>
                <a:sym typeface="Calibri"/>
              </a:rPr>
              <a:t>14. Cuando se dieron cuenta de que era Jesús, corrieron a contarles la buena noticia a los once discípulos.</a:t>
            </a:r>
            <a:endParaRPr sz="1600">
              <a:solidFill>
                <a:schemeClr val="dk1"/>
              </a:solidFill>
              <a:latin typeface="Calibri"/>
              <a:ea typeface="Calibri"/>
              <a:cs typeface="Calibri"/>
              <a:sym typeface="Calibri"/>
            </a:endParaRPr>
          </a:p>
        </p:txBody>
      </p:sp>
      <p:sp>
        <p:nvSpPr>
          <p:cNvPr id="361" name="Google Shape;361;p52"/>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rgbClr val="898989"/>
                </a:solidFill>
                <a:latin typeface="Calibri"/>
                <a:ea typeface="Calibri"/>
                <a:cs typeface="Calibri"/>
                <a:sym typeface="Calibri"/>
              </a:rPr>
              <a:t>    misionleccionesbiblicas.org    </a:t>
            </a:r>
            <a:r>
              <a:rPr lang="en-GB">
                <a:solidFill>
                  <a:srgbClr val="898989"/>
                </a:solidFill>
                <a:latin typeface="Calibri"/>
                <a:ea typeface="Calibri"/>
                <a:cs typeface="Calibri"/>
                <a:sym typeface="Calibri"/>
              </a:rPr>
              <a:t>Entierro y resurrección de Jesús</a:t>
            </a:r>
            <a:endParaRPr sz="1400">
              <a:solidFill>
                <a:srgbClr val="898989"/>
              </a:solidFill>
              <a:latin typeface="Calibri"/>
              <a:ea typeface="Calibri"/>
              <a:cs typeface="Calibri"/>
              <a:sym typeface="Calibri"/>
            </a:endParaRPr>
          </a:p>
        </p:txBody>
      </p:sp>
      <p:sp>
        <p:nvSpPr>
          <p:cNvPr id="362" name="Google Shape;362;p52"/>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rgbClr val="898989"/>
                </a:solidFill>
                <a:latin typeface="Calibri"/>
                <a:ea typeface="Calibri"/>
                <a:cs typeface="Calibri"/>
                <a:sym typeface="Calibri"/>
              </a:rPr>
              <a:t>‹#›</a:t>
            </a:fld>
            <a:endParaRPr sz="1400">
              <a:solidFill>
                <a:srgbClr val="898989"/>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829581" y="501873"/>
            <a:ext cx="5621700" cy="608400"/>
          </a:xfrm>
          <a:prstGeom prst="rect">
            <a:avLst/>
          </a:prstGeom>
          <a:noFill/>
          <a:ln>
            <a:noFill/>
          </a:ln>
        </p:spPr>
        <p:txBody>
          <a:bodyPr anchorCtr="0" anchor="b" bIns="130025" lIns="130025" spcFirstLastPara="1" rIns="130025" wrap="square" tIns="130025">
            <a:noAutofit/>
          </a:bodyPr>
          <a:lstStyle/>
          <a:p>
            <a:pPr indent="0" lvl="0" marL="0" marR="0" rtl="0" algn="l">
              <a:lnSpc>
                <a:spcPct val="100000"/>
              </a:lnSpc>
              <a:spcBef>
                <a:spcPts val="0"/>
              </a:spcBef>
              <a:spcAft>
                <a:spcPts val="0"/>
              </a:spcAft>
              <a:buClr>
                <a:schemeClr val="dk1"/>
              </a:buClr>
              <a:buFont typeface="Calibri"/>
              <a:buNone/>
            </a:pPr>
            <a:r>
              <a:rPr b="0" lang="en-GB" sz="3200"/>
              <a:t>Notas para maestros  -3</a:t>
            </a:r>
            <a:endParaRPr b="0" i="0" sz="3200" u="none" cap="none" strike="noStrike">
              <a:solidFill>
                <a:schemeClr val="dk1"/>
              </a:solidFill>
            </a:endParaRPr>
          </a:p>
        </p:txBody>
      </p:sp>
      <p:sp>
        <p:nvSpPr>
          <p:cNvPr id="368" name="Google Shape;368;p53"/>
          <p:cNvSpPr txBox="1"/>
          <p:nvPr>
            <p:ph idx="2" type="body"/>
          </p:nvPr>
        </p:nvSpPr>
        <p:spPr>
          <a:xfrm>
            <a:off x="963143" y="1261319"/>
            <a:ext cx="5488200" cy="792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Font typeface="Arial"/>
              <a:buNone/>
            </a:pPr>
            <a:r>
              <a:rPr lang="en-GB" sz="1600"/>
              <a:t>15. Mientras los dos hombres contaban a los apóstoles lo que habían visto, Jesús apareció en el cuarto con todos ellos.</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Al principio, pensaron que estaban viendo un fantasma. Pero Jesús les dijo que no, no era un fantasma. Comió con ellos e incluso les permitió tocar las cicatrices en sus manos y pies, de cuando murió en la cruz.</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Y entonces Jesús les recordó todas las cosas que había estado enseñando a sus seguidores todo el tiempo que estuvo con ellos.</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16. Las personas piensan que la muerte es el final, pero Dios tiene un poder más fuerte que la muerte. Dios le dio a Jesús la vida otra vez.</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Y ahora, Jesús quiere que TODOS tengan una nueva vida. Si las personas cambian sus corazones y vidas, pueden comenzar de nuevo y tener una nueva vida con Jesús.</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rPr lang="en-GB" sz="1600"/>
              <a:t>La vida con Jesús no termina ni siquiera cuando nuestro cuerpo muere. Cuando morimos, si seguimos a Jesús, también seremos resucitados y recibiremos un nuevo cuerpo. Nuestra nueva vida con Jesús durará para siempre.</a:t>
            </a:r>
            <a:endParaRPr sz="1600"/>
          </a:p>
          <a:p>
            <a:pPr indent="0" lvl="0" marL="0" rtl="0" algn="l">
              <a:lnSpc>
                <a:spcPct val="100000"/>
              </a:lnSpc>
              <a:spcBef>
                <a:spcPts val="0"/>
              </a:spcBef>
              <a:spcAft>
                <a:spcPts val="0"/>
              </a:spcAft>
              <a:buClr>
                <a:schemeClr val="dk1"/>
              </a:buClr>
              <a:buSzPts val="1600"/>
              <a:buFont typeface="Arial"/>
              <a:buNone/>
            </a:pPr>
            <a:r>
              <a:t/>
            </a:r>
            <a:endParaRPr sz="1600"/>
          </a:p>
          <a:p>
            <a:pPr indent="0" lvl="0" marL="0" rtl="0" algn="l">
              <a:lnSpc>
                <a:spcPct val="100000"/>
              </a:lnSpc>
              <a:spcBef>
                <a:spcPts val="0"/>
              </a:spcBef>
              <a:spcAft>
                <a:spcPts val="0"/>
              </a:spcAft>
              <a:buClr>
                <a:schemeClr val="dk1"/>
              </a:buClr>
              <a:buSzPts val="1600"/>
              <a:buFont typeface="Arial"/>
              <a:buNone/>
            </a:pPr>
            <a:r>
              <a:t/>
            </a:r>
            <a:endParaRPr sz="1600"/>
          </a:p>
        </p:txBody>
      </p:sp>
      <p:sp>
        <p:nvSpPr>
          <p:cNvPr id="369" name="Google Shape;369;p53"/>
          <p:cNvSpPr txBox="1"/>
          <p:nvPr/>
        </p:nvSpPr>
        <p:spPr>
          <a:xfrm>
            <a:off x="6811716" y="1803965"/>
            <a:ext cx="4899413" cy="7021653"/>
          </a:xfrm>
          <a:prstGeom prst="rect">
            <a:avLst/>
          </a:prstGeom>
          <a:noFill/>
          <a:ln>
            <a:noFill/>
          </a:ln>
        </p:spPr>
        <p:txBody>
          <a:bodyPr anchorCtr="0" anchor="t" bIns="65000" lIns="130025" spcFirstLastPara="1" rIns="130025" wrap="square" tIns="65000">
            <a:noAutofit/>
          </a:bodyPr>
          <a:lstStyle/>
          <a:p>
            <a:pPr indent="0" lvl="0" marL="0" marR="0" rtl="0" algn="l">
              <a:lnSpc>
                <a:spcPct val="90000"/>
              </a:lnSpc>
              <a:spcBef>
                <a:spcPts val="0"/>
              </a:spcBef>
              <a:spcAft>
                <a:spcPts val="0"/>
              </a:spcAft>
              <a:buClr>
                <a:schemeClr val="dk1"/>
              </a:buClr>
              <a:buFont typeface="Arial"/>
              <a:buNone/>
            </a:pPr>
            <a:r>
              <a:t/>
            </a:r>
            <a:endParaRPr b="0" i="0" sz="1700" u="none" cap="none" strike="noStrike">
              <a:solidFill>
                <a:srgbClr val="FF0000"/>
              </a:solidFill>
              <a:latin typeface="Calibri"/>
              <a:ea typeface="Calibri"/>
              <a:cs typeface="Calibri"/>
              <a:sym typeface="Calibri"/>
            </a:endParaRPr>
          </a:p>
        </p:txBody>
      </p:sp>
      <p:sp>
        <p:nvSpPr>
          <p:cNvPr id="370" name="Google Shape;370;p53"/>
          <p:cNvSpPr/>
          <p:nvPr/>
        </p:nvSpPr>
        <p:spPr>
          <a:xfrm>
            <a:off x="6853476" y="1110293"/>
            <a:ext cx="5488213" cy="79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1700"/>
              </a:spcAft>
              <a:buClr>
                <a:schemeClr val="dk1"/>
              </a:buClr>
              <a:buSzPts val="1600"/>
              <a:buFont typeface="Arial"/>
              <a:buNone/>
            </a:pPr>
            <a:r>
              <a:t/>
            </a:r>
            <a:endParaRPr sz="1600">
              <a:solidFill>
                <a:schemeClr val="dk1"/>
              </a:solidFill>
              <a:latin typeface="Calibri"/>
              <a:ea typeface="Calibri"/>
              <a:cs typeface="Calibri"/>
              <a:sym typeface="Calibri"/>
            </a:endParaRPr>
          </a:p>
        </p:txBody>
      </p:sp>
      <p:sp>
        <p:nvSpPr>
          <p:cNvPr id="371" name="Google Shape;371;p53"/>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rgbClr val="898989"/>
                </a:solidFill>
                <a:latin typeface="Calibri"/>
                <a:ea typeface="Calibri"/>
                <a:cs typeface="Calibri"/>
                <a:sym typeface="Calibri"/>
              </a:rPr>
              <a:t>    misionleccionesbiblicas.org    </a:t>
            </a:r>
            <a:r>
              <a:rPr lang="en-GB">
                <a:solidFill>
                  <a:srgbClr val="898989"/>
                </a:solidFill>
                <a:latin typeface="Calibri"/>
                <a:ea typeface="Calibri"/>
                <a:cs typeface="Calibri"/>
                <a:sym typeface="Calibri"/>
              </a:rPr>
              <a:t>Entierro y resurrección de Jesús</a:t>
            </a:r>
            <a:endParaRPr sz="1400">
              <a:solidFill>
                <a:srgbClr val="898989"/>
              </a:solidFill>
              <a:latin typeface="Calibri"/>
              <a:ea typeface="Calibri"/>
              <a:cs typeface="Calibri"/>
              <a:sym typeface="Calibri"/>
            </a:endParaRPr>
          </a:p>
        </p:txBody>
      </p:sp>
      <p:sp>
        <p:nvSpPr>
          <p:cNvPr id="372" name="Google Shape;372;p53"/>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rgbClr val="898989"/>
                </a:solidFill>
                <a:latin typeface="Calibri"/>
                <a:ea typeface="Calibri"/>
                <a:cs typeface="Calibri"/>
                <a:sym typeface="Calibri"/>
              </a:rPr>
              <a:t>‹#›</a:t>
            </a:fld>
            <a:endParaRPr sz="1400">
              <a:solidFill>
                <a:srgbClr val="89898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17_Last_Supper_Jesus_JPEG.jpg" id="240" name="Google Shape;240;p36"/>
          <p:cNvPicPr preferRelativeResize="0"/>
          <p:nvPr/>
        </p:nvPicPr>
        <p:blipFill rotWithShape="1">
          <a:blip r:embed="rId3">
            <a:alphaModFix/>
          </a:blip>
          <a:srcRect b="0" l="0" r="0" t="0"/>
          <a:stretch/>
        </p:blipFill>
        <p:spPr>
          <a:xfrm>
            <a:off x="0" y="0"/>
            <a:ext cx="13004800" cy="9753600"/>
          </a:xfrm>
          <a:prstGeom prst="rect">
            <a:avLst/>
          </a:prstGeom>
          <a:noFill/>
          <a:ln>
            <a:noFill/>
          </a:ln>
        </p:spPr>
      </p:pic>
      <p:sp>
        <p:nvSpPr>
          <p:cNvPr id="241" name="Google Shape;241;p36"/>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242" name="Google Shape;242;p36"/>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4"/>
          <p:cNvSpPr txBox="1"/>
          <p:nvPr/>
        </p:nvSpPr>
        <p:spPr>
          <a:xfrm>
            <a:off x="894080" y="7845902"/>
            <a:ext cx="6673067" cy="1194240"/>
          </a:xfrm>
          <a:prstGeom prst="rect">
            <a:avLst/>
          </a:prstGeom>
          <a:noFill/>
          <a:ln>
            <a:noFill/>
          </a:ln>
        </p:spPr>
        <p:txBody>
          <a:bodyPr anchorCtr="0" anchor="t" bIns="130025" lIns="130025" spcFirstLastPara="1" rIns="130025" wrap="square" tIns="130025">
            <a:noAutofit/>
          </a:bodyPr>
          <a:lstStyle/>
          <a:p>
            <a:pPr indent="0" lvl="0" marL="0" marR="0" rtl="0" algn="l">
              <a:lnSpc>
                <a:spcPct val="115000"/>
              </a:lnSpc>
              <a:spcBef>
                <a:spcPts val="0"/>
              </a:spcBef>
              <a:spcAft>
                <a:spcPts val="0"/>
              </a:spcAft>
              <a:buClr>
                <a:schemeClr val="dk1"/>
              </a:buClr>
              <a:buSzPts val="4300"/>
              <a:buFont typeface="Calibri"/>
              <a:buNone/>
            </a:pPr>
            <a:r>
              <a:rPr b="0" i="0" lang="en-GB" sz="1800" u="none" cap="none" strike="noStrike">
                <a:solidFill>
                  <a:schemeClr val="dk1"/>
                </a:solidFill>
                <a:latin typeface="Calibri"/>
                <a:ea typeface="Calibri"/>
                <a:cs typeface="Calibri"/>
                <a:sym typeface="Calibri"/>
              </a:rPr>
              <a:t>Recursos gratuitos para compartir la Palabra de Dios con los niños:</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4300"/>
              <a:buFont typeface="Calibri"/>
              <a:buNone/>
            </a:pPr>
            <a:r>
              <a:rPr b="0" i="0" lang="en-GB" sz="1800" u="sng" cap="none" strike="noStrike">
                <a:solidFill>
                  <a:schemeClr val="hlink"/>
                </a:solidFill>
                <a:latin typeface="Calibri"/>
                <a:ea typeface="Calibri"/>
                <a:cs typeface="Calibri"/>
                <a:sym typeface="Calibri"/>
                <a:hlinkClick r:id="rId3"/>
              </a:rPr>
              <a:t>misionleccionesbiblicas.org</a:t>
            </a:r>
            <a:r>
              <a:rPr b="0" i="0" lang="en-GB" sz="1800" u="none" cap="none" strike="noStrike">
                <a:solidFill>
                  <a:schemeClr val="dk1"/>
                </a:solidFill>
                <a:latin typeface="Calibri"/>
                <a:ea typeface="Calibri"/>
                <a:cs typeface="Calibri"/>
                <a:sym typeface="Calibri"/>
              </a:rPr>
              <a:t> (en español)</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4300"/>
              <a:buFont typeface="Calibri"/>
              <a:buNone/>
            </a:pPr>
            <a:r>
              <a:rPr b="0" i="0" lang="en-GB" sz="1800" u="sng" cap="none" strike="noStrike">
                <a:solidFill>
                  <a:schemeClr val="hlink"/>
                </a:solidFill>
                <a:latin typeface="Calibri"/>
                <a:ea typeface="Calibri"/>
                <a:cs typeface="Calibri"/>
                <a:sym typeface="Calibri"/>
                <a:hlinkClick r:id="rId4"/>
              </a:rPr>
              <a:t>www.missionbibleclass.org</a:t>
            </a:r>
            <a:r>
              <a:rPr b="0" i="0" lang="en-GB" sz="1800" u="none" cap="none" strike="noStrike">
                <a:solidFill>
                  <a:schemeClr val="dk1"/>
                </a:solidFill>
                <a:latin typeface="Calibri"/>
                <a:ea typeface="Calibri"/>
                <a:cs typeface="Calibri"/>
                <a:sym typeface="Calibri"/>
              </a:rPr>
              <a:t> (in English)</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300"/>
              <a:buFont typeface="Calibri"/>
              <a:buNone/>
            </a:pPr>
            <a:r>
              <a:t/>
            </a:r>
            <a:endParaRPr b="0" i="0" sz="2800" u="none" cap="none" strike="noStrike">
              <a:solidFill>
                <a:schemeClr val="dk1"/>
              </a:solidFill>
              <a:latin typeface="Calibri"/>
              <a:ea typeface="Calibri"/>
              <a:cs typeface="Calibri"/>
              <a:sym typeface="Calibri"/>
            </a:endParaRPr>
          </a:p>
        </p:txBody>
      </p:sp>
      <p:pic>
        <p:nvPicPr>
          <p:cNvPr id="379" name="Google Shape;379;p54"/>
          <p:cNvPicPr preferRelativeResize="0"/>
          <p:nvPr/>
        </p:nvPicPr>
        <p:blipFill rotWithShape="1">
          <a:blip r:embed="rId5">
            <a:alphaModFix/>
          </a:blip>
          <a:srcRect b="0" l="0" r="0" t="0"/>
          <a:stretch/>
        </p:blipFill>
        <p:spPr>
          <a:xfrm>
            <a:off x="894080" y="6278720"/>
            <a:ext cx="3902080" cy="1567182"/>
          </a:xfrm>
          <a:prstGeom prst="rect">
            <a:avLst/>
          </a:prstGeom>
          <a:noFill/>
          <a:ln>
            <a:noFill/>
          </a:ln>
        </p:spPr>
      </p:pic>
      <p:sp>
        <p:nvSpPr>
          <p:cNvPr id="380" name="Google Shape;380;p54"/>
          <p:cNvSpPr txBox="1"/>
          <p:nvPr>
            <p:ph type="title"/>
          </p:nvPr>
        </p:nvSpPr>
        <p:spPr>
          <a:xfrm>
            <a:off x="894080" y="3560252"/>
            <a:ext cx="11847680" cy="2542507"/>
          </a:xfrm>
          <a:prstGeom prst="rect">
            <a:avLst/>
          </a:prstGeom>
          <a:noFill/>
          <a:ln>
            <a:noFill/>
          </a:ln>
        </p:spPr>
        <p:txBody>
          <a:bodyPr anchorCtr="0" anchor="ctr" bIns="130025" lIns="130025" spcFirstLastPara="1" rIns="130025" wrap="square" tIns="130025">
            <a:normAutofit fontScale="90000"/>
          </a:bodyPr>
          <a:lstStyle/>
          <a:p>
            <a:pPr indent="0" lvl="0" marL="0" rtl="0" algn="l">
              <a:lnSpc>
                <a:spcPct val="90000"/>
              </a:lnSpc>
              <a:spcBef>
                <a:spcPts val="0"/>
              </a:spcBef>
              <a:spcAft>
                <a:spcPts val="0"/>
              </a:spcAft>
              <a:buClr>
                <a:schemeClr val="dk1"/>
              </a:buClr>
              <a:buSzPct val="113043"/>
              <a:buFont typeface="Calibri"/>
              <a:buNone/>
            </a:pPr>
            <a:r>
              <a:rPr b="1" lang="en-GB" sz="2300"/>
              <a:t>Atribución: </a:t>
            </a:r>
            <a:r>
              <a:rPr lang="en-GB" sz="2300"/>
              <a:t>Esta ayuda visual fue construida por Mary Nelson </a:t>
            </a:r>
            <a:r>
              <a:rPr lang="en-GB" sz="2300" u="sng">
                <a:solidFill>
                  <a:schemeClr val="hlink"/>
                </a:solidFill>
                <a:hlinkClick r:id="rId6"/>
              </a:rPr>
              <a:t>www.missionbibleclass.org</a:t>
            </a:r>
            <a:r>
              <a:rPr lang="en-GB" sz="2300"/>
              <a:t>  utilizando:</a:t>
            </a:r>
            <a:endParaRPr sz="2300"/>
          </a:p>
          <a:p>
            <a:pPr indent="-431800" lvl="0" marL="647700" rtl="0" algn="l">
              <a:lnSpc>
                <a:spcPct val="100000"/>
              </a:lnSpc>
              <a:spcBef>
                <a:spcPts val="1400"/>
              </a:spcBef>
              <a:spcAft>
                <a:spcPts val="0"/>
              </a:spcAft>
              <a:buSzPct val="86956"/>
              <a:buChar char="●"/>
            </a:pPr>
            <a:r>
              <a:rPr lang="en-GB" sz="2300"/>
              <a:t>Recopilación de textos y diapositivas de Mary Nelson</a:t>
            </a:r>
            <a:endParaRPr sz="2300"/>
          </a:p>
          <a:p>
            <a:pPr indent="-448944" lvl="0" marL="647700" rtl="0" algn="l">
              <a:lnSpc>
                <a:spcPct val="100000"/>
              </a:lnSpc>
              <a:spcBef>
                <a:spcPts val="0"/>
              </a:spcBef>
              <a:spcAft>
                <a:spcPts val="0"/>
              </a:spcAft>
              <a:buSzPct val="100000"/>
              <a:buChar char="●"/>
            </a:pPr>
            <a:r>
              <a:rPr lang="en-GB" sz="2300"/>
              <a:t>Texto y diapositivas de Mary Nelson</a:t>
            </a:r>
            <a:endParaRPr sz="2300"/>
          </a:p>
          <a:p>
            <a:pPr indent="-431800" lvl="0" marL="647700" rtl="0" algn="l">
              <a:lnSpc>
                <a:spcPct val="100000"/>
              </a:lnSpc>
              <a:spcBef>
                <a:spcPts val="0"/>
              </a:spcBef>
              <a:spcAft>
                <a:spcPts val="0"/>
              </a:spcAft>
              <a:buSzPct val="86956"/>
              <a:buChar char="●"/>
            </a:pPr>
            <a:r>
              <a:rPr lang="en-GB" sz="2300"/>
              <a:t>Ilustraciones de Sweet Publishing </a:t>
            </a:r>
            <a:r>
              <a:rPr lang="en-GB" sz="2300" u="sng">
                <a:solidFill>
                  <a:schemeClr val="hlink"/>
                </a:solidFill>
                <a:hlinkClick r:id="rId7"/>
              </a:rPr>
              <a:t>http://sweetpublishing.com/</a:t>
            </a:r>
            <a:r>
              <a:rPr lang="en-GB" sz="2300"/>
              <a:t> </a:t>
            </a:r>
            <a:br>
              <a:rPr lang="en-GB" sz="2300"/>
            </a:br>
            <a:r>
              <a:rPr lang="en-GB" sz="2300"/>
              <a:t>Acceso a través de </a:t>
            </a:r>
            <a:r>
              <a:rPr lang="en-GB" sz="2300" u="sng">
                <a:solidFill>
                  <a:schemeClr val="hlink"/>
                </a:solidFill>
                <a:hlinkClick r:id="rId8"/>
              </a:rPr>
              <a:t>www.freebibleimages.org</a:t>
            </a:r>
            <a:r>
              <a:rPr lang="en-GB" sz="2300"/>
              <a:t>  </a:t>
            </a:r>
            <a:endParaRPr sz="2300"/>
          </a:p>
          <a:p>
            <a:pPr indent="0" lvl="0" marL="0" rtl="0" algn="l">
              <a:lnSpc>
                <a:spcPct val="100000"/>
              </a:lnSpc>
              <a:spcBef>
                <a:spcPts val="0"/>
              </a:spcBef>
              <a:spcAft>
                <a:spcPts val="0"/>
              </a:spcAft>
              <a:buNone/>
            </a:pPr>
            <a:r>
              <a:rPr b="1" lang="en-GB" sz="2300">
                <a:solidFill>
                  <a:srgbClr val="000000"/>
                </a:solidFill>
              </a:rPr>
              <a:t>A</a:t>
            </a:r>
            <a:r>
              <a:rPr b="1" lang="en-GB" sz="2300">
                <a:solidFill>
                  <a:srgbClr val="000000"/>
                </a:solidFill>
              </a:rPr>
              <a:t>lteración: </a:t>
            </a:r>
            <a:r>
              <a:rPr lang="en-GB" sz="2300">
                <a:solidFill>
                  <a:srgbClr val="000000"/>
                </a:solidFill>
              </a:rPr>
              <a:t>Texto añadido a la portada </a:t>
            </a:r>
            <a:endParaRPr sz="2300">
              <a:solidFill>
                <a:srgbClr val="000000"/>
              </a:solidFill>
            </a:endParaRPr>
          </a:p>
          <a:p>
            <a:pPr indent="-360045" lvl="0" marL="457200" rtl="0" algn="l">
              <a:lnSpc>
                <a:spcPct val="100000"/>
              </a:lnSpc>
              <a:spcBef>
                <a:spcPts val="0"/>
              </a:spcBef>
              <a:spcAft>
                <a:spcPts val="0"/>
              </a:spcAft>
              <a:buClr>
                <a:srgbClr val="000000"/>
              </a:buClr>
              <a:buSzPct val="100000"/>
              <a:buChar char="●"/>
            </a:pPr>
            <a:r>
              <a:rPr lang="en-GB" sz="2300">
                <a:solidFill>
                  <a:srgbClr val="000000"/>
                </a:solidFill>
              </a:rPr>
              <a:t>Las diapositivas 1 y 12 están compuestas por 2 diapositivas fusionadas.</a:t>
            </a:r>
            <a:endParaRPr sz="2300">
              <a:solidFill>
                <a:srgbClr val="000000"/>
              </a:solidFill>
            </a:endParaRPr>
          </a:p>
          <a:p>
            <a:pPr indent="-360045" lvl="0" marL="457200" rtl="0" algn="l">
              <a:lnSpc>
                <a:spcPct val="100000"/>
              </a:lnSpc>
              <a:spcBef>
                <a:spcPts val="0"/>
              </a:spcBef>
              <a:spcAft>
                <a:spcPts val="0"/>
              </a:spcAft>
              <a:buClr>
                <a:srgbClr val="000000"/>
              </a:buClr>
              <a:buSzPct val="100000"/>
              <a:buChar char="●"/>
            </a:pPr>
            <a:r>
              <a:rPr lang="en-GB" sz="2300">
                <a:solidFill>
                  <a:srgbClr val="000000"/>
                </a:solidFill>
              </a:rPr>
              <a:t>La diapositiva 11 corresponde solo a una parte de la ilustración.</a:t>
            </a:r>
            <a:endParaRPr sz="2300">
              <a:solidFill>
                <a:srgbClr val="000000"/>
              </a:solidFill>
            </a:endParaRPr>
          </a:p>
        </p:txBody>
      </p:sp>
      <p:pic>
        <p:nvPicPr>
          <p:cNvPr id="381" name="Google Shape;381;p54"/>
          <p:cNvPicPr preferRelativeResize="0"/>
          <p:nvPr/>
        </p:nvPicPr>
        <p:blipFill rotWithShape="1">
          <a:blip r:embed="rId9">
            <a:alphaModFix/>
          </a:blip>
          <a:srcRect b="0" l="0" r="0" t="0"/>
          <a:stretch/>
        </p:blipFill>
        <p:spPr>
          <a:xfrm>
            <a:off x="1002844" y="887360"/>
            <a:ext cx="3413760" cy="1194394"/>
          </a:xfrm>
          <a:prstGeom prst="rect">
            <a:avLst/>
          </a:prstGeom>
          <a:noFill/>
          <a:ln>
            <a:noFill/>
          </a:ln>
        </p:spPr>
      </p:pic>
      <p:sp>
        <p:nvSpPr>
          <p:cNvPr id="382" name="Google Shape;382;p54"/>
          <p:cNvSpPr txBox="1"/>
          <p:nvPr/>
        </p:nvSpPr>
        <p:spPr>
          <a:xfrm>
            <a:off x="894080" y="2292147"/>
            <a:ext cx="11030187" cy="1149440"/>
          </a:xfrm>
          <a:prstGeom prst="rect">
            <a:avLst/>
          </a:prstGeom>
          <a:noFill/>
          <a:ln>
            <a:noFill/>
          </a:ln>
        </p:spPr>
        <p:txBody>
          <a:bodyPr anchorCtr="0" anchor="t" bIns="130025" lIns="130025" spcFirstLastPara="1" rIns="130025" wrap="square" tIns="130025">
            <a:spAutoFit/>
          </a:bodyPr>
          <a:lstStyle/>
          <a:p>
            <a:pPr indent="0" lvl="0" marL="0" marR="0" rtl="0" algn="l">
              <a:lnSpc>
                <a:spcPct val="90000"/>
              </a:lnSpc>
              <a:spcBef>
                <a:spcPts val="0"/>
              </a:spcBef>
              <a:spcAft>
                <a:spcPts val="0"/>
              </a:spcAft>
              <a:buClr>
                <a:srgbClr val="000000"/>
              </a:buClr>
              <a:buSzPts val="2300"/>
              <a:buFont typeface="Arial"/>
              <a:buNone/>
            </a:pPr>
            <a:r>
              <a:rPr b="0" i="0" lang="en-GB" sz="2300" u="none" cap="none" strike="noStrike">
                <a:solidFill>
                  <a:srgbClr val="000000"/>
                </a:solidFill>
                <a:latin typeface="Calibri"/>
                <a:ea typeface="Calibri"/>
                <a:cs typeface="Calibri"/>
                <a:sym typeface="Calibri"/>
              </a:rPr>
              <a:t>Atribución/Reconocimiento-CompartirIgual 4.0 Internacional Deed, CC BY-SA 4.0</a:t>
            </a:r>
            <a:endParaRPr b="0" i="0" sz="23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300"/>
              <a:buFont typeface="Arial"/>
              <a:buNone/>
            </a:pPr>
            <a:r>
              <a:t/>
            </a:r>
            <a:endParaRPr b="0" i="0" sz="21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300"/>
              <a:buFont typeface="Arial"/>
              <a:buNone/>
            </a:pPr>
            <a:r>
              <a:rPr b="0" i="0" lang="en-GB" sz="2000" u="sng" cap="none" strike="noStrike">
                <a:solidFill>
                  <a:schemeClr val="hlink"/>
                </a:solidFill>
                <a:latin typeface="Calibri"/>
                <a:ea typeface="Calibri"/>
                <a:cs typeface="Calibri"/>
                <a:sym typeface="Calibri"/>
                <a:hlinkClick r:id="rId10"/>
              </a:rPr>
              <a:t>https://creativecommons.org/licenses/by-sa/4.0/deed.es</a:t>
            </a:r>
            <a:r>
              <a:rPr b="0" i="0" lang="en-GB"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p:txBody>
      </p:sp>
      <p:sp>
        <p:nvSpPr>
          <p:cNvPr id="383" name="Google Shape;383;p54"/>
          <p:cNvSpPr txBox="1"/>
          <p:nvPr/>
        </p:nvSpPr>
        <p:spPr>
          <a:xfrm>
            <a:off x="5572475" y="1332901"/>
            <a:ext cx="6576000" cy="484200"/>
          </a:xfrm>
          <a:prstGeom prst="rect">
            <a:avLst/>
          </a:prstGeom>
          <a:solidFill>
            <a:schemeClr val="accent4"/>
          </a:solidFill>
          <a:ln>
            <a:noFill/>
          </a:ln>
        </p:spPr>
        <p:txBody>
          <a:bodyPr anchorCtr="0" anchor="t" bIns="130025" lIns="130025" spcFirstLastPara="1" rIns="130025" wrap="square" tIns="130025">
            <a:spAutoFit/>
          </a:bodyPr>
          <a:lstStyle/>
          <a:p>
            <a:pPr indent="0" lvl="0" marL="0" marR="0" rtl="0" algn="ctr">
              <a:lnSpc>
                <a:spcPct val="90000"/>
              </a:lnSpc>
              <a:spcBef>
                <a:spcPts val="0"/>
              </a:spcBef>
              <a:spcAft>
                <a:spcPts val="0"/>
              </a:spcAft>
              <a:buClr>
                <a:srgbClr val="000000"/>
              </a:buClr>
              <a:buSzPts val="2300"/>
              <a:buFont typeface="Arial"/>
              <a:buNone/>
            </a:pPr>
            <a:r>
              <a:rPr b="0" i="0" lang="en-GB" sz="1600" u="none" cap="none" strike="noStrike">
                <a:solidFill>
                  <a:srgbClr val="000000"/>
                </a:solidFill>
                <a:latin typeface="Calibri"/>
                <a:ea typeface="Calibri"/>
                <a:cs typeface="Calibri"/>
                <a:sym typeface="Calibri"/>
              </a:rPr>
              <a:t>Puede descargar este pase de diapositivas de</a:t>
            </a:r>
            <a:r>
              <a:rPr b="1" i="0" lang="en-GB" sz="1600" u="none" cap="none" strike="noStrike">
                <a:solidFill>
                  <a:srgbClr val="000000"/>
                </a:solidFill>
                <a:latin typeface="Calibri"/>
                <a:ea typeface="Calibri"/>
                <a:cs typeface="Calibri"/>
                <a:sym typeface="Calibri"/>
              </a:rPr>
              <a:t> </a:t>
            </a:r>
            <a:r>
              <a:rPr b="1" i="0" lang="en-GB" sz="1600" u="sng" cap="none" strike="noStrike">
                <a:solidFill>
                  <a:schemeClr val="hlink"/>
                </a:solidFill>
                <a:latin typeface="Calibri"/>
                <a:ea typeface="Calibri"/>
                <a:cs typeface="Calibri"/>
                <a:sym typeface="Calibri"/>
                <a:hlinkClick r:id="rId11"/>
              </a:rPr>
              <a:t>misionleccionesbiblicas.org</a:t>
            </a:r>
            <a:r>
              <a:rPr b="1" i="0" lang="en-GB" sz="1600" u="none" cap="none" strike="noStrike">
                <a:solidFill>
                  <a:srgbClr val="000000"/>
                </a:solidFill>
                <a:latin typeface="Calibri"/>
                <a:ea typeface="Calibri"/>
                <a:cs typeface="Calibri"/>
                <a:sym typeface="Calibri"/>
              </a:rPr>
              <a:t>.</a:t>
            </a:r>
            <a:endParaRPr b="1" i="0" sz="1600" u="none" cap="none" strike="noStrike">
              <a:solidFill>
                <a:srgbClr val="000000"/>
              </a:solidFill>
              <a:latin typeface="Calibri"/>
              <a:ea typeface="Calibri"/>
              <a:cs typeface="Calibri"/>
              <a:sym typeface="Calibri"/>
            </a:endParaRPr>
          </a:p>
        </p:txBody>
      </p:sp>
      <p:sp>
        <p:nvSpPr>
          <p:cNvPr id="384" name="Google Shape;384;p54"/>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a:t>
            </a:r>
            <a:r>
              <a:rPr lang="en-GB" sz="1400">
                <a:latin typeface="Calibri"/>
                <a:ea typeface="Calibri"/>
                <a:cs typeface="Calibri"/>
                <a:sym typeface="Calibri"/>
              </a:rPr>
              <a:t>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385" name="Google Shape;385;p54"/>
          <p:cNvSpPr txBox="1"/>
          <p:nvPr/>
        </p:nvSpPr>
        <p:spPr>
          <a:xfrm>
            <a:off x="12148305" y="9048788"/>
            <a:ext cx="705280" cy="519253"/>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11_Jesus_Crucified_Dies_1024_JPEG.jpg" id="247" name="Google Shape;247;p37"/>
          <p:cNvPicPr preferRelativeResize="0"/>
          <p:nvPr/>
        </p:nvPicPr>
        <p:blipFill rotWithShape="1">
          <a:blip r:embed="rId3">
            <a:alphaModFix/>
          </a:blip>
          <a:srcRect b="0" l="0" r="0" t="0"/>
          <a:stretch/>
        </p:blipFill>
        <p:spPr>
          <a:xfrm>
            <a:off x="0" y="0"/>
            <a:ext cx="13004800" cy="9753600"/>
          </a:xfrm>
          <a:prstGeom prst="rect">
            <a:avLst/>
          </a:prstGeom>
          <a:noFill/>
          <a:ln>
            <a:noFill/>
          </a:ln>
        </p:spPr>
      </p:pic>
      <p:sp>
        <p:nvSpPr>
          <p:cNvPr id="248" name="Google Shape;248;p37"/>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249" name="Google Shape;249;p37"/>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8"/>
          <p:cNvPicPr preferRelativeResize="0"/>
          <p:nvPr/>
        </p:nvPicPr>
        <p:blipFill>
          <a:blip r:embed="rId3">
            <a:alphaModFix/>
          </a:blip>
          <a:stretch>
            <a:fillRect/>
          </a:stretch>
        </p:blipFill>
        <p:spPr>
          <a:xfrm>
            <a:off x="0" y="0"/>
            <a:ext cx="13004800" cy="9753611"/>
          </a:xfrm>
          <a:prstGeom prst="rect">
            <a:avLst/>
          </a:prstGeom>
          <a:noFill/>
          <a:ln>
            <a:noFill/>
          </a:ln>
        </p:spPr>
      </p:pic>
      <p:sp>
        <p:nvSpPr>
          <p:cNvPr id="255" name="Google Shape;255;p38"/>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solidFill>
                  <a:schemeClr val="lt1"/>
                </a:solidFill>
                <a:latin typeface="Calibri"/>
                <a:ea typeface="Calibri"/>
                <a:cs typeface="Calibri"/>
                <a:sym typeface="Calibri"/>
              </a:rPr>
              <a:t>Entierro y resurrección de Jesús</a:t>
            </a:r>
            <a:endParaRPr sz="1400">
              <a:solidFill>
                <a:schemeClr val="lt1"/>
              </a:solidFill>
              <a:latin typeface="Calibri"/>
              <a:ea typeface="Calibri"/>
              <a:cs typeface="Calibri"/>
              <a:sym typeface="Calibri"/>
            </a:endParaRPr>
          </a:p>
        </p:txBody>
      </p:sp>
      <p:sp>
        <p:nvSpPr>
          <p:cNvPr id="256" name="Google Shape;256;p38"/>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lt1"/>
                </a:solidFill>
                <a:latin typeface="Calibri"/>
                <a:ea typeface="Calibri"/>
                <a:cs typeface="Calibri"/>
                <a:sym typeface="Calibri"/>
              </a:rPr>
              <a:t>‹#›</a:t>
            </a:fld>
            <a:endParaRPr sz="14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01_Jesus_Resurrection_JPEG_1024.jpg" id="261" name="Google Shape;261;p39"/>
          <p:cNvPicPr preferRelativeResize="0"/>
          <p:nvPr/>
        </p:nvPicPr>
        <p:blipFill rotWithShape="1">
          <a:blip r:embed="rId3">
            <a:alphaModFix/>
          </a:blip>
          <a:srcRect b="0" l="0" r="0" t="0"/>
          <a:stretch/>
        </p:blipFill>
        <p:spPr>
          <a:xfrm>
            <a:off x="0" y="0"/>
            <a:ext cx="13004800" cy="9753600"/>
          </a:xfrm>
          <a:prstGeom prst="rect">
            <a:avLst/>
          </a:prstGeom>
          <a:noFill/>
          <a:ln>
            <a:noFill/>
          </a:ln>
        </p:spPr>
      </p:pic>
      <p:sp>
        <p:nvSpPr>
          <p:cNvPr id="262" name="Google Shape;262;p39"/>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263" name="Google Shape;263;p39"/>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02_Jesus_Resurrection_JPEG_1024.jpg" id="268" name="Google Shape;268;p40"/>
          <p:cNvPicPr preferRelativeResize="0"/>
          <p:nvPr/>
        </p:nvPicPr>
        <p:blipFill rotWithShape="1">
          <a:blip r:embed="rId3">
            <a:alphaModFix/>
          </a:blip>
          <a:srcRect b="0" l="0" r="0" t="0"/>
          <a:stretch/>
        </p:blipFill>
        <p:spPr>
          <a:xfrm>
            <a:off x="0" y="0"/>
            <a:ext cx="13004800" cy="9753600"/>
          </a:xfrm>
          <a:prstGeom prst="rect">
            <a:avLst/>
          </a:prstGeom>
          <a:noFill/>
          <a:ln>
            <a:noFill/>
          </a:ln>
        </p:spPr>
      </p:pic>
      <p:sp>
        <p:nvSpPr>
          <p:cNvPr id="269" name="Google Shape;269;p40"/>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chemeClr val="lt1"/>
                </a:solidFill>
                <a:latin typeface="Calibri"/>
                <a:ea typeface="Calibri"/>
                <a:cs typeface="Calibri"/>
                <a:sym typeface="Calibri"/>
              </a:rPr>
              <a:t>    misionleccionesbiblicas.org    </a:t>
            </a:r>
            <a:r>
              <a:rPr lang="en-GB">
                <a:solidFill>
                  <a:schemeClr val="lt1"/>
                </a:solidFill>
                <a:latin typeface="Calibri"/>
                <a:ea typeface="Calibri"/>
                <a:cs typeface="Calibri"/>
                <a:sym typeface="Calibri"/>
              </a:rPr>
              <a:t>Entierro y resurrección de Jesús</a:t>
            </a:r>
            <a:endParaRPr sz="1400">
              <a:solidFill>
                <a:schemeClr val="lt1"/>
              </a:solidFill>
              <a:latin typeface="Calibri"/>
              <a:ea typeface="Calibri"/>
              <a:cs typeface="Calibri"/>
              <a:sym typeface="Calibri"/>
            </a:endParaRPr>
          </a:p>
        </p:txBody>
      </p:sp>
      <p:sp>
        <p:nvSpPr>
          <p:cNvPr id="270" name="Google Shape;270;p40"/>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lt1"/>
                </a:solidFill>
                <a:latin typeface="Calibri"/>
                <a:ea typeface="Calibri"/>
                <a:cs typeface="Calibri"/>
                <a:sym typeface="Calibri"/>
              </a:rPr>
              <a:t>‹#›</a:t>
            </a:fld>
            <a:endParaRPr sz="14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41"/>
          <p:cNvPicPr preferRelativeResize="0"/>
          <p:nvPr/>
        </p:nvPicPr>
        <p:blipFill>
          <a:blip r:embed="rId3">
            <a:alphaModFix/>
          </a:blip>
          <a:stretch>
            <a:fillRect/>
          </a:stretch>
        </p:blipFill>
        <p:spPr>
          <a:xfrm>
            <a:off x="0" y="81280"/>
            <a:ext cx="13004800" cy="9753600"/>
          </a:xfrm>
          <a:prstGeom prst="rect">
            <a:avLst/>
          </a:prstGeom>
          <a:noFill/>
          <a:ln>
            <a:noFill/>
          </a:ln>
        </p:spPr>
      </p:pic>
      <p:sp>
        <p:nvSpPr>
          <p:cNvPr id="276" name="Google Shape;276;p41"/>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chemeClr val="lt1"/>
                </a:solidFill>
                <a:latin typeface="Calibri"/>
                <a:ea typeface="Calibri"/>
                <a:cs typeface="Calibri"/>
                <a:sym typeface="Calibri"/>
              </a:rPr>
              <a:t>    misionleccionesbiblicas.org    </a:t>
            </a:r>
            <a:r>
              <a:rPr lang="en-GB">
                <a:solidFill>
                  <a:schemeClr val="lt1"/>
                </a:solidFill>
                <a:latin typeface="Calibri"/>
                <a:ea typeface="Calibri"/>
                <a:cs typeface="Calibri"/>
                <a:sym typeface="Calibri"/>
              </a:rPr>
              <a:t>Entierro y resurrección de Jesús</a:t>
            </a:r>
            <a:endParaRPr sz="1400">
              <a:solidFill>
                <a:schemeClr val="lt1"/>
              </a:solidFill>
              <a:latin typeface="Calibri"/>
              <a:ea typeface="Calibri"/>
              <a:cs typeface="Calibri"/>
              <a:sym typeface="Calibri"/>
            </a:endParaRPr>
          </a:p>
        </p:txBody>
      </p:sp>
      <p:sp>
        <p:nvSpPr>
          <p:cNvPr id="277" name="Google Shape;277;p41"/>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lt1"/>
                </a:solidFill>
                <a:latin typeface="Calibri"/>
                <a:ea typeface="Calibri"/>
                <a:cs typeface="Calibri"/>
                <a:sym typeface="Calibri"/>
              </a:rPr>
              <a:t>‹#›</a:t>
            </a:fld>
            <a:endParaRPr sz="14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04_Jesus_Resurrection_JPEG_1024.jpg" id="282" name="Google Shape;282;p42"/>
          <p:cNvPicPr preferRelativeResize="0"/>
          <p:nvPr/>
        </p:nvPicPr>
        <p:blipFill rotWithShape="1">
          <a:blip r:embed="rId3">
            <a:alphaModFix/>
          </a:blip>
          <a:srcRect b="0" l="0" r="0" t="0"/>
          <a:stretch/>
        </p:blipFill>
        <p:spPr>
          <a:xfrm>
            <a:off x="0" y="0"/>
            <a:ext cx="13004800" cy="9753600"/>
          </a:xfrm>
          <a:prstGeom prst="rect">
            <a:avLst/>
          </a:prstGeom>
          <a:noFill/>
          <a:ln>
            <a:noFill/>
          </a:ln>
        </p:spPr>
      </p:pic>
      <p:sp>
        <p:nvSpPr>
          <p:cNvPr id="283" name="Google Shape;283;p42"/>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latin typeface="Calibri"/>
                <a:ea typeface="Calibri"/>
                <a:cs typeface="Calibri"/>
                <a:sym typeface="Calibri"/>
              </a:rPr>
              <a:t>    misionleccionesbiblicas.org    </a:t>
            </a:r>
            <a:r>
              <a:rPr lang="en-GB">
                <a:latin typeface="Calibri"/>
                <a:ea typeface="Calibri"/>
                <a:cs typeface="Calibri"/>
                <a:sym typeface="Calibri"/>
              </a:rPr>
              <a:t>Entierro y resurrección de Jesús</a:t>
            </a:r>
            <a:endParaRPr sz="1400">
              <a:latin typeface="Calibri"/>
              <a:ea typeface="Calibri"/>
              <a:cs typeface="Calibri"/>
              <a:sym typeface="Calibri"/>
            </a:endParaRPr>
          </a:p>
        </p:txBody>
      </p:sp>
      <p:sp>
        <p:nvSpPr>
          <p:cNvPr id="284" name="Google Shape;284;p42"/>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3"/>
          <p:cNvPicPr preferRelativeResize="0"/>
          <p:nvPr/>
        </p:nvPicPr>
        <p:blipFill>
          <a:blip r:embed="rId3">
            <a:alphaModFix/>
          </a:blip>
          <a:stretch>
            <a:fillRect/>
          </a:stretch>
        </p:blipFill>
        <p:spPr>
          <a:xfrm>
            <a:off x="0" y="0"/>
            <a:ext cx="13004800" cy="9753611"/>
          </a:xfrm>
          <a:prstGeom prst="rect">
            <a:avLst/>
          </a:prstGeom>
          <a:noFill/>
          <a:ln>
            <a:noFill/>
          </a:ln>
        </p:spPr>
      </p:pic>
      <p:sp>
        <p:nvSpPr>
          <p:cNvPr id="290" name="Google Shape;290;p43"/>
          <p:cNvSpPr txBox="1"/>
          <p:nvPr/>
        </p:nvSpPr>
        <p:spPr>
          <a:xfrm>
            <a:off x="4973485" y="9048792"/>
            <a:ext cx="73524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r>
              <a:rPr lang="en-GB" sz="1400">
                <a:solidFill>
                  <a:schemeClr val="lt1"/>
                </a:solidFill>
                <a:latin typeface="Calibri"/>
                <a:ea typeface="Calibri"/>
                <a:cs typeface="Calibri"/>
                <a:sym typeface="Calibri"/>
              </a:rPr>
              <a:t>    misionleccionesbiblicas.org    </a:t>
            </a:r>
            <a:r>
              <a:rPr lang="en-GB">
                <a:solidFill>
                  <a:schemeClr val="lt1"/>
                </a:solidFill>
                <a:latin typeface="Calibri"/>
                <a:ea typeface="Calibri"/>
                <a:cs typeface="Calibri"/>
                <a:sym typeface="Calibri"/>
              </a:rPr>
              <a:t>Entierro y resurrección de Jesús</a:t>
            </a:r>
            <a:endParaRPr sz="1400">
              <a:solidFill>
                <a:schemeClr val="lt1"/>
              </a:solidFill>
              <a:latin typeface="Calibri"/>
              <a:ea typeface="Calibri"/>
              <a:cs typeface="Calibri"/>
              <a:sym typeface="Calibri"/>
            </a:endParaRPr>
          </a:p>
        </p:txBody>
      </p:sp>
      <p:sp>
        <p:nvSpPr>
          <p:cNvPr id="291" name="Google Shape;291;p43"/>
          <p:cNvSpPr txBox="1"/>
          <p:nvPr/>
        </p:nvSpPr>
        <p:spPr>
          <a:xfrm>
            <a:off x="12148305" y="9048788"/>
            <a:ext cx="705300" cy="519300"/>
          </a:xfrm>
          <a:prstGeom prst="rect">
            <a:avLst/>
          </a:prstGeom>
          <a:noFill/>
          <a:ln>
            <a:noFill/>
          </a:ln>
        </p:spPr>
        <p:txBody>
          <a:bodyPr anchorCtr="0" anchor="ctr" bIns="65000" lIns="130025" spcFirstLastPara="1" rIns="130025" wrap="square" tIns="65000">
            <a:noAutofit/>
          </a:bodyPr>
          <a:lstStyle/>
          <a:p>
            <a:pPr indent="0" lvl="0" marL="0" rtl="0" algn="r">
              <a:spcBef>
                <a:spcPts val="0"/>
              </a:spcBef>
              <a:spcAft>
                <a:spcPts val="0"/>
              </a:spcAft>
              <a:buNone/>
            </a:pPr>
            <a:fld id="{00000000-1234-1234-1234-123412341234}" type="slidenum">
              <a:rPr lang="en-GB" sz="1400">
                <a:solidFill>
                  <a:schemeClr val="lt1"/>
                </a:solidFill>
                <a:latin typeface="Calibri"/>
                <a:ea typeface="Calibri"/>
                <a:cs typeface="Calibri"/>
                <a:sym typeface="Calibri"/>
              </a:rPr>
              <a:t>‹#›</a:t>
            </a:fld>
            <a:endParaRPr sz="14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