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i0M0xcVQ41BqXKwMftJ59jT/2R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1143094" y="695325"/>
            <a:ext cx="4571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87" name="Google Shape;87;p1:notes"/>
          <p:cNvSpPr txBox="1"/>
          <p:nvPr>
            <p:ph idx="1" type="body"/>
          </p:nvPr>
        </p:nvSpPr>
        <p:spPr>
          <a:xfrm>
            <a:off x="685800" y="4343400"/>
            <a:ext cx="5486399" cy="4114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SzPts val="1400"/>
              <a:buNone/>
            </a:pPr>
            <a:r>
              <a:rPr lang="en">
                <a:solidFill>
                  <a:schemeClr val="dk1"/>
                </a:solidFill>
                <a:latin typeface="Calibri"/>
                <a:ea typeface="Calibri"/>
                <a:cs typeface="Calibri"/>
                <a:sym typeface="Calibri"/>
              </a:rPr>
              <a:t>1. Portada: Jesús cura a diez leprosos (Lucas 17:11-19)</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7be3f38f8c_3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58" name="Google Shape;158;g37be3f38f8c_3_0: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159" name="Google Shape;159;g37be3f38f8c_3_0: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4226833" y="-11796713"/>
            <a:ext cx="16655400" cy="1249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 name="Google Shape;94;p2:notes"/>
          <p:cNvSpPr txBox="1"/>
          <p:nvPr>
            <p:ph idx="1" type="body"/>
          </p:nvPr>
        </p:nvSpPr>
        <p:spPr>
          <a:xfrm>
            <a:off x="685800" y="4343400"/>
            <a:ext cx="5484812" cy="41132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lang="en">
                <a:solidFill>
                  <a:schemeClr val="dk1"/>
                </a:solidFill>
                <a:latin typeface="Calibri"/>
                <a:ea typeface="Calibri"/>
                <a:cs typeface="Calibri"/>
                <a:sym typeface="Calibri"/>
              </a:rPr>
              <a:t>2. ¿Alguna vez has tenido una herida o un sarpullido en la piel? Tal vez te pusiste crema o talco para que desapareciera. A veces, una herida o sarpullido desaparece al día siguiente.</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en">
                <a:solidFill>
                  <a:schemeClr val="dk1"/>
                </a:solidFill>
                <a:latin typeface="Calibri"/>
                <a:ea typeface="Calibri"/>
                <a:cs typeface="Calibri"/>
                <a:sym typeface="Calibri"/>
              </a:rPr>
              <a:t>En los tiempos de Jesús, había personas que tenían llagas o sarpullidos que nunca sanaban. No importaba qué medicina usaran, nunca mejoraban. En algunos casos, las heridas se volvían tan graves que la persona moría. A esta enfermedad se le llamaba lepra.</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en">
                <a:solidFill>
                  <a:schemeClr val="dk1"/>
                </a:solidFill>
                <a:latin typeface="Calibri"/>
                <a:ea typeface="Calibri"/>
                <a:cs typeface="Calibri"/>
                <a:sym typeface="Calibri"/>
              </a:rPr>
              <a:t>Las personas con lepra no podían acercarse a nadie, porque existía el riesgo de contagio. No podían abrazar a sus seres queridos ni compartir comidas con ellos. Tenían que vivir lejos de la ciudad y solo podían estar con otras personas que también tenían lepra.</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4226833" y="-11796713"/>
            <a:ext cx="16655400" cy="1249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3:notes"/>
          <p:cNvSpPr txBox="1"/>
          <p:nvPr>
            <p:ph idx="1" type="body"/>
          </p:nvPr>
        </p:nvSpPr>
        <p:spPr>
          <a:xfrm>
            <a:off x="685800" y="4343400"/>
            <a:ext cx="5484812" cy="41132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lang="en">
                <a:solidFill>
                  <a:schemeClr val="dk1"/>
                </a:solidFill>
                <a:latin typeface="Calibri"/>
                <a:ea typeface="Calibri"/>
                <a:cs typeface="Calibri"/>
                <a:sym typeface="Calibri"/>
              </a:rPr>
              <a:t>3. En una ocasión, había diez hombres con lepra. No vivían en la ciudad y tenían que mantenerse alejados de todos. Seguramente se sentían muy tristes.</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en">
                <a:solidFill>
                  <a:schemeClr val="dk1"/>
                </a:solidFill>
                <a:latin typeface="Calibri"/>
                <a:ea typeface="Calibri"/>
                <a:cs typeface="Calibri"/>
                <a:sym typeface="Calibri"/>
              </a:rPr>
              <a:t>Estos diez leprosos habían oído hablar de Jesús. Escucharon que Jesús podía sanar a las personas. Sin embargo, no podían simplemente acercarse a Él, porque no querían que Jesús contrajera lepra. En lugar de eso, esperaron junto al camino por donde pasaría Jesús. Cuando lo vieron en el camino, le llamaron antes de que llegara demasiado cerca.</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en">
                <a:solidFill>
                  <a:schemeClr val="dk1"/>
                </a:solidFill>
                <a:latin typeface="Calibri"/>
                <a:ea typeface="Calibri"/>
                <a:cs typeface="Calibri"/>
                <a:sym typeface="Calibri"/>
              </a:rPr>
              <a:t>Los diez leprosos dijeron: —¡Jesús, Maestro! ¡Ten misericordia de nosotros!</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en">
                <a:solidFill>
                  <a:schemeClr val="dk1"/>
                </a:solidFill>
                <a:latin typeface="Calibri"/>
                <a:ea typeface="Calibri"/>
                <a:cs typeface="Calibri"/>
                <a:sym typeface="Calibri"/>
              </a:rPr>
              <a:t>Jesús debió haber sentido mucha tristeza al ver a estos hombres. Sus cuerpos estaban llenos de llagas, y algunos probablemente habían tenido lepra por tanto tiempo que sus dedos de las manos o de los pies se habían caído. Su piel estaba deteriorada, y probablemente apestaban.</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4226833" y="-11796713"/>
            <a:ext cx="16655400" cy="1249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4:notes"/>
          <p:cNvSpPr txBox="1"/>
          <p:nvPr>
            <p:ph idx="1" type="body"/>
          </p:nvPr>
        </p:nvSpPr>
        <p:spPr>
          <a:xfrm>
            <a:off x="685800" y="4343400"/>
            <a:ext cx="5484812" cy="41132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lang="en">
                <a:solidFill>
                  <a:schemeClr val="dk1"/>
                </a:solidFill>
                <a:latin typeface="Calibri"/>
                <a:ea typeface="Calibri"/>
                <a:cs typeface="Calibri"/>
                <a:sym typeface="Calibri"/>
              </a:rPr>
              <a:t>4. Algunas personas quizás habrían querido huir de ellos, pero Jesús no los evitó ni los rechazó. En lugar de eso, les dijo que fueran y se presentaran ante el sacerdote. Los diez hombres obedecieron a Jesús y se fueron. Mientras iban de camino ¡fueron sanados! Jesús pudo haberlos ignorado o alejarse de ellos, pero en vez de eso, los sanó y eliminó por completo la lepra.</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en">
                <a:solidFill>
                  <a:schemeClr val="dk1"/>
                </a:solidFill>
                <a:latin typeface="Calibri"/>
                <a:ea typeface="Calibri"/>
                <a:cs typeface="Calibri"/>
                <a:sym typeface="Calibri"/>
              </a:rPr>
              <a:t>¡Los hombres estaban tan felices! No podían creerlo cuando miraron su piel sana. Ahora podían volver con sus amigos y abrazar a sus familias.</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lang="en">
                <a:solidFill>
                  <a:schemeClr val="dk1"/>
                </a:solidFill>
                <a:latin typeface="Calibri"/>
                <a:ea typeface="Calibri"/>
                <a:cs typeface="Calibri"/>
                <a:sym typeface="Calibri"/>
              </a:rPr>
              <a:t>Como ya estaban sanos, cuando llegaran al sacerdote, él realizaría una ceremonia especial para declararlos limpios y les daría permiso para regresar a la ciudad y vivir nuevamente con las demás personas.</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14226833" y="-11796713"/>
            <a:ext cx="16655400" cy="1249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 name="Google Shape;115;p5:notes"/>
          <p:cNvSpPr txBox="1"/>
          <p:nvPr>
            <p:ph idx="1" type="body"/>
          </p:nvPr>
        </p:nvSpPr>
        <p:spPr>
          <a:xfrm>
            <a:off x="685800" y="4343400"/>
            <a:ext cx="5484812" cy="41132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i="0" lang="en" sz="1100" u="none" cap="none" strike="noStrike">
                <a:solidFill>
                  <a:schemeClr val="dk1"/>
                </a:solidFill>
                <a:latin typeface="Calibri"/>
                <a:ea typeface="Calibri"/>
                <a:cs typeface="Calibri"/>
                <a:sym typeface="Calibri"/>
              </a:rPr>
              <a:t>5. La mayoría de estos diez leprosos eran judíos, al igual que Jesús y los apóstoles, pero uno de ellos era samaritano. Los judíos y los samaritanos no se llevaban bien. Los judíos pensaban que los samaritanos no eran personas dignas y se consideraban superiores a ellos.</a:t>
            </a:r>
            <a:endParaRPr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i="0" lang="en" sz="1100" u="none" cap="none" strike="noStrike">
                <a:solidFill>
                  <a:schemeClr val="dk1"/>
                </a:solidFill>
                <a:latin typeface="Calibri"/>
                <a:ea typeface="Calibri"/>
                <a:cs typeface="Calibri"/>
                <a:sym typeface="Calibri"/>
              </a:rPr>
              <a:t>Sin embargo, mientras los diez hombres seguían caminando hacia el sacerdote, uno de ellos, el samaritano, se detuvo y volvió a Jesús. Quería agradecerle por lo que había hecho por él.</a:t>
            </a:r>
            <a:endParaRPr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i="0" lang="en" sz="1100" u="none" cap="none" strike="noStrike">
                <a:solidFill>
                  <a:schemeClr val="dk1"/>
                </a:solidFill>
                <a:latin typeface="Calibri"/>
                <a:ea typeface="Calibri"/>
                <a:cs typeface="Calibri"/>
                <a:sym typeface="Calibri"/>
              </a:rPr>
              <a:t>El samaritano estaba tan agradecido por su sanación que se arrojó a los pies de Jesús y repetía una y otra vez: —¡Gracias! —Para muchos, los samaritanos no eran dignos, pero Jesús vio el corazón de este hombre y supo que estaba lleno de fe. Los otros nueve siguieron su camino y no volvieron a darle las gracias a Jesús, pero este hombre sí lo hizo.</a:t>
            </a:r>
            <a:endParaRPr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sz="11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14226833" y="-11796713"/>
            <a:ext cx="16655400" cy="1249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6:notes"/>
          <p:cNvSpPr txBox="1"/>
          <p:nvPr>
            <p:ph idx="1" type="body"/>
          </p:nvPr>
        </p:nvSpPr>
        <p:spPr>
          <a:xfrm>
            <a:off x="685800" y="4343400"/>
            <a:ext cx="5484812" cy="41132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lang="en">
                <a:solidFill>
                  <a:schemeClr val="dk1"/>
                </a:solidFill>
                <a:latin typeface="Calibri"/>
                <a:ea typeface="Calibri"/>
                <a:cs typeface="Calibri"/>
                <a:sym typeface="Calibri"/>
              </a:rPr>
              <a:t>6. Jesús le dijo que se presentara al sacerdote. Le dijo: —Levántate y sigue tu camino, tu fe te ha sanado.</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p:nvPr>
            <p:ph idx="2" type="sldImg"/>
          </p:nvPr>
        </p:nvSpPr>
        <p:spPr>
          <a:xfrm>
            <a:off x="-14226833" y="-11796713"/>
            <a:ext cx="16655400" cy="1249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 name="Google Shape;129;p7:notes"/>
          <p:cNvSpPr txBox="1"/>
          <p:nvPr>
            <p:ph idx="1" type="body"/>
          </p:nvPr>
        </p:nvSpPr>
        <p:spPr>
          <a:xfrm>
            <a:off x="685800" y="4343400"/>
            <a:ext cx="5484812" cy="41132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lang="en">
                <a:solidFill>
                  <a:schemeClr val="dk1"/>
                </a:solidFill>
                <a:latin typeface="Calibri"/>
                <a:ea typeface="Calibri"/>
                <a:cs typeface="Calibri"/>
                <a:sym typeface="Calibri"/>
              </a:rPr>
              <a:t>7. El hombre se fue muy feliz y agradecido.</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8: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000"/>
              <a:buFont typeface="Calibri"/>
              <a:buNone/>
            </a:pPr>
            <a:r>
              <a:t/>
            </a:r>
            <a:endParaRPr sz="1000"/>
          </a:p>
        </p:txBody>
      </p:sp>
      <p:sp>
        <p:nvSpPr>
          <p:cNvPr id="137" name="Google Shape;137;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9: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000"/>
              <a:buFont typeface="Calibri"/>
              <a:buNone/>
            </a:pPr>
            <a:r>
              <a:t/>
            </a:r>
            <a:endParaRPr sz="1000"/>
          </a:p>
        </p:txBody>
      </p:sp>
      <p:sp>
        <p:nvSpPr>
          <p:cNvPr id="148" name="Google Shape;148;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2"/>
          <p:cNvSpPr txBox="1"/>
          <p:nvPr>
            <p:ph idx="10" type="dt"/>
          </p:nvPr>
        </p:nvSpPr>
        <p:spPr>
          <a:xfrm>
            <a:off x="321508" y="4391894"/>
            <a:ext cx="1499400" cy="3339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9pPr>
          </a:lstStyle>
          <a:p/>
        </p:txBody>
      </p:sp>
      <p:sp>
        <p:nvSpPr>
          <p:cNvPr id="13" name="Google Shape;13;p12"/>
          <p:cNvSpPr txBox="1"/>
          <p:nvPr>
            <p:ph idx="11" type="ftr"/>
          </p:nvPr>
        </p:nvSpPr>
        <p:spPr>
          <a:xfrm>
            <a:off x="2196973" y="4391894"/>
            <a:ext cx="2035200" cy="3339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9pPr>
          </a:lstStyle>
          <a:p/>
        </p:txBody>
      </p:sp>
      <p:sp>
        <p:nvSpPr>
          <p:cNvPr id="14" name="Google Shape;14;p12"/>
          <p:cNvSpPr txBox="1"/>
          <p:nvPr>
            <p:ph idx="12" type="sldNum"/>
          </p:nvPr>
        </p:nvSpPr>
        <p:spPr>
          <a:xfrm>
            <a:off x="4608286" y="4391894"/>
            <a:ext cx="1499400" cy="333900"/>
          </a:xfrm>
          <a:prstGeom prst="rect">
            <a:avLst/>
          </a:prstGeom>
          <a:noFill/>
          <a:ln>
            <a:noFill/>
          </a:ln>
        </p:spPr>
        <p:txBody>
          <a:bodyPr anchorCtr="0" anchor="t" bIns="30175" lIns="58025" spcFirstLastPara="1" rIns="58025" wrap="square" tIns="301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2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23"/>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3"/>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 name="Shape 15"/>
        <p:cNvGrpSpPr/>
        <p:nvPr/>
      </p:nvGrpSpPr>
      <p:grpSpPr>
        <a:xfrm>
          <a:off x="0" y="0"/>
          <a:ext cx="0" cy="0"/>
          <a:chOff x="0" y="0"/>
          <a:chExt cx="0" cy="0"/>
        </a:xfrm>
      </p:grpSpPr>
      <p:sp>
        <p:nvSpPr>
          <p:cNvPr id="16" name="Google Shape;16;p13"/>
          <p:cNvSpPr txBox="1"/>
          <p:nvPr>
            <p:ph type="title"/>
          </p:nvPr>
        </p:nvSpPr>
        <p:spPr>
          <a:xfrm>
            <a:off x="629841" y="457200"/>
            <a:ext cx="2949300" cy="1600200"/>
          </a:xfrm>
          <a:prstGeom prst="rect">
            <a:avLst/>
          </a:prstGeom>
          <a:noFill/>
          <a:ln>
            <a:noFill/>
          </a:ln>
        </p:spPr>
        <p:txBody>
          <a:bodyPr anchorCtr="0" anchor="b" bIns="58925" lIns="58925" spcFirstLastPara="1" rIns="58925" wrap="square" tIns="58925">
            <a:noAutofit/>
          </a:bodyPr>
          <a:lstStyle>
            <a:lvl1pPr lvl="0" marR="0" algn="ctr">
              <a:lnSpc>
                <a:spcPct val="100000"/>
              </a:lnSpc>
              <a:spcBef>
                <a:spcPts val="0"/>
              </a:spcBef>
              <a:spcAft>
                <a:spcPts val="0"/>
              </a:spcAft>
              <a:buClr>
                <a:srgbClr val="000000"/>
              </a:buClr>
              <a:buSzPts val="900"/>
              <a:buFont typeface="Arial"/>
              <a:buNone/>
              <a:defRPr b="0" i="0" sz="29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9pPr>
          </a:lstStyle>
          <a:p/>
        </p:txBody>
      </p:sp>
      <p:sp>
        <p:nvSpPr>
          <p:cNvPr id="17" name="Google Shape;17;p13"/>
          <p:cNvSpPr txBox="1"/>
          <p:nvPr>
            <p:ph idx="1" type="body"/>
          </p:nvPr>
        </p:nvSpPr>
        <p:spPr>
          <a:xfrm>
            <a:off x="3887395" y="987428"/>
            <a:ext cx="4629300" cy="4873500"/>
          </a:xfrm>
          <a:prstGeom prst="rect">
            <a:avLst/>
          </a:prstGeom>
          <a:noFill/>
          <a:ln>
            <a:noFill/>
          </a:ln>
        </p:spPr>
        <p:txBody>
          <a:bodyPr anchorCtr="0" anchor="t" bIns="58925" lIns="58925" spcFirstLastPara="1" rIns="58925" wrap="square" tIns="58925">
            <a:noAutofit/>
          </a:bodyPr>
          <a:lstStyle>
            <a:lvl1pPr indent="-228600" lvl="0" marL="457200" marR="0" algn="l">
              <a:lnSpc>
                <a:spcPct val="100000"/>
              </a:lnSpc>
              <a:spcBef>
                <a:spcPts val="500"/>
              </a:spcBef>
              <a:spcAft>
                <a:spcPts val="0"/>
              </a:spcAft>
              <a:buClr>
                <a:srgbClr val="000000"/>
              </a:buClr>
              <a:buSzPts val="900"/>
              <a:buFont typeface="Arial"/>
              <a:buNone/>
              <a:defRPr b="0" i="0" sz="2900" u="none" cap="none" strike="noStrike">
                <a:solidFill>
                  <a:srgbClr val="000000"/>
                </a:solidFill>
                <a:latin typeface="Arial"/>
                <a:ea typeface="Arial"/>
                <a:cs typeface="Arial"/>
                <a:sym typeface="Arial"/>
              </a:defRPr>
            </a:lvl1pPr>
            <a:lvl2pPr indent="-228600" lvl="1" marL="914400" marR="0" algn="l">
              <a:lnSpc>
                <a:spcPct val="100000"/>
              </a:lnSpc>
              <a:spcBef>
                <a:spcPts val="500"/>
              </a:spcBef>
              <a:spcAft>
                <a:spcPts val="0"/>
              </a:spcAft>
              <a:buClr>
                <a:srgbClr val="000000"/>
              </a:buClr>
              <a:buSzPts val="900"/>
              <a:buFont typeface="Arial"/>
              <a:buNone/>
              <a:defRPr b="0" i="0" sz="2600" u="none" cap="none" strike="noStrike">
                <a:solidFill>
                  <a:srgbClr val="000000"/>
                </a:solidFill>
                <a:latin typeface="Arial"/>
                <a:ea typeface="Arial"/>
                <a:cs typeface="Arial"/>
                <a:sym typeface="Arial"/>
              </a:defRPr>
            </a:lvl2pPr>
            <a:lvl3pPr indent="-228600" lvl="2" marL="1371600" marR="0" algn="l">
              <a:lnSpc>
                <a:spcPct val="100000"/>
              </a:lnSpc>
              <a:spcBef>
                <a:spcPts val="400"/>
              </a:spcBef>
              <a:spcAft>
                <a:spcPts val="0"/>
              </a:spcAft>
              <a:buClr>
                <a:srgbClr val="000000"/>
              </a:buClr>
              <a:buSzPts val="900"/>
              <a:buFont typeface="Arial"/>
              <a:buNone/>
              <a:defRPr b="0" i="0" sz="2200" u="none" cap="none" strike="noStrike">
                <a:solidFill>
                  <a:srgbClr val="000000"/>
                </a:solidFill>
                <a:latin typeface="Arial"/>
                <a:ea typeface="Arial"/>
                <a:cs typeface="Arial"/>
                <a:sym typeface="Arial"/>
              </a:defRPr>
            </a:lvl3pPr>
            <a:lvl4pPr indent="-228600" lvl="3" marL="1828800" marR="0" algn="l">
              <a:lnSpc>
                <a:spcPct val="100000"/>
              </a:lnSpc>
              <a:spcBef>
                <a:spcPts val="300"/>
              </a:spcBef>
              <a:spcAft>
                <a:spcPts val="0"/>
              </a:spcAft>
              <a:buClr>
                <a:srgbClr val="000000"/>
              </a:buClr>
              <a:buSzPts val="900"/>
              <a:buFont typeface="Arial"/>
              <a:buNone/>
              <a:defRPr b="0" i="0" sz="1800" u="none" cap="none" strike="noStrike">
                <a:solidFill>
                  <a:srgbClr val="000000"/>
                </a:solidFill>
                <a:latin typeface="Arial"/>
                <a:ea typeface="Arial"/>
                <a:cs typeface="Arial"/>
                <a:sym typeface="Arial"/>
              </a:defRPr>
            </a:lvl4pPr>
            <a:lvl5pPr indent="-228600" lvl="4" marL="2286000" marR="0" algn="l">
              <a:lnSpc>
                <a:spcPct val="100000"/>
              </a:lnSpc>
              <a:spcBef>
                <a:spcPts val="300"/>
              </a:spcBef>
              <a:spcAft>
                <a:spcPts val="0"/>
              </a:spcAft>
              <a:buClr>
                <a:srgbClr val="000000"/>
              </a:buClr>
              <a:buSzPts val="900"/>
              <a:buFont typeface="Arial"/>
              <a:buNone/>
              <a:defRPr b="0" i="0" sz="1800" u="none" cap="none" strike="noStrike">
                <a:solidFill>
                  <a:srgbClr val="000000"/>
                </a:solidFill>
                <a:latin typeface="Arial"/>
                <a:ea typeface="Arial"/>
                <a:cs typeface="Arial"/>
                <a:sym typeface="Arial"/>
              </a:defRPr>
            </a:lvl5pPr>
            <a:lvl6pPr indent="-228600" lvl="5" marL="2743200" marR="0" algn="l">
              <a:lnSpc>
                <a:spcPct val="100000"/>
              </a:lnSpc>
              <a:spcBef>
                <a:spcPts val="300"/>
              </a:spcBef>
              <a:spcAft>
                <a:spcPts val="0"/>
              </a:spcAft>
              <a:buClr>
                <a:srgbClr val="000000"/>
              </a:buClr>
              <a:buSzPts val="900"/>
              <a:buFont typeface="Arial"/>
              <a:buNone/>
              <a:defRPr b="0" i="0" sz="1800" u="none" cap="none" strike="noStrike">
                <a:solidFill>
                  <a:srgbClr val="000000"/>
                </a:solidFill>
                <a:latin typeface="Arial"/>
                <a:ea typeface="Arial"/>
                <a:cs typeface="Arial"/>
                <a:sym typeface="Arial"/>
              </a:defRPr>
            </a:lvl6pPr>
            <a:lvl7pPr indent="-228600" lvl="6" marL="3200400" marR="0" algn="l">
              <a:lnSpc>
                <a:spcPct val="100000"/>
              </a:lnSpc>
              <a:spcBef>
                <a:spcPts val="300"/>
              </a:spcBef>
              <a:spcAft>
                <a:spcPts val="0"/>
              </a:spcAft>
              <a:buClr>
                <a:srgbClr val="000000"/>
              </a:buClr>
              <a:buSzPts val="900"/>
              <a:buFont typeface="Arial"/>
              <a:buNone/>
              <a:defRPr b="0" i="0" sz="1800" u="none" cap="none" strike="noStrike">
                <a:solidFill>
                  <a:srgbClr val="000000"/>
                </a:solidFill>
                <a:latin typeface="Arial"/>
                <a:ea typeface="Arial"/>
                <a:cs typeface="Arial"/>
                <a:sym typeface="Arial"/>
              </a:defRPr>
            </a:lvl7pPr>
            <a:lvl8pPr indent="-228600" lvl="7" marL="3657600" marR="0" algn="l">
              <a:lnSpc>
                <a:spcPct val="100000"/>
              </a:lnSpc>
              <a:spcBef>
                <a:spcPts val="300"/>
              </a:spcBef>
              <a:spcAft>
                <a:spcPts val="0"/>
              </a:spcAft>
              <a:buClr>
                <a:srgbClr val="000000"/>
              </a:buClr>
              <a:buSzPts val="900"/>
              <a:buFont typeface="Arial"/>
              <a:buNone/>
              <a:defRPr b="0" i="0" sz="1800" u="none" cap="none" strike="noStrike">
                <a:solidFill>
                  <a:srgbClr val="000000"/>
                </a:solidFill>
                <a:latin typeface="Arial"/>
                <a:ea typeface="Arial"/>
                <a:cs typeface="Arial"/>
                <a:sym typeface="Arial"/>
              </a:defRPr>
            </a:lvl8pPr>
            <a:lvl9pPr indent="-228600" lvl="8" marL="4114800" marR="0" algn="l">
              <a:lnSpc>
                <a:spcPct val="100000"/>
              </a:lnSpc>
              <a:spcBef>
                <a:spcPts val="300"/>
              </a:spcBef>
              <a:spcAft>
                <a:spcPts val="0"/>
              </a:spcAft>
              <a:buClr>
                <a:srgbClr val="000000"/>
              </a:buClr>
              <a:buSzPts val="900"/>
              <a:buFont typeface="Arial"/>
              <a:buNone/>
              <a:defRPr b="0" i="0" sz="1800" u="none" cap="none" strike="noStrike">
                <a:solidFill>
                  <a:srgbClr val="000000"/>
                </a:solidFill>
                <a:latin typeface="Arial"/>
                <a:ea typeface="Arial"/>
                <a:cs typeface="Arial"/>
                <a:sym typeface="Arial"/>
              </a:defRPr>
            </a:lvl9pPr>
          </a:lstStyle>
          <a:p/>
        </p:txBody>
      </p:sp>
      <p:sp>
        <p:nvSpPr>
          <p:cNvPr id="18" name="Google Shape;18;p13"/>
          <p:cNvSpPr txBox="1"/>
          <p:nvPr>
            <p:ph idx="2" type="body"/>
          </p:nvPr>
        </p:nvSpPr>
        <p:spPr>
          <a:xfrm>
            <a:off x="629841" y="2057403"/>
            <a:ext cx="2949300" cy="3811500"/>
          </a:xfrm>
          <a:prstGeom prst="rect">
            <a:avLst/>
          </a:prstGeom>
          <a:noFill/>
          <a:ln>
            <a:noFill/>
          </a:ln>
        </p:spPr>
        <p:txBody>
          <a:bodyPr anchorCtr="0" anchor="t" bIns="58925" lIns="58925" spcFirstLastPara="1" rIns="58925" wrap="square" tIns="58925">
            <a:noAutofit/>
          </a:bodyPr>
          <a:lstStyle>
            <a:lvl1pPr indent="-228600" lvl="0" marL="457200" marR="0" algn="l">
              <a:lnSpc>
                <a:spcPct val="100000"/>
              </a:lnSpc>
              <a:spcBef>
                <a:spcPts val="500"/>
              </a:spcBef>
              <a:spcAft>
                <a:spcPts val="0"/>
              </a:spcAft>
              <a:buClr>
                <a:srgbClr val="000000"/>
              </a:buClr>
              <a:buSzPts val="900"/>
              <a:buFont typeface="Arial"/>
              <a:buNone/>
              <a:defRPr b="0" i="0" sz="1500" u="none" cap="none" strike="noStrike">
                <a:solidFill>
                  <a:srgbClr val="000000"/>
                </a:solidFill>
                <a:latin typeface="Arial"/>
                <a:ea typeface="Arial"/>
                <a:cs typeface="Arial"/>
                <a:sym typeface="Arial"/>
              </a:defRPr>
            </a:lvl1pPr>
            <a:lvl2pPr indent="-228600" lvl="1" marL="914400" marR="0" algn="l">
              <a:lnSpc>
                <a:spcPct val="100000"/>
              </a:lnSpc>
              <a:spcBef>
                <a:spcPts val="500"/>
              </a:spcBef>
              <a:spcAft>
                <a:spcPts val="0"/>
              </a:spcAft>
              <a:buClr>
                <a:srgbClr val="000000"/>
              </a:buClr>
              <a:buSzPts val="900"/>
              <a:buFont typeface="Arial"/>
              <a:buNone/>
              <a:defRPr b="0" i="0" sz="1300" u="none" cap="none" strike="noStrike">
                <a:solidFill>
                  <a:srgbClr val="000000"/>
                </a:solidFill>
                <a:latin typeface="Arial"/>
                <a:ea typeface="Arial"/>
                <a:cs typeface="Arial"/>
                <a:sym typeface="Arial"/>
              </a:defRPr>
            </a:lvl2pPr>
            <a:lvl3pPr indent="-228600" lvl="2" marL="1371600" marR="0" algn="l">
              <a:lnSpc>
                <a:spcPct val="100000"/>
              </a:lnSpc>
              <a:spcBef>
                <a:spcPts val="40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3pPr>
            <a:lvl4pPr indent="-228600" lvl="3" marL="1828800" marR="0" algn="l">
              <a:lnSpc>
                <a:spcPct val="100000"/>
              </a:lnSpc>
              <a:spcBef>
                <a:spcPts val="3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indent="-228600" lvl="4" marL="2286000" marR="0" algn="l">
              <a:lnSpc>
                <a:spcPct val="100000"/>
              </a:lnSpc>
              <a:spcBef>
                <a:spcPts val="3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indent="-228600" lvl="5" marL="2743200" marR="0" algn="l">
              <a:lnSpc>
                <a:spcPct val="100000"/>
              </a:lnSpc>
              <a:spcBef>
                <a:spcPts val="3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indent="-228600" lvl="6" marL="3200400" marR="0" algn="l">
              <a:lnSpc>
                <a:spcPct val="100000"/>
              </a:lnSpc>
              <a:spcBef>
                <a:spcPts val="3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indent="-228600" lvl="7" marL="3657600" marR="0" algn="l">
              <a:lnSpc>
                <a:spcPct val="100000"/>
              </a:lnSpc>
              <a:spcBef>
                <a:spcPts val="3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indent="-228600" lvl="8" marL="4114800" marR="0" algn="l">
              <a:lnSpc>
                <a:spcPct val="100000"/>
              </a:lnSpc>
              <a:spcBef>
                <a:spcPts val="3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19" name="Google Shape;19;p13"/>
          <p:cNvSpPr txBox="1"/>
          <p:nvPr>
            <p:ph idx="10" type="dt"/>
          </p:nvPr>
        </p:nvSpPr>
        <p:spPr>
          <a:xfrm>
            <a:off x="321508" y="4391894"/>
            <a:ext cx="1499400" cy="3339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9pPr>
          </a:lstStyle>
          <a:p/>
        </p:txBody>
      </p:sp>
      <p:sp>
        <p:nvSpPr>
          <p:cNvPr id="20" name="Google Shape;20;p13"/>
          <p:cNvSpPr txBox="1"/>
          <p:nvPr>
            <p:ph idx="11" type="ftr"/>
          </p:nvPr>
        </p:nvSpPr>
        <p:spPr>
          <a:xfrm>
            <a:off x="2196973" y="4391894"/>
            <a:ext cx="2035200" cy="333900"/>
          </a:xfrm>
          <a:prstGeom prst="rect">
            <a:avLst/>
          </a:prstGeom>
          <a:noFill/>
          <a:ln>
            <a:noFill/>
          </a:ln>
        </p:spPr>
        <p:txBody>
          <a:bodyPr anchorCtr="0" anchor="t" bIns="58925" lIns="58925" spcFirstLastPara="1" rIns="58925" wrap="square" tIns="58925">
            <a:noAutofit/>
          </a:bodyPr>
          <a:lstStyle>
            <a:lvl1pPr lvl="0"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9pPr>
          </a:lstStyle>
          <a:p/>
        </p:txBody>
      </p:sp>
      <p:sp>
        <p:nvSpPr>
          <p:cNvPr id="21" name="Google Shape;21;p13"/>
          <p:cNvSpPr txBox="1"/>
          <p:nvPr>
            <p:ph idx="12" type="sldNum"/>
          </p:nvPr>
        </p:nvSpPr>
        <p:spPr>
          <a:xfrm>
            <a:off x="4608286" y="4391894"/>
            <a:ext cx="1499400" cy="333900"/>
          </a:xfrm>
          <a:prstGeom prst="rect">
            <a:avLst/>
          </a:prstGeom>
          <a:noFill/>
          <a:ln>
            <a:noFill/>
          </a:ln>
        </p:spPr>
        <p:txBody>
          <a:bodyPr anchorCtr="0" anchor="t" bIns="30175" lIns="58025" spcFirstLastPara="1" rIns="58025" wrap="square" tIns="30175">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1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p:txBody>
      </p:sp>
      <p:sp>
        <p:nvSpPr>
          <p:cNvPr id="24" name="Google Shape;24;p1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5" name="Google Shape;25;p1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6" name="Google Shape;26;p1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1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 name="Google Shape;47;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2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2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2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2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1"/>
          <p:cNvSpPr/>
          <p:nvPr>
            <p:ph idx="2" type="pic"/>
          </p:nvPr>
        </p:nvSpPr>
        <p:spPr>
          <a:xfrm>
            <a:off x="3887391" y="987426"/>
            <a:ext cx="4629150" cy="4873625"/>
          </a:xfrm>
          <a:prstGeom prst="rect">
            <a:avLst/>
          </a:prstGeom>
          <a:noFill/>
          <a:ln>
            <a:noFill/>
          </a:ln>
        </p:spPr>
      </p:sp>
      <p:sp>
        <p:nvSpPr>
          <p:cNvPr id="69" name="Google Shape;69;p2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theme" Target="../theme/theme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21508" y="193136"/>
            <a:ext cx="5786100" cy="802800"/>
          </a:xfrm>
          <a:prstGeom prst="rect">
            <a:avLst/>
          </a:prstGeom>
          <a:noFill/>
          <a:ln>
            <a:noFill/>
          </a:ln>
        </p:spPr>
        <p:txBody>
          <a:bodyPr anchorCtr="0" anchor="ctr" bIns="58925" lIns="58925" spcFirstLastPara="1" rIns="58925" wrap="square" tIns="58925">
            <a:noAutofit/>
          </a:bodyPr>
          <a:lstStyle>
            <a:lvl1pPr lvl="0" marR="0" rtl="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900"/>
              <a:buFont typeface="Arial"/>
              <a:buNone/>
              <a:defRPr b="0" i="0" sz="28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321508" y="1125325"/>
            <a:ext cx="5786100" cy="3181800"/>
          </a:xfrm>
          <a:prstGeom prst="rect">
            <a:avLst/>
          </a:prstGeom>
          <a:noFill/>
          <a:ln>
            <a:noFill/>
          </a:ln>
        </p:spPr>
        <p:txBody>
          <a:bodyPr anchorCtr="0" anchor="t" bIns="58925" lIns="58925" spcFirstLastPara="1" rIns="58925" wrap="square" tIns="58925">
            <a:noAutofit/>
          </a:bodyPr>
          <a:lstStyle>
            <a:lvl1pPr indent="-228600" lvl="0" marL="457200" marR="0" rtl="0" algn="l">
              <a:lnSpc>
                <a:spcPct val="100000"/>
              </a:lnSpc>
              <a:spcBef>
                <a:spcPts val="500"/>
              </a:spcBef>
              <a:spcAft>
                <a:spcPts val="0"/>
              </a:spcAft>
              <a:buClr>
                <a:srgbClr val="000000"/>
              </a:buClr>
              <a:buSzPts val="900"/>
              <a:buFont typeface="Arial"/>
              <a:buNone/>
              <a:defRPr b="0" i="0" sz="2100" u="none" cap="none" strike="noStrike">
                <a:solidFill>
                  <a:srgbClr val="000000"/>
                </a:solidFill>
                <a:latin typeface="Arial"/>
                <a:ea typeface="Arial"/>
                <a:cs typeface="Arial"/>
                <a:sym typeface="Arial"/>
              </a:defRPr>
            </a:lvl1pPr>
            <a:lvl2pPr indent="-228600" lvl="1" marL="914400" marR="0" rtl="0" algn="l">
              <a:lnSpc>
                <a:spcPct val="100000"/>
              </a:lnSpc>
              <a:spcBef>
                <a:spcPts val="500"/>
              </a:spcBef>
              <a:spcAft>
                <a:spcPts val="0"/>
              </a:spcAft>
              <a:buClr>
                <a:srgbClr val="000000"/>
              </a:buClr>
              <a:buSzPts val="9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400"/>
              </a:spcBef>
              <a:spcAft>
                <a:spcPts val="0"/>
              </a:spcAft>
              <a:buClr>
                <a:srgbClr val="000000"/>
              </a:buClr>
              <a:buSzPts val="900"/>
              <a:buFont typeface="Arial"/>
              <a:buNone/>
              <a:defRPr b="0" i="0" sz="1500" u="none" cap="none" strike="noStrike">
                <a:solidFill>
                  <a:srgbClr val="000000"/>
                </a:solidFill>
                <a:latin typeface="Arial"/>
                <a:ea typeface="Arial"/>
                <a:cs typeface="Arial"/>
                <a:sym typeface="Arial"/>
              </a:defRPr>
            </a:lvl3pPr>
            <a:lvl4pPr indent="-228600" lvl="3" marL="1828800" marR="0" rtl="0" algn="l">
              <a:lnSpc>
                <a:spcPct val="100000"/>
              </a:lnSpc>
              <a:spcBef>
                <a:spcPts val="300"/>
              </a:spcBef>
              <a:spcAft>
                <a:spcPts val="0"/>
              </a:spcAft>
              <a:buClr>
                <a:srgbClr val="000000"/>
              </a:buClr>
              <a:buSzPts val="900"/>
              <a:buFont typeface="Arial"/>
              <a:buNone/>
              <a:defRPr b="0" i="0" sz="1300" u="none" cap="none" strike="noStrike">
                <a:solidFill>
                  <a:srgbClr val="000000"/>
                </a:solidFill>
                <a:latin typeface="Arial"/>
                <a:ea typeface="Arial"/>
                <a:cs typeface="Arial"/>
                <a:sym typeface="Arial"/>
              </a:defRPr>
            </a:lvl4pPr>
            <a:lvl5pPr indent="-228600" lvl="4" marL="2286000" marR="0" rtl="0" algn="l">
              <a:lnSpc>
                <a:spcPct val="100000"/>
              </a:lnSpc>
              <a:spcBef>
                <a:spcPts val="300"/>
              </a:spcBef>
              <a:spcAft>
                <a:spcPts val="0"/>
              </a:spcAft>
              <a:buClr>
                <a:srgbClr val="000000"/>
              </a:buClr>
              <a:buSzPts val="900"/>
              <a:buFont typeface="Arial"/>
              <a:buNone/>
              <a:defRPr b="0" i="0" sz="1300" u="none" cap="none" strike="noStrike">
                <a:solidFill>
                  <a:srgbClr val="000000"/>
                </a:solidFill>
                <a:latin typeface="Arial"/>
                <a:ea typeface="Arial"/>
                <a:cs typeface="Arial"/>
                <a:sym typeface="Arial"/>
              </a:defRPr>
            </a:lvl5pPr>
            <a:lvl6pPr indent="-228600" lvl="5" marL="2743200" marR="0" rtl="0" algn="l">
              <a:lnSpc>
                <a:spcPct val="100000"/>
              </a:lnSpc>
              <a:spcBef>
                <a:spcPts val="300"/>
              </a:spcBef>
              <a:spcAft>
                <a:spcPts val="0"/>
              </a:spcAft>
              <a:buClr>
                <a:srgbClr val="000000"/>
              </a:buClr>
              <a:buSzPts val="900"/>
              <a:buFont typeface="Arial"/>
              <a:buNone/>
              <a:defRPr b="0" i="0" sz="1300" u="none" cap="none" strike="noStrike">
                <a:solidFill>
                  <a:srgbClr val="000000"/>
                </a:solidFill>
                <a:latin typeface="Arial"/>
                <a:ea typeface="Arial"/>
                <a:cs typeface="Arial"/>
                <a:sym typeface="Arial"/>
              </a:defRPr>
            </a:lvl6pPr>
            <a:lvl7pPr indent="-228600" lvl="6" marL="3200400" marR="0" rtl="0" algn="l">
              <a:lnSpc>
                <a:spcPct val="100000"/>
              </a:lnSpc>
              <a:spcBef>
                <a:spcPts val="300"/>
              </a:spcBef>
              <a:spcAft>
                <a:spcPts val="0"/>
              </a:spcAft>
              <a:buClr>
                <a:srgbClr val="000000"/>
              </a:buClr>
              <a:buSzPts val="900"/>
              <a:buFont typeface="Arial"/>
              <a:buNone/>
              <a:defRPr b="0" i="0" sz="1300" u="none" cap="none" strike="noStrike">
                <a:solidFill>
                  <a:srgbClr val="000000"/>
                </a:solidFill>
                <a:latin typeface="Arial"/>
                <a:ea typeface="Arial"/>
                <a:cs typeface="Arial"/>
                <a:sym typeface="Arial"/>
              </a:defRPr>
            </a:lvl7pPr>
            <a:lvl8pPr indent="-228600" lvl="7" marL="3657600" marR="0" rtl="0" algn="l">
              <a:lnSpc>
                <a:spcPct val="100000"/>
              </a:lnSpc>
              <a:spcBef>
                <a:spcPts val="300"/>
              </a:spcBef>
              <a:spcAft>
                <a:spcPts val="0"/>
              </a:spcAft>
              <a:buClr>
                <a:srgbClr val="000000"/>
              </a:buClr>
              <a:buSzPts val="900"/>
              <a:buFont typeface="Arial"/>
              <a:buNone/>
              <a:defRPr b="0" i="0" sz="1300" u="none" cap="none" strike="noStrike">
                <a:solidFill>
                  <a:srgbClr val="000000"/>
                </a:solidFill>
                <a:latin typeface="Arial"/>
                <a:ea typeface="Arial"/>
                <a:cs typeface="Arial"/>
                <a:sym typeface="Arial"/>
              </a:defRPr>
            </a:lvl8pPr>
            <a:lvl9pPr indent="-228600" lvl="8" marL="4114800" marR="0" rtl="0" algn="l">
              <a:lnSpc>
                <a:spcPct val="100000"/>
              </a:lnSpc>
              <a:spcBef>
                <a:spcPts val="300"/>
              </a:spcBef>
              <a:spcAft>
                <a:spcPts val="0"/>
              </a:spcAft>
              <a:buClr>
                <a:srgbClr val="000000"/>
              </a:buClr>
              <a:buSzPts val="900"/>
              <a:buFont typeface="Arial"/>
              <a:buNone/>
              <a:defRPr b="0" i="0" sz="1300" u="none" cap="none" strike="noStrike">
                <a:solidFill>
                  <a:srgbClr val="000000"/>
                </a:solidFill>
                <a:latin typeface="Arial"/>
                <a:ea typeface="Arial"/>
                <a:cs typeface="Arial"/>
                <a:sym typeface="Arial"/>
              </a:defRPr>
            </a:lvl9pPr>
          </a:lstStyle>
          <a:p/>
        </p:txBody>
      </p:sp>
      <p:sp>
        <p:nvSpPr>
          <p:cNvPr id="8" name="Google Shape;8;p11"/>
          <p:cNvSpPr txBox="1"/>
          <p:nvPr>
            <p:ph idx="10" type="dt"/>
          </p:nvPr>
        </p:nvSpPr>
        <p:spPr>
          <a:xfrm>
            <a:off x="321508" y="4391894"/>
            <a:ext cx="1499400" cy="333900"/>
          </a:xfrm>
          <a:prstGeom prst="rect">
            <a:avLst/>
          </a:prstGeom>
          <a:noFill/>
          <a:ln>
            <a:noFill/>
          </a:ln>
        </p:spPr>
        <p:txBody>
          <a:bodyPr anchorCtr="0" anchor="t" bIns="58925" lIns="58925" spcFirstLastPara="1" rIns="58925" wrap="square" tIns="58925">
            <a:noAutofit/>
          </a:bodyPr>
          <a:lstStyle>
            <a:lvl1pPr lvl="0"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9pPr>
          </a:lstStyle>
          <a:p/>
        </p:txBody>
      </p:sp>
      <p:sp>
        <p:nvSpPr>
          <p:cNvPr id="9" name="Google Shape;9;p11"/>
          <p:cNvSpPr txBox="1"/>
          <p:nvPr>
            <p:ph idx="11" type="ftr"/>
          </p:nvPr>
        </p:nvSpPr>
        <p:spPr>
          <a:xfrm>
            <a:off x="2196973" y="4391894"/>
            <a:ext cx="2035200" cy="333900"/>
          </a:xfrm>
          <a:prstGeom prst="rect">
            <a:avLst/>
          </a:prstGeom>
          <a:noFill/>
          <a:ln>
            <a:noFill/>
          </a:ln>
        </p:spPr>
        <p:txBody>
          <a:bodyPr anchorCtr="0" anchor="t" bIns="58925" lIns="58925" spcFirstLastPara="1" rIns="58925" wrap="square" tIns="58925">
            <a:noAutofit/>
          </a:bodyPr>
          <a:lstStyle>
            <a:lvl1pPr lvl="0"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1200" u="none" cap="none" strike="noStrike">
                <a:solidFill>
                  <a:srgbClr val="000000"/>
                </a:solidFill>
                <a:latin typeface="Arial"/>
                <a:ea typeface="Arial"/>
                <a:cs typeface="Arial"/>
                <a:sym typeface="Arial"/>
              </a:defRPr>
            </a:lvl9pPr>
          </a:lstStyle>
          <a:p/>
        </p:txBody>
      </p:sp>
      <p:sp>
        <p:nvSpPr>
          <p:cNvPr id="10" name="Google Shape;10;p11"/>
          <p:cNvSpPr txBox="1"/>
          <p:nvPr>
            <p:ph idx="12" type="sldNum"/>
          </p:nvPr>
        </p:nvSpPr>
        <p:spPr>
          <a:xfrm>
            <a:off x="4608286" y="4391894"/>
            <a:ext cx="1499400" cy="333900"/>
          </a:xfrm>
          <a:prstGeom prst="rect">
            <a:avLst/>
          </a:prstGeom>
          <a:noFill/>
          <a:ln>
            <a:noFill/>
          </a:ln>
        </p:spPr>
        <p:txBody>
          <a:bodyPr anchorCtr="0" anchor="t" bIns="30175" lIns="58025" spcFirstLastPara="1" rIns="58025" wrap="square" tIns="3017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 name="Shape 27"/>
        <p:cNvGrpSpPr/>
        <p:nvPr/>
      </p:nvGrpSpPr>
      <p:grpSpPr>
        <a:xfrm>
          <a:off x="0" y="0"/>
          <a:ext cx="0" cy="0"/>
          <a:chOff x="0" y="0"/>
          <a:chExt cx="0" cy="0"/>
        </a:xfrm>
      </p:grpSpPr>
      <p:sp>
        <p:nvSpPr>
          <p:cNvPr id="28" name="Google Shape;28;p1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1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1" name="Google Shape;31;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2" name="Google Shape;32;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11" Type="http://schemas.openxmlformats.org/officeDocument/2006/relationships/hyperlink" Target="https://misionleccionesbiblicas.org/" TargetMode="External"/><Relationship Id="rId10" Type="http://schemas.openxmlformats.org/officeDocument/2006/relationships/hyperlink" Target="https://creativecommons.org/licenses/by-sa/4.0/deed.es" TargetMode="External"/><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title="11.01 COVER ES.PNG"/>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90" name="Google Shape;90;p1"/>
          <p:cNvSpPr txBox="1"/>
          <p:nvPr/>
        </p:nvSpPr>
        <p:spPr>
          <a:xfrm>
            <a:off x="3372300" y="6356350"/>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chemeClr val="lt1"/>
                </a:solidFill>
                <a:latin typeface="Calibri"/>
                <a:ea typeface="Calibri"/>
                <a:cs typeface="Calibri"/>
                <a:sym typeface="Calibri"/>
              </a:rPr>
              <a:t>    misionleccionesbiblicas.org    Jesús cura a diez leprosos</a:t>
            </a:r>
            <a:endParaRPr sz="1000">
              <a:solidFill>
                <a:schemeClr val="lt1"/>
              </a:solidFill>
              <a:latin typeface="Calibri"/>
              <a:ea typeface="Calibri"/>
              <a:cs typeface="Calibri"/>
              <a:sym typeface="Calibri"/>
            </a:endParaRPr>
          </a:p>
        </p:txBody>
      </p:sp>
      <p:sp>
        <p:nvSpPr>
          <p:cNvPr id="91" name="Google Shape;91;p1"/>
          <p:cNvSpPr txBox="1"/>
          <p:nvPr/>
        </p:nvSpPr>
        <p:spPr>
          <a:xfrm>
            <a:off x="8541777" y="6362429"/>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7be3f38f8c_3_0"/>
          <p:cNvSpPr txBox="1"/>
          <p:nvPr/>
        </p:nvSpPr>
        <p:spPr>
          <a:xfrm>
            <a:off x="628650" y="5516650"/>
            <a:ext cx="4692000" cy="839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3000"/>
              <a:buFont typeface="Calibri"/>
              <a:buNone/>
            </a:pPr>
            <a:r>
              <a:rPr b="0" i="0" lang="en" sz="1300" u="none" cap="none" strike="noStrike">
                <a:solidFill>
                  <a:schemeClr val="dk1"/>
                </a:solidFill>
                <a:latin typeface="Calibri"/>
                <a:ea typeface="Calibri"/>
                <a:cs typeface="Calibri"/>
                <a:sym typeface="Calibri"/>
              </a:rPr>
              <a:t>Recursos gratuitos para compartir la Palabra de Dios con los niños:</a:t>
            </a:r>
            <a:endParaRPr b="0" i="0" sz="1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b="0" i="0" lang="en" sz="1300" u="sng" cap="none" strike="noStrike">
                <a:solidFill>
                  <a:schemeClr val="hlink"/>
                </a:solidFill>
                <a:latin typeface="Calibri"/>
                <a:ea typeface="Calibri"/>
                <a:cs typeface="Calibri"/>
                <a:sym typeface="Calibri"/>
                <a:hlinkClick r:id="rId3"/>
              </a:rPr>
              <a:t>misionleccionesbiblicas.org</a:t>
            </a:r>
            <a:r>
              <a:rPr b="0" i="0" lang="en" sz="1300" u="none" cap="none" strike="noStrike">
                <a:solidFill>
                  <a:schemeClr val="dk1"/>
                </a:solidFill>
                <a:latin typeface="Calibri"/>
                <a:ea typeface="Calibri"/>
                <a:cs typeface="Calibri"/>
                <a:sym typeface="Calibri"/>
              </a:rPr>
              <a:t> (en español)</a:t>
            </a:r>
            <a:endParaRPr b="0" i="0" sz="1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3000"/>
              <a:buFont typeface="Calibri"/>
              <a:buNone/>
            </a:pPr>
            <a:r>
              <a:rPr b="0" i="0" lang="en" sz="1300" u="sng" cap="none" strike="noStrike">
                <a:solidFill>
                  <a:schemeClr val="hlink"/>
                </a:solidFill>
                <a:latin typeface="Calibri"/>
                <a:ea typeface="Calibri"/>
                <a:cs typeface="Calibri"/>
                <a:sym typeface="Calibri"/>
                <a:hlinkClick r:id="rId4"/>
              </a:rPr>
              <a:t>www.missionbibleclass.org</a:t>
            </a:r>
            <a:r>
              <a:rPr b="0" i="0" lang="en" sz="1300" u="none" cap="none" strike="noStrike">
                <a:solidFill>
                  <a:schemeClr val="dk1"/>
                </a:solidFill>
                <a:latin typeface="Calibri"/>
                <a:ea typeface="Calibri"/>
                <a:cs typeface="Calibri"/>
                <a:sym typeface="Calibri"/>
              </a:rPr>
              <a:t> (in English)</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0"/>
              <a:buFont typeface="Calibri"/>
              <a:buNone/>
            </a:pPr>
            <a:r>
              <a:t/>
            </a:r>
            <a:endParaRPr b="0" i="0" sz="2000" u="none" cap="none" strike="noStrike">
              <a:solidFill>
                <a:schemeClr val="dk1"/>
              </a:solidFill>
              <a:latin typeface="Calibri"/>
              <a:ea typeface="Calibri"/>
              <a:cs typeface="Calibri"/>
              <a:sym typeface="Calibri"/>
            </a:endParaRPr>
          </a:p>
        </p:txBody>
      </p:sp>
      <p:pic>
        <p:nvPicPr>
          <p:cNvPr id="162" name="Google Shape;162;g37be3f38f8c_3_0"/>
          <p:cNvPicPr preferRelativeResize="0"/>
          <p:nvPr/>
        </p:nvPicPr>
        <p:blipFill rotWithShape="1">
          <a:blip r:embed="rId5">
            <a:alphaModFix/>
          </a:blip>
          <a:srcRect b="0" l="0" r="0" t="0"/>
          <a:stretch/>
        </p:blipFill>
        <p:spPr>
          <a:xfrm>
            <a:off x="628650" y="4414725"/>
            <a:ext cx="2743650" cy="1101925"/>
          </a:xfrm>
          <a:prstGeom prst="rect">
            <a:avLst/>
          </a:prstGeom>
          <a:noFill/>
          <a:ln>
            <a:noFill/>
          </a:ln>
        </p:spPr>
      </p:pic>
      <p:sp>
        <p:nvSpPr>
          <p:cNvPr id="163" name="Google Shape;163;g37be3f38f8c_3_0"/>
          <p:cNvSpPr txBox="1"/>
          <p:nvPr>
            <p:ph type="title"/>
          </p:nvPr>
        </p:nvSpPr>
        <p:spPr>
          <a:xfrm>
            <a:off x="628650" y="2503302"/>
            <a:ext cx="8330400" cy="17877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112500"/>
              <a:buFont typeface="Calibri"/>
              <a:buNone/>
            </a:pPr>
            <a:r>
              <a:rPr b="1" lang="en" sz="1600"/>
              <a:t>Atribución: </a:t>
            </a:r>
            <a:r>
              <a:rPr lang="en" sz="1600"/>
              <a:t>Esta ayuda visual fue construida por Mary Nelson </a:t>
            </a:r>
            <a:r>
              <a:rPr lang="en" sz="1600" u="sng">
                <a:solidFill>
                  <a:schemeClr val="hlink"/>
                </a:solidFill>
                <a:hlinkClick r:id="rId6"/>
              </a:rPr>
              <a:t>www.missionbibleclass.org</a:t>
            </a:r>
            <a:r>
              <a:rPr lang="en" sz="1600"/>
              <a:t>  utilizando:</a:t>
            </a:r>
            <a:endParaRPr sz="1600"/>
          </a:p>
          <a:p>
            <a:pPr indent="-308610" lvl="0" marL="457200" rtl="0" algn="l">
              <a:lnSpc>
                <a:spcPct val="100000"/>
              </a:lnSpc>
              <a:spcBef>
                <a:spcPts val="1000"/>
              </a:spcBef>
              <a:spcAft>
                <a:spcPts val="0"/>
              </a:spcAft>
              <a:buSzPct val="87500"/>
              <a:buChar char="●"/>
            </a:pPr>
            <a:r>
              <a:rPr lang="en" sz="1600"/>
              <a:t>Recopilación de textos y diapositivas de Mary Nelson</a:t>
            </a:r>
            <a:endParaRPr sz="1600"/>
          </a:p>
          <a:p>
            <a:pPr indent="-320040" lvl="0" marL="457200" rtl="0" algn="l">
              <a:lnSpc>
                <a:spcPct val="100000"/>
              </a:lnSpc>
              <a:spcBef>
                <a:spcPts val="0"/>
              </a:spcBef>
              <a:spcAft>
                <a:spcPts val="0"/>
              </a:spcAft>
              <a:buSzPct val="100000"/>
              <a:buChar char="●"/>
            </a:pPr>
            <a:r>
              <a:rPr lang="en" sz="1600"/>
              <a:t>Texto y diapositivas de Mary Nelson</a:t>
            </a:r>
            <a:endParaRPr sz="1600"/>
          </a:p>
          <a:p>
            <a:pPr indent="-308610" lvl="0" marL="457200" rtl="0" algn="l">
              <a:lnSpc>
                <a:spcPct val="100000"/>
              </a:lnSpc>
              <a:spcBef>
                <a:spcPts val="0"/>
              </a:spcBef>
              <a:spcAft>
                <a:spcPts val="0"/>
              </a:spcAft>
              <a:buSzPct val="87500"/>
              <a:buChar char="●"/>
            </a:pPr>
            <a:r>
              <a:rPr lang="en" sz="1600"/>
              <a:t>Ilustraciones de Sweet Publishing </a:t>
            </a:r>
            <a:r>
              <a:rPr lang="en" sz="1600" u="sng">
                <a:solidFill>
                  <a:schemeClr val="hlink"/>
                </a:solidFill>
                <a:hlinkClick r:id="rId7"/>
              </a:rPr>
              <a:t>http://sweetpublishing.com/</a:t>
            </a:r>
            <a:r>
              <a:rPr lang="en" sz="1600"/>
              <a:t> </a:t>
            </a:r>
            <a:br>
              <a:rPr lang="en" sz="1600"/>
            </a:br>
            <a:r>
              <a:rPr lang="en" sz="1600"/>
              <a:t>Acceso a través de </a:t>
            </a:r>
            <a:r>
              <a:rPr lang="en" sz="1600" u="sng">
                <a:solidFill>
                  <a:schemeClr val="hlink"/>
                </a:solidFill>
                <a:hlinkClick r:id="rId8"/>
              </a:rPr>
              <a:t>www.freebibleimages.org</a:t>
            </a:r>
            <a:r>
              <a:rPr lang="en" sz="1600"/>
              <a:t> </a:t>
            </a:r>
            <a:endParaRPr sz="1600"/>
          </a:p>
          <a:p>
            <a:pPr indent="0" lvl="0" marL="0" rtl="0" algn="l">
              <a:lnSpc>
                <a:spcPct val="100000"/>
              </a:lnSpc>
              <a:spcBef>
                <a:spcPts val="0"/>
              </a:spcBef>
              <a:spcAft>
                <a:spcPts val="0"/>
              </a:spcAft>
              <a:buNone/>
            </a:pPr>
            <a:r>
              <a:rPr b="1" lang="en" sz="1600">
                <a:solidFill>
                  <a:srgbClr val="000000"/>
                </a:solidFill>
              </a:rPr>
              <a:t>A</a:t>
            </a:r>
            <a:r>
              <a:rPr b="1" lang="en" sz="1600">
                <a:solidFill>
                  <a:srgbClr val="000000"/>
                </a:solidFill>
              </a:rPr>
              <a:t>lteración: </a:t>
            </a:r>
            <a:r>
              <a:rPr lang="en" sz="1600">
                <a:solidFill>
                  <a:srgbClr val="000000"/>
                </a:solidFill>
              </a:rPr>
              <a:t>Texto añadido a la portada.  </a:t>
            </a:r>
            <a:endParaRPr sz="1600">
              <a:solidFill>
                <a:srgbClr val="000000"/>
              </a:solidFill>
            </a:endParaRPr>
          </a:p>
        </p:txBody>
      </p:sp>
      <p:pic>
        <p:nvPicPr>
          <p:cNvPr id="164" name="Google Shape;164;g37be3f38f8c_3_0"/>
          <p:cNvPicPr preferRelativeResize="0"/>
          <p:nvPr/>
        </p:nvPicPr>
        <p:blipFill rotWithShape="1">
          <a:blip r:embed="rId9">
            <a:alphaModFix/>
          </a:blip>
          <a:srcRect b="0" l="0" r="0" t="0"/>
          <a:stretch/>
        </p:blipFill>
        <p:spPr>
          <a:xfrm>
            <a:off x="705125" y="623925"/>
            <a:ext cx="2400300" cy="839808"/>
          </a:xfrm>
          <a:prstGeom prst="rect">
            <a:avLst/>
          </a:prstGeom>
          <a:noFill/>
          <a:ln>
            <a:noFill/>
          </a:ln>
        </p:spPr>
      </p:pic>
      <p:sp>
        <p:nvSpPr>
          <p:cNvPr id="165" name="Google Shape;165;g37be3f38f8c_3_0"/>
          <p:cNvSpPr txBox="1"/>
          <p:nvPr/>
        </p:nvSpPr>
        <p:spPr>
          <a:xfrm>
            <a:off x="628650" y="1611666"/>
            <a:ext cx="77556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Atribución/Reconocimiento-CompartirIgual 4.0 Internacional Deed, CC BY-SA 4.0</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0" i="0" lang="en" sz="1400" u="sng" cap="none" strike="noStrike">
                <a:solidFill>
                  <a:schemeClr val="hlink"/>
                </a:solidFill>
                <a:latin typeface="Calibri"/>
                <a:ea typeface="Calibri"/>
                <a:cs typeface="Calibri"/>
                <a:sym typeface="Calibri"/>
                <a:hlinkClick r:id="rId10"/>
              </a:rPr>
              <a:t>https://creativecommons.org/licenses/by-sa/4.0/deed.es</a:t>
            </a:r>
            <a:r>
              <a:rPr b="0" i="0" lang="en" sz="1400" u="none" cap="none" strike="noStrike">
                <a:solidFill>
                  <a:srgbClr val="000000"/>
                </a:solidFill>
                <a:latin typeface="Calibri"/>
                <a:ea typeface="Calibri"/>
                <a:cs typeface="Calibri"/>
                <a:sym typeface="Calibri"/>
              </a:rPr>
              <a:t> </a:t>
            </a:r>
            <a:endParaRPr b="1" i="0" sz="1400" u="none" cap="none" strike="noStrike">
              <a:solidFill>
                <a:srgbClr val="000000"/>
              </a:solidFill>
              <a:latin typeface="Calibri"/>
              <a:ea typeface="Calibri"/>
              <a:cs typeface="Calibri"/>
              <a:sym typeface="Calibri"/>
            </a:endParaRPr>
          </a:p>
        </p:txBody>
      </p:sp>
      <p:sp>
        <p:nvSpPr>
          <p:cNvPr id="166" name="Google Shape;166;g37be3f38f8c_3_0"/>
          <p:cNvSpPr txBox="1"/>
          <p:nvPr/>
        </p:nvSpPr>
        <p:spPr>
          <a:xfrm>
            <a:off x="3916625" y="875225"/>
            <a:ext cx="4467600" cy="337200"/>
          </a:xfrm>
          <a:prstGeom prst="rect">
            <a:avLst/>
          </a:prstGeom>
          <a:solidFill>
            <a:schemeClr val="accent4"/>
          </a:solid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600"/>
              <a:buFont typeface="Arial"/>
              <a:buNone/>
            </a:pPr>
            <a:r>
              <a:rPr b="0" i="0" lang="en" sz="1100" u="none" cap="none" strike="noStrike">
                <a:solidFill>
                  <a:srgbClr val="000000"/>
                </a:solidFill>
                <a:latin typeface="Calibri"/>
                <a:ea typeface="Calibri"/>
                <a:cs typeface="Calibri"/>
                <a:sym typeface="Calibri"/>
              </a:rPr>
              <a:t>Puede descargar este pase de diapositivas de</a:t>
            </a:r>
            <a:r>
              <a:rPr b="1" i="0" lang="en" sz="1100" u="none" cap="none" strike="noStrike">
                <a:solidFill>
                  <a:srgbClr val="000000"/>
                </a:solidFill>
                <a:latin typeface="Calibri"/>
                <a:ea typeface="Calibri"/>
                <a:cs typeface="Calibri"/>
                <a:sym typeface="Calibri"/>
              </a:rPr>
              <a:t> </a:t>
            </a:r>
            <a:r>
              <a:rPr b="1" i="0" lang="en" sz="1100" u="sng" cap="none" strike="noStrike">
                <a:solidFill>
                  <a:schemeClr val="hlink"/>
                </a:solidFill>
                <a:latin typeface="Calibri"/>
                <a:ea typeface="Calibri"/>
                <a:cs typeface="Calibri"/>
                <a:sym typeface="Calibri"/>
                <a:hlinkClick r:id="rId11"/>
              </a:rPr>
              <a:t>misionleccionesbiblicas.org</a:t>
            </a:r>
            <a:r>
              <a:rPr b="1" i="0" lang="en" sz="1100" u="none" cap="none" strike="noStrike">
                <a:solidFill>
                  <a:srgbClr val="000000"/>
                </a:solidFill>
                <a:latin typeface="Calibri"/>
                <a:ea typeface="Calibri"/>
                <a:cs typeface="Calibri"/>
                <a:sym typeface="Calibri"/>
              </a:rPr>
              <a:t>.</a:t>
            </a:r>
            <a:endParaRPr b="1" i="0" sz="1100" u="none" cap="none" strike="noStrike">
              <a:solidFill>
                <a:srgbClr val="000000"/>
              </a:solidFill>
              <a:latin typeface="Calibri"/>
              <a:ea typeface="Calibri"/>
              <a:cs typeface="Calibri"/>
              <a:sym typeface="Calibri"/>
            </a:endParaRPr>
          </a:p>
        </p:txBody>
      </p:sp>
      <p:sp>
        <p:nvSpPr>
          <p:cNvPr id="167" name="Google Shape;167;g37be3f38f8c_3_0"/>
          <p:cNvSpPr txBox="1"/>
          <p:nvPr/>
        </p:nvSpPr>
        <p:spPr>
          <a:xfrm>
            <a:off x="3372300" y="6356350"/>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a:t>
            </a:r>
            <a:r>
              <a:rPr lang="en" sz="1000">
                <a:latin typeface="Calibri"/>
                <a:ea typeface="Calibri"/>
                <a:cs typeface="Calibri"/>
                <a:sym typeface="Calibri"/>
              </a:rPr>
              <a:t>    Jesús cura a diez leprosos</a:t>
            </a:r>
            <a:endParaRPr sz="1000">
              <a:latin typeface="Calibri"/>
              <a:ea typeface="Calibri"/>
              <a:cs typeface="Calibri"/>
              <a:sym typeface="Calibri"/>
            </a:endParaRPr>
          </a:p>
        </p:txBody>
      </p:sp>
      <p:sp>
        <p:nvSpPr>
          <p:cNvPr id="168" name="Google Shape;168;g37be3f38f8c_3_0"/>
          <p:cNvSpPr txBox="1"/>
          <p:nvPr/>
        </p:nvSpPr>
        <p:spPr>
          <a:xfrm>
            <a:off x="8541777" y="6362429"/>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b="43368" l="46679" r="122" t="0"/>
          <a:stretch/>
        </p:blipFill>
        <p:spPr>
          <a:xfrm>
            <a:off x="-24500" y="0"/>
            <a:ext cx="9144000" cy="6858000"/>
          </a:xfrm>
          <a:prstGeom prst="rect">
            <a:avLst/>
          </a:prstGeom>
          <a:noFill/>
          <a:ln>
            <a:noFill/>
          </a:ln>
        </p:spPr>
      </p:pic>
      <p:sp>
        <p:nvSpPr>
          <p:cNvPr id="97" name="Google Shape;97;p2"/>
          <p:cNvSpPr txBox="1"/>
          <p:nvPr/>
        </p:nvSpPr>
        <p:spPr>
          <a:xfrm>
            <a:off x="3372300" y="6356350"/>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chemeClr val="lt1"/>
                </a:solidFill>
                <a:latin typeface="Calibri"/>
                <a:ea typeface="Calibri"/>
                <a:cs typeface="Calibri"/>
                <a:sym typeface="Calibri"/>
              </a:rPr>
              <a:t>    misionleccionesbiblicas.org    Jesús cura a diez leprosos</a:t>
            </a:r>
            <a:endParaRPr sz="1000">
              <a:solidFill>
                <a:schemeClr val="lt1"/>
              </a:solidFill>
              <a:latin typeface="Calibri"/>
              <a:ea typeface="Calibri"/>
              <a:cs typeface="Calibri"/>
              <a:sym typeface="Calibri"/>
            </a:endParaRPr>
          </a:p>
        </p:txBody>
      </p:sp>
      <p:sp>
        <p:nvSpPr>
          <p:cNvPr id="98" name="Google Shape;98;p2"/>
          <p:cNvSpPr txBox="1"/>
          <p:nvPr/>
        </p:nvSpPr>
        <p:spPr>
          <a:xfrm>
            <a:off x="8541777" y="6362429"/>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3"/>
          <p:cNvPicPr preferRelativeResize="0"/>
          <p:nvPr/>
        </p:nvPicPr>
        <p:blipFill rotWithShape="1">
          <a:blip r:embed="rId3">
            <a:alphaModFix/>
          </a:blip>
          <a:srcRect b="0" l="129" r="139" t="0"/>
          <a:stretch/>
        </p:blipFill>
        <p:spPr>
          <a:xfrm>
            <a:off x="-1" y="-1"/>
            <a:ext cx="9119700" cy="6858000"/>
          </a:xfrm>
          <a:prstGeom prst="rect">
            <a:avLst/>
          </a:prstGeom>
          <a:noFill/>
          <a:ln>
            <a:noFill/>
          </a:ln>
        </p:spPr>
      </p:pic>
      <p:sp>
        <p:nvSpPr>
          <p:cNvPr id="104" name="Google Shape;104;p3"/>
          <p:cNvSpPr txBox="1"/>
          <p:nvPr/>
        </p:nvSpPr>
        <p:spPr>
          <a:xfrm>
            <a:off x="3372300" y="6356350"/>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rgbClr val="6D9EEB"/>
                </a:solidFill>
                <a:latin typeface="Calibri"/>
                <a:ea typeface="Calibri"/>
                <a:cs typeface="Calibri"/>
                <a:sym typeface="Calibri"/>
              </a:rPr>
              <a:t>    misionleccionesbiblicas.org    Jesús cura a diez leprosos</a:t>
            </a:r>
            <a:endParaRPr sz="1000">
              <a:solidFill>
                <a:srgbClr val="6D9EEB"/>
              </a:solidFill>
              <a:latin typeface="Calibri"/>
              <a:ea typeface="Calibri"/>
              <a:cs typeface="Calibri"/>
              <a:sym typeface="Calibri"/>
            </a:endParaRPr>
          </a:p>
        </p:txBody>
      </p:sp>
      <p:sp>
        <p:nvSpPr>
          <p:cNvPr id="105" name="Google Shape;105;p3"/>
          <p:cNvSpPr txBox="1"/>
          <p:nvPr/>
        </p:nvSpPr>
        <p:spPr>
          <a:xfrm>
            <a:off x="8541777" y="6362429"/>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rgbClr val="6D9EEB"/>
                </a:solidFill>
                <a:latin typeface="Calibri"/>
                <a:ea typeface="Calibri"/>
                <a:cs typeface="Calibri"/>
                <a:sym typeface="Calibri"/>
              </a:rPr>
              <a:t>‹#›</a:t>
            </a:fld>
            <a:endParaRPr sz="1000">
              <a:solidFill>
                <a:srgbClr val="6D9EEB"/>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4"/>
          <p:cNvPicPr preferRelativeResize="0"/>
          <p:nvPr/>
        </p:nvPicPr>
        <p:blipFill rotWithShape="1">
          <a:blip r:embed="rId3">
            <a:alphaModFix/>
          </a:blip>
          <a:srcRect b="0" l="129" r="139" t="0"/>
          <a:stretch/>
        </p:blipFill>
        <p:spPr>
          <a:xfrm>
            <a:off x="-1" y="-1"/>
            <a:ext cx="9119700" cy="6858000"/>
          </a:xfrm>
          <a:prstGeom prst="rect">
            <a:avLst/>
          </a:prstGeom>
          <a:noFill/>
          <a:ln>
            <a:noFill/>
          </a:ln>
        </p:spPr>
      </p:pic>
      <p:sp>
        <p:nvSpPr>
          <p:cNvPr id="111" name="Google Shape;111;p4"/>
          <p:cNvSpPr txBox="1"/>
          <p:nvPr/>
        </p:nvSpPr>
        <p:spPr>
          <a:xfrm>
            <a:off x="3372300" y="6356350"/>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chemeClr val="lt1"/>
                </a:solidFill>
                <a:latin typeface="Calibri"/>
                <a:ea typeface="Calibri"/>
                <a:cs typeface="Calibri"/>
                <a:sym typeface="Calibri"/>
              </a:rPr>
              <a:t>    misionleccionesbiblicas.org    Jesús cura a diez leprosos</a:t>
            </a:r>
            <a:endParaRPr sz="1000">
              <a:solidFill>
                <a:schemeClr val="lt1"/>
              </a:solidFill>
              <a:latin typeface="Calibri"/>
              <a:ea typeface="Calibri"/>
              <a:cs typeface="Calibri"/>
              <a:sym typeface="Calibri"/>
            </a:endParaRPr>
          </a:p>
        </p:txBody>
      </p:sp>
      <p:sp>
        <p:nvSpPr>
          <p:cNvPr id="112" name="Google Shape;112;p4"/>
          <p:cNvSpPr txBox="1"/>
          <p:nvPr/>
        </p:nvSpPr>
        <p:spPr>
          <a:xfrm>
            <a:off x="8541777" y="6362429"/>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5"/>
          <p:cNvPicPr preferRelativeResize="0"/>
          <p:nvPr/>
        </p:nvPicPr>
        <p:blipFill rotWithShape="1">
          <a:blip r:embed="rId3">
            <a:alphaModFix/>
          </a:blip>
          <a:srcRect b="0" l="0" r="0" t="0"/>
          <a:stretch/>
        </p:blipFill>
        <p:spPr>
          <a:xfrm>
            <a:off x="-1" y="-1"/>
            <a:ext cx="9144000" cy="6858000"/>
          </a:xfrm>
          <a:prstGeom prst="rect">
            <a:avLst/>
          </a:prstGeom>
          <a:noFill/>
          <a:ln>
            <a:noFill/>
          </a:ln>
        </p:spPr>
      </p:pic>
      <p:sp>
        <p:nvSpPr>
          <p:cNvPr id="118" name="Google Shape;118;p5"/>
          <p:cNvSpPr txBox="1"/>
          <p:nvPr/>
        </p:nvSpPr>
        <p:spPr>
          <a:xfrm>
            <a:off x="3372300" y="6356350"/>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Jesús cura a diez leprosos</a:t>
            </a:r>
            <a:endParaRPr sz="1000">
              <a:latin typeface="Calibri"/>
              <a:ea typeface="Calibri"/>
              <a:cs typeface="Calibri"/>
              <a:sym typeface="Calibri"/>
            </a:endParaRPr>
          </a:p>
        </p:txBody>
      </p:sp>
      <p:sp>
        <p:nvSpPr>
          <p:cNvPr id="119" name="Google Shape;119;p5"/>
          <p:cNvSpPr txBox="1"/>
          <p:nvPr/>
        </p:nvSpPr>
        <p:spPr>
          <a:xfrm>
            <a:off x="8541777" y="6362429"/>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6"/>
          <p:cNvPicPr preferRelativeResize="0"/>
          <p:nvPr/>
        </p:nvPicPr>
        <p:blipFill rotWithShape="1">
          <a:blip r:embed="rId3">
            <a:alphaModFix/>
          </a:blip>
          <a:srcRect b="0" l="129" r="139" t="0"/>
          <a:stretch/>
        </p:blipFill>
        <p:spPr>
          <a:xfrm>
            <a:off x="-1" y="-1"/>
            <a:ext cx="9119700" cy="6858000"/>
          </a:xfrm>
          <a:prstGeom prst="rect">
            <a:avLst/>
          </a:prstGeom>
          <a:noFill/>
          <a:ln>
            <a:noFill/>
          </a:ln>
        </p:spPr>
      </p:pic>
      <p:sp>
        <p:nvSpPr>
          <p:cNvPr id="125" name="Google Shape;125;p6"/>
          <p:cNvSpPr txBox="1"/>
          <p:nvPr/>
        </p:nvSpPr>
        <p:spPr>
          <a:xfrm>
            <a:off x="3372300" y="6356350"/>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chemeClr val="lt1"/>
                </a:solidFill>
                <a:latin typeface="Calibri"/>
                <a:ea typeface="Calibri"/>
                <a:cs typeface="Calibri"/>
                <a:sym typeface="Calibri"/>
              </a:rPr>
              <a:t>    misionleccionesbiblicas.org    Jesús cura a diez leprosos</a:t>
            </a:r>
            <a:endParaRPr sz="1000">
              <a:solidFill>
                <a:schemeClr val="lt1"/>
              </a:solidFill>
              <a:latin typeface="Calibri"/>
              <a:ea typeface="Calibri"/>
              <a:cs typeface="Calibri"/>
              <a:sym typeface="Calibri"/>
            </a:endParaRPr>
          </a:p>
        </p:txBody>
      </p:sp>
      <p:sp>
        <p:nvSpPr>
          <p:cNvPr id="126" name="Google Shape;126;p6"/>
          <p:cNvSpPr txBox="1"/>
          <p:nvPr/>
        </p:nvSpPr>
        <p:spPr>
          <a:xfrm>
            <a:off x="8541777" y="6362429"/>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7"/>
          <p:cNvPicPr preferRelativeResize="0"/>
          <p:nvPr/>
        </p:nvPicPr>
        <p:blipFill rotWithShape="1">
          <a:blip r:embed="rId3">
            <a:alphaModFix/>
          </a:blip>
          <a:srcRect b="0" l="129" r="139" t="0"/>
          <a:stretch/>
        </p:blipFill>
        <p:spPr>
          <a:xfrm>
            <a:off x="-1" y="-1"/>
            <a:ext cx="9119700" cy="6858000"/>
          </a:xfrm>
          <a:prstGeom prst="rect">
            <a:avLst/>
          </a:prstGeom>
          <a:noFill/>
          <a:ln>
            <a:noFill/>
          </a:ln>
        </p:spPr>
      </p:pic>
      <p:sp>
        <p:nvSpPr>
          <p:cNvPr id="132" name="Google Shape;132;p7"/>
          <p:cNvSpPr txBox="1"/>
          <p:nvPr/>
        </p:nvSpPr>
        <p:spPr>
          <a:xfrm>
            <a:off x="3372300" y="6356350"/>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solidFill>
                  <a:schemeClr val="lt1"/>
                </a:solidFill>
                <a:latin typeface="Calibri"/>
                <a:ea typeface="Calibri"/>
                <a:cs typeface="Calibri"/>
                <a:sym typeface="Calibri"/>
              </a:rPr>
              <a:t>    misionleccionesbiblicas.org    Jesús cura a diez leprosos</a:t>
            </a:r>
            <a:endParaRPr sz="1000">
              <a:solidFill>
                <a:schemeClr val="lt1"/>
              </a:solidFill>
              <a:latin typeface="Calibri"/>
              <a:ea typeface="Calibri"/>
              <a:cs typeface="Calibri"/>
              <a:sym typeface="Calibri"/>
            </a:endParaRPr>
          </a:p>
        </p:txBody>
      </p:sp>
      <p:sp>
        <p:nvSpPr>
          <p:cNvPr id="133" name="Google Shape;133;p7"/>
          <p:cNvSpPr txBox="1"/>
          <p:nvPr/>
        </p:nvSpPr>
        <p:spPr>
          <a:xfrm>
            <a:off x="8541777" y="6362429"/>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lt1"/>
                </a:solidFill>
                <a:latin typeface="Calibri"/>
                <a:ea typeface="Calibri"/>
                <a:cs typeface="Calibri"/>
                <a:sym typeface="Calibri"/>
              </a:rPr>
              <a:t>‹#›</a:t>
            </a:fld>
            <a:endParaRPr sz="10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8"/>
          <p:cNvSpPr txBox="1"/>
          <p:nvPr>
            <p:ph type="title"/>
          </p:nvPr>
        </p:nvSpPr>
        <p:spPr>
          <a:xfrm>
            <a:off x="487650" y="457200"/>
            <a:ext cx="4177800" cy="623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 sz="2500"/>
              <a:t>Notas Para Maestros -1</a:t>
            </a:r>
            <a:endParaRPr sz="2500"/>
          </a:p>
        </p:txBody>
      </p:sp>
      <p:sp>
        <p:nvSpPr>
          <p:cNvPr id="140" name="Google Shape;140;p8"/>
          <p:cNvSpPr txBox="1"/>
          <p:nvPr>
            <p:ph idx="2" type="body"/>
          </p:nvPr>
        </p:nvSpPr>
        <p:spPr>
          <a:xfrm>
            <a:off x="636800" y="1209650"/>
            <a:ext cx="3578100" cy="509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None/>
            </a:pPr>
            <a:r>
              <a:rPr lang="en" sz="1300">
                <a:latin typeface="Calibri"/>
                <a:ea typeface="Calibri"/>
                <a:cs typeface="Calibri"/>
                <a:sym typeface="Calibri"/>
              </a:rPr>
              <a:t>1. Portada: Jesús cura a diez leprosos (Lucas 17:11-19)</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lang="en" sz="1300">
                <a:latin typeface="Calibri"/>
                <a:ea typeface="Calibri"/>
                <a:cs typeface="Calibri"/>
                <a:sym typeface="Calibri"/>
              </a:rPr>
              <a:t>2. ¿Alguna vez has tenido una herida o un sarpullido en la piel? Tal vez te pusiste crema o talco para que desapareciera. A veces, una herida o sarpullido desaparece al día siguiente.</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lang="en" sz="1300">
                <a:latin typeface="Calibri"/>
                <a:ea typeface="Calibri"/>
                <a:cs typeface="Calibri"/>
                <a:sym typeface="Calibri"/>
              </a:rPr>
              <a:t>En los tiempos de Jesús, había personas que tenían llagas o sarpullidos que nunca sanaban. No importaba qué medicina usaran, nunca mejoraban. En algunos casos, las heridas se volvían tan graves que la persona moría. A esta enfermedad se le llamaba lepra.</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lang="en" sz="1300">
                <a:latin typeface="Calibri"/>
                <a:ea typeface="Calibri"/>
                <a:cs typeface="Calibri"/>
                <a:sym typeface="Calibri"/>
              </a:rPr>
              <a:t>Las personas con lepra no podían acercarse a nadie, porque existía el riesgo de contagio. No podían abrazar a sus seres queridos ni compartir comidas con ellos. Tenían que vivir lejos de la ciudad y solo podían estar con otras personas que también tenían lepra.</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300">
              <a:latin typeface="Calibri"/>
              <a:ea typeface="Calibri"/>
              <a:cs typeface="Calibri"/>
              <a:sym typeface="Calibri"/>
            </a:endParaRPr>
          </a:p>
        </p:txBody>
      </p:sp>
      <p:sp>
        <p:nvSpPr>
          <p:cNvPr id="141" name="Google Shape;141;p8"/>
          <p:cNvSpPr txBox="1"/>
          <p:nvPr/>
        </p:nvSpPr>
        <p:spPr>
          <a:xfrm>
            <a:off x="4607275" y="1263450"/>
            <a:ext cx="3895200" cy="246300"/>
          </a:xfrm>
          <a:prstGeom prst="rect">
            <a:avLst/>
          </a:prstGeom>
          <a:noFill/>
          <a:ln>
            <a:noFill/>
          </a:ln>
        </p:spPr>
        <p:txBody>
          <a:bodyPr anchorCtr="0" anchor="t" bIns="45700" lIns="91425" spcFirstLastPara="1" rIns="91425" wrap="square" tIns="45700">
            <a:spAutoFit/>
          </a:bodyPr>
          <a:lstStyle/>
          <a:p>
            <a:pPr indent="0" lvl="0" marL="57150" marR="0" rtl="0" algn="l">
              <a:lnSpc>
                <a:spcPct val="100000"/>
              </a:lnSpc>
              <a:spcBef>
                <a:spcPts val="1200"/>
              </a:spcBef>
              <a:spcAft>
                <a:spcPts val="1200"/>
              </a:spcAft>
              <a:buClr>
                <a:schemeClr val="dk1"/>
              </a:buClr>
              <a:buSzPts val="1100"/>
              <a:buFont typeface="Arial"/>
              <a:buNone/>
            </a:pPr>
            <a:r>
              <a:t/>
            </a:r>
            <a:endParaRPr b="0" i="0" sz="1000" u="none" cap="none" strike="noStrike">
              <a:solidFill>
                <a:schemeClr val="dk1"/>
              </a:solidFill>
              <a:latin typeface="Calibri"/>
              <a:ea typeface="Calibri"/>
              <a:cs typeface="Calibri"/>
              <a:sym typeface="Calibri"/>
            </a:endParaRPr>
          </a:p>
        </p:txBody>
      </p:sp>
      <p:sp>
        <p:nvSpPr>
          <p:cNvPr id="142" name="Google Shape;142;p8"/>
          <p:cNvSpPr txBox="1"/>
          <p:nvPr>
            <p:ph idx="2" type="body"/>
          </p:nvPr>
        </p:nvSpPr>
        <p:spPr>
          <a:xfrm>
            <a:off x="4607275" y="646650"/>
            <a:ext cx="3690600" cy="518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None/>
            </a:pPr>
            <a:r>
              <a:rPr lang="en" sz="1300">
                <a:latin typeface="Calibri"/>
                <a:ea typeface="Calibri"/>
                <a:cs typeface="Calibri"/>
                <a:sym typeface="Calibri"/>
              </a:rPr>
              <a:t>3. En una ocasión, había diez hombres con lepra. No vivían en la ciudad y tenían que mantenerse alejados de todos. Seguramente se sentían muy tristes.</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lang="en" sz="1300">
                <a:latin typeface="Calibri"/>
                <a:ea typeface="Calibri"/>
                <a:cs typeface="Calibri"/>
                <a:sym typeface="Calibri"/>
              </a:rPr>
              <a:t>Estos diez leprosos habían oído hablar de Jesús. Escucharon que Jesús podía sanar a las personas. Sin embargo, no podían simplemente acercarse a Él, porque no querían que Jesús contrajera lepra. En lugar de eso, esperaron junto al camino por donde pasaría Jesús. Cuando lo vieron en el camino, le llamaron antes de que llegara demasiado cerca.</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lang="en" sz="1300">
                <a:latin typeface="Calibri"/>
                <a:ea typeface="Calibri"/>
                <a:cs typeface="Calibri"/>
                <a:sym typeface="Calibri"/>
              </a:rPr>
              <a:t>Los diez leprosos dijeron: —¡Jesús, Maestro! ¡Ten misericordia de nosotros!</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lang="en" sz="1300">
                <a:latin typeface="Calibri"/>
                <a:ea typeface="Calibri"/>
                <a:cs typeface="Calibri"/>
                <a:sym typeface="Calibri"/>
              </a:rPr>
              <a:t>Jesús debió haber sentido mucha tristeza al ver a estos hombres. Sus cuerpos estaban llenos de llagas, y algunos probablemente habían tenido lepra por tanto tiempo que sus dedos de las manos o de los pies se habían caído. Su piel estaba deteriorada, y probablemente apestaban.</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3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300">
              <a:latin typeface="Calibri"/>
              <a:ea typeface="Calibri"/>
              <a:cs typeface="Calibri"/>
              <a:sym typeface="Calibri"/>
            </a:endParaRPr>
          </a:p>
        </p:txBody>
      </p:sp>
      <p:sp>
        <p:nvSpPr>
          <p:cNvPr id="143" name="Google Shape;143;p8"/>
          <p:cNvSpPr txBox="1"/>
          <p:nvPr/>
        </p:nvSpPr>
        <p:spPr>
          <a:xfrm>
            <a:off x="3372300" y="6356350"/>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Jesús cura a diez leprosos</a:t>
            </a:r>
            <a:endParaRPr sz="1000">
              <a:latin typeface="Calibri"/>
              <a:ea typeface="Calibri"/>
              <a:cs typeface="Calibri"/>
              <a:sym typeface="Calibri"/>
            </a:endParaRPr>
          </a:p>
        </p:txBody>
      </p:sp>
      <p:sp>
        <p:nvSpPr>
          <p:cNvPr id="144" name="Google Shape;144;p8"/>
          <p:cNvSpPr txBox="1"/>
          <p:nvPr/>
        </p:nvSpPr>
        <p:spPr>
          <a:xfrm>
            <a:off x="8541777" y="6362429"/>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9"/>
          <p:cNvSpPr txBox="1"/>
          <p:nvPr>
            <p:ph type="title"/>
          </p:nvPr>
        </p:nvSpPr>
        <p:spPr>
          <a:xfrm>
            <a:off x="628950" y="503125"/>
            <a:ext cx="4177800" cy="474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 sz="2500">
                <a:latin typeface="Calibri"/>
                <a:ea typeface="Calibri"/>
                <a:cs typeface="Calibri"/>
                <a:sym typeface="Calibri"/>
              </a:rPr>
              <a:t>Notas para maestros -2</a:t>
            </a:r>
            <a:endParaRPr sz="2500">
              <a:latin typeface="Calibri"/>
              <a:ea typeface="Calibri"/>
              <a:cs typeface="Calibri"/>
              <a:sym typeface="Calibri"/>
            </a:endParaRPr>
          </a:p>
        </p:txBody>
      </p:sp>
      <p:sp>
        <p:nvSpPr>
          <p:cNvPr id="151" name="Google Shape;151;p9"/>
          <p:cNvSpPr txBox="1"/>
          <p:nvPr>
            <p:ph idx="2" type="body"/>
          </p:nvPr>
        </p:nvSpPr>
        <p:spPr>
          <a:xfrm>
            <a:off x="628950" y="1080600"/>
            <a:ext cx="3895200" cy="509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None/>
            </a:pPr>
            <a:r>
              <a:rPr lang="en" sz="1200">
                <a:latin typeface="Calibri"/>
                <a:ea typeface="Calibri"/>
                <a:cs typeface="Calibri"/>
                <a:sym typeface="Calibri"/>
              </a:rPr>
              <a:t>4. Algunas personas quizás habrían querido huir de ellos, pero Jesús no los evitó ni los rechazó. En lugar de eso, les dijo que fueran y se presentaran ante el sacerdote. Los diez hombres obedecieron a Jesús y se fueron. Mientras iban de camino ¡fueron sanados! Jesús pudo haberlos ignorado o alejarse de ellos, pero en vez de eso, los sanó y eliminó por completo la lepra.</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lang="en" sz="1200">
                <a:latin typeface="Calibri"/>
                <a:ea typeface="Calibri"/>
                <a:cs typeface="Calibri"/>
                <a:sym typeface="Calibri"/>
              </a:rPr>
              <a:t>¡Los hombres estaban tan felices! No podían creerlo cuando miraron su piel sana. Ahora podían volver con sus amigos y abrazar a sus familias.</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lang="en" sz="1200">
                <a:latin typeface="Calibri"/>
                <a:ea typeface="Calibri"/>
                <a:cs typeface="Calibri"/>
                <a:sym typeface="Calibri"/>
              </a:rPr>
              <a:t>Como ya estaban sanos, cuando llegaran al sacerdote, él realizaría una ceremonia especial para declararlos limpios y les daría permiso para regresar a la ciudad y vivir nuevamente con las demás personas.</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lang="en" sz="1200">
                <a:latin typeface="Calibri"/>
                <a:ea typeface="Calibri"/>
                <a:cs typeface="Calibri"/>
                <a:sym typeface="Calibri"/>
              </a:rPr>
              <a:t>5. La mayoría de estos diez leprosos eran judíos, al igual que Jesús y los apóstoles, pero uno de ellos era samaritano. Los judíos y los samaritanos no se llevaban bien. Los judíos pensaban que los samaritanos no eran personas dignas y se consideraban superiores a ellos.</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lang="en" sz="1200">
                <a:latin typeface="Calibri"/>
                <a:ea typeface="Calibri"/>
                <a:cs typeface="Calibri"/>
                <a:sym typeface="Calibri"/>
              </a:rPr>
              <a:t>Sin embargo, mientras los diez hombres seguían caminando hacia el sacerdote, uno de ellos, el samaritano, se detuvo y volvió a Jesús. Quería agradecerle por lo que había hecho por él.</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200">
              <a:latin typeface="Calibri"/>
              <a:ea typeface="Calibri"/>
              <a:cs typeface="Calibri"/>
              <a:sym typeface="Calibri"/>
            </a:endParaRPr>
          </a:p>
        </p:txBody>
      </p:sp>
      <p:sp>
        <p:nvSpPr>
          <p:cNvPr id="152" name="Google Shape;152;p9"/>
          <p:cNvSpPr txBox="1"/>
          <p:nvPr/>
        </p:nvSpPr>
        <p:spPr>
          <a:xfrm>
            <a:off x="4607275" y="1263450"/>
            <a:ext cx="3895200" cy="246300"/>
          </a:xfrm>
          <a:prstGeom prst="rect">
            <a:avLst/>
          </a:prstGeom>
          <a:noFill/>
          <a:ln>
            <a:noFill/>
          </a:ln>
        </p:spPr>
        <p:txBody>
          <a:bodyPr anchorCtr="0" anchor="t" bIns="45700" lIns="91425" spcFirstLastPara="1" rIns="91425" wrap="square" tIns="45700">
            <a:spAutoFit/>
          </a:bodyPr>
          <a:lstStyle/>
          <a:p>
            <a:pPr indent="0" lvl="0" marL="57150" marR="0" rtl="0" algn="l">
              <a:lnSpc>
                <a:spcPct val="100000"/>
              </a:lnSpc>
              <a:spcBef>
                <a:spcPts val="1200"/>
              </a:spcBef>
              <a:spcAft>
                <a:spcPts val="1200"/>
              </a:spcAft>
              <a:buClr>
                <a:schemeClr val="dk1"/>
              </a:buClr>
              <a:buSzPts val="1100"/>
              <a:buFont typeface="Arial"/>
              <a:buNone/>
            </a:pPr>
            <a:r>
              <a:t/>
            </a:r>
            <a:endParaRPr b="0" i="0" sz="1000" u="none" cap="none" strike="noStrike">
              <a:solidFill>
                <a:schemeClr val="dk1"/>
              </a:solidFill>
              <a:latin typeface="Calibri"/>
              <a:ea typeface="Calibri"/>
              <a:cs typeface="Calibri"/>
              <a:sym typeface="Calibri"/>
            </a:endParaRPr>
          </a:p>
        </p:txBody>
      </p:sp>
      <p:sp>
        <p:nvSpPr>
          <p:cNvPr id="153" name="Google Shape;153;p9"/>
          <p:cNvSpPr txBox="1"/>
          <p:nvPr>
            <p:ph idx="2" type="body"/>
          </p:nvPr>
        </p:nvSpPr>
        <p:spPr>
          <a:xfrm>
            <a:off x="4806750" y="977825"/>
            <a:ext cx="3612600" cy="509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None/>
            </a:pPr>
            <a:r>
              <a:rPr lang="en" sz="1200">
                <a:latin typeface="Calibri"/>
                <a:ea typeface="Calibri"/>
                <a:cs typeface="Calibri"/>
                <a:sym typeface="Calibri"/>
              </a:rPr>
              <a:t>El samaritano estaba tan agradecido por su sanación que se arrojó a los pies de Jesús y repetía una y otra vez: —¡Gracias! —Para muchos, los samaritanos no eran dignos, pero Jesús vio el corazón de este hombre y supo que estaba lleno de fe. Los otros nueve siguieron su camino y no volvieron a darle las gracias a Jesús, pero este hombre sí lo hizo.</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2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6. Jesús le dijo que se presentara al sacerdote.</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Le dijo: —Levántate y sigue tu camino, tu fe te ha sanado.</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7. El hombre se fue muy feliz y agradecido.</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sz="1200">
              <a:latin typeface="Calibri"/>
              <a:ea typeface="Calibri"/>
              <a:cs typeface="Calibri"/>
              <a:sym typeface="Calibri"/>
            </a:endParaRPr>
          </a:p>
        </p:txBody>
      </p:sp>
      <p:sp>
        <p:nvSpPr>
          <p:cNvPr id="154" name="Google Shape;154;p9"/>
          <p:cNvSpPr txBox="1"/>
          <p:nvPr/>
        </p:nvSpPr>
        <p:spPr>
          <a:xfrm>
            <a:off x="3372300" y="6356350"/>
            <a:ext cx="5169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 sz="1000">
                <a:latin typeface="Calibri"/>
                <a:ea typeface="Calibri"/>
                <a:cs typeface="Calibri"/>
                <a:sym typeface="Calibri"/>
              </a:rPr>
              <a:t>    misionleccionesbiblicas.org    Jesús cura a diez leprosos</a:t>
            </a:r>
            <a:endParaRPr sz="1000">
              <a:latin typeface="Calibri"/>
              <a:ea typeface="Calibri"/>
              <a:cs typeface="Calibri"/>
              <a:sym typeface="Calibri"/>
            </a:endParaRPr>
          </a:p>
        </p:txBody>
      </p:sp>
      <p:sp>
        <p:nvSpPr>
          <p:cNvPr id="155" name="Google Shape;155;p9"/>
          <p:cNvSpPr txBox="1"/>
          <p:nvPr/>
        </p:nvSpPr>
        <p:spPr>
          <a:xfrm>
            <a:off x="8541777" y="6362429"/>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1000">
                <a:solidFill>
                  <a:schemeClr val="dk1"/>
                </a:solidFill>
                <a:latin typeface="Calibri"/>
                <a:ea typeface="Calibri"/>
                <a:cs typeface="Calibri"/>
                <a:sym typeface="Calibri"/>
              </a:rPr>
              <a:t>‹#›</a:t>
            </a:fld>
            <a:endParaRPr sz="1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