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91" r:id="rId3"/>
    <p:sldMasterId id="2147483692" r:id="rId4"/>
    <p:sldMasterId id="2147483693" r:id="rId5"/>
    <p:sldMasterId id="214748369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9753600" cx="130048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19" Type="http://schemas.openxmlformats.org/officeDocument/2006/relationships/slide" Target="slides/slide12.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US"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3652c9bf826_2_7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 Portada: Un hombre bajado por el techo (Marcos 2:1-12)</a:t>
            </a:r>
            <a:endParaRPr sz="1600"/>
          </a:p>
          <a:p>
            <a:pPr indent="0" lvl="0" marL="0" rtl="0" algn="l">
              <a:lnSpc>
                <a:spcPct val="100000"/>
              </a:lnSpc>
              <a:spcBef>
                <a:spcPts val="0"/>
              </a:spcBef>
              <a:spcAft>
                <a:spcPts val="0"/>
              </a:spcAft>
              <a:buSzPts val="1600"/>
              <a:buNone/>
            </a:pPr>
            <a:r>
              <a:t/>
            </a:r>
            <a:endParaRPr sz="1600"/>
          </a:p>
        </p:txBody>
      </p:sp>
      <p:sp>
        <p:nvSpPr>
          <p:cNvPr id="283" name="Google Shape;283;g3652c9bf826_2_7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3652c9bf826_2_131: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10. Inmediatamente el hombre paralítico se levantó. Tomó su camilla y salió caminando mientras todos lo observaban.</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46" name="Google Shape;346;g3652c9bf826_2_131: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3652c9bf826_2_137: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11. El hombre estaba feliz. Primero, sus pecados habían sido perdonados y ahora podía caminar. Toda la gente estaba asombrada y alababa a Dios. Habían visto suceder un milagro. ¡Jesús debía tener el poder de Dios! Todos decían: “¡Nunca hemos visto algo como esto!”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53" name="Google Shape;353;g3652c9bf826_2_137: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3652c9bf826_2_143: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12. ¿Y qué pasó con los amigos del hombre? Si no hubieran tenido fe, se habrían rendido. Quizás se habrían ido sin encontrar la manera de llevar a su amigo ante Jesús.</a:t>
            </a:r>
            <a:endParaRPr sz="1600"/>
          </a:p>
          <a:p>
            <a:pPr indent="0" lvl="0" marL="0" rtl="0" algn="l">
              <a:lnSpc>
                <a:spcPct val="100000"/>
              </a:lnSpc>
              <a:spcBef>
                <a:spcPts val="0"/>
              </a:spcBef>
              <a:spcAft>
                <a:spcPts val="0"/>
              </a:spcAft>
              <a:buSzPts val="1600"/>
              <a:buNone/>
            </a:pPr>
            <a:r>
              <a:rPr lang="en-US" sz="1600"/>
              <a:t>¿Y qué pasa contigo? ¿Serás el tipo de persona que llevará a sus amigos a escuchar sobre Jesús?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60" name="Google Shape;360;g3652c9bf826_2_143:notes"/>
          <p:cNvSpPr/>
          <p:nvPr>
            <p:ph idx="2" type="sldImg"/>
          </p:nvPr>
        </p:nvSpPr>
        <p:spPr>
          <a:xfrm>
            <a:off x="1260194" y="801885"/>
            <a:ext cx="5040114"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652c9bf826_2_201: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67" name="Google Shape;367;g3652c9bf826_2_201: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3652c9bf826_2_210: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t/>
            </a:r>
            <a:endParaRPr sz="1600"/>
          </a:p>
        </p:txBody>
      </p:sp>
      <p:sp>
        <p:nvSpPr>
          <p:cNvPr id="377" name="Google Shape;377;g3652c9bf826_2_210:notes"/>
          <p:cNvSpPr/>
          <p:nvPr>
            <p:ph idx="2" type="sldImg"/>
          </p:nvPr>
        </p:nvSpPr>
        <p:spPr>
          <a:xfrm>
            <a:off x="126028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652c9bf826_4_0:notes"/>
          <p:cNvSpPr/>
          <p:nvPr>
            <p:ph idx="2" type="sldImg"/>
          </p:nvPr>
        </p:nvSpPr>
        <p:spPr>
          <a:xfrm>
            <a:off x="1259946" y="801885"/>
            <a:ext cx="5039783"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87" name="Google Shape;387;g3652c9bf826_4_0:notes"/>
          <p:cNvSpPr txBox="1"/>
          <p:nvPr>
            <p:ph idx="1" type="body"/>
          </p:nvPr>
        </p:nvSpPr>
        <p:spPr>
          <a:xfrm>
            <a:off x="755968" y="5078605"/>
            <a:ext cx="6047740" cy="4811310"/>
          </a:xfrm>
          <a:prstGeom prst="rect">
            <a:avLst/>
          </a:prstGeom>
          <a:noFill/>
          <a:ln>
            <a:noFill/>
          </a:ln>
        </p:spPr>
        <p:txBody>
          <a:bodyPr anchorCtr="0" anchor="t" bIns="103100" lIns="103100" spcFirstLastPara="1" rIns="103100" wrap="square" tIns="103100">
            <a:noAutofit/>
          </a:bodyPr>
          <a:lstStyle/>
          <a:p>
            <a:pPr indent="0" lvl="0" marL="0" marR="0" rtl="0" algn="l">
              <a:lnSpc>
                <a:spcPct val="100000"/>
              </a:lnSpc>
              <a:spcBef>
                <a:spcPts val="0"/>
              </a:spcBef>
              <a:spcAft>
                <a:spcPts val="0"/>
              </a:spcAft>
              <a:buClr>
                <a:schemeClr val="dk1"/>
              </a:buClr>
              <a:buSzPts val="1200"/>
              <a:buFont typeface="Calibri"/>
              <a:buNone/>
            </a:pPr>
            <a:r>
              <a:t/>
            </a:r>
            <a:endParaRPr b="0" i="0" sz="1200" u="none" cap="none" strike="noStrike">
              <a:solidFill>
                <a:schemeClr val="dk1"/>
              </a:solidFill>
              <a:latin typeface="Arial"/>
              <a:ea typeface="Arial"/>
              <a:cs typeface="Arial"/>
              <a:sym typeface="Arial"/>
            </a:endParaRPr>
          </a:p>
        </p:txBody>
      </p:sp>
      <p:sp>
        <p:nvSpPr>
          <p:cNvPr id="388" name="Google Shape;388;g3652c9bf826_4_0:notes"/>
          <p:cNvSpPr txBox="1"/>
          <p:nvPr>
            <p:ph idx="12" type="sldNum"/>
          </p:nvPr>
        </p:nvSpPr>
        <p:spPr>
          <a:xfrm>
            <a:off x="0" y="0"/>
            <a:ext cx="3306944" cy="3507808"/>
          </a:xfrm>
          <a:prstGeom prst="rect">
            <a:avLst/>
          </a:prstGeom>
          <a:noFill/>
          <a:ln>
            <a:noFill/>
          </a:ln>
        </p:spPr>
        <p:txBody>
          <a:bodyPr anchorCtr="0" anchor="t" bIns="51575" lIns="103100" spcFirstLastPara="1" rIns="103100" wrap="square" tIns="51575">
            <a:noAutofit/>
          </a:bodyPr>
          <a:lstStyle/>
          <a:p>
            <a:pPr indent="0" lvl="0" marL="0" marR="0" rtl="0" algn="l">
              <a:lnSpc>
                <a:spcPct val="100000"/>
              </a:lnSpc>
              <a:spcBef>
                <a:spcPts val="0"/>
              </a:spcBef>
              <a:spcAft>
                <a:spcPts val="0"/>
              </a:spcAft>
              <a:buClr>
                <a:schemeClr val="dk1"/>
              </a:buClr>
              <a:buSzPts val="1600"/>
              <a:buFont typeface="Calibri"/>
              <a:buNone/>
            </a:pPr>
            <a:fld id="{00000000-1234-1234-1234-123412341234}" type="slidenum">
              <a:rPr b="0" i="0" lang="en-US" sz="1600" u="none" cap="none" strike="noStrike">
                <a:solidFill>
                  <a:schemeClr val="dk1"/>
                </a:solidFill>
                <a:latin typeface="Calibri"/>
                <a:ea typeface="Calibri"/>
                <a:cs typeface="Calibri"/>
                <a:sym typeface="Calibri"/>
              </a:rPr>
              <a:t>‹#›</a:t>
            </a:fld>
            <a:endParaRPr b="0" i="0" sz="16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652c9bf826_2_83: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2. Cuando Jesús llegó a una casa en la ciudad de Capernaúm, muchas personas querían venir a escucharlo. La casa donde estaba enseñando estaba tan llena de gente que no había espacio ni para estar de pie adentro. La gente incluso tenía que pararse afuera y escuchar a través de las puertas y ventanas.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90" name="Google Shape;290;g3652c9bf826_2_83: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3652c9bf826_2_89: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3. Un hombre que quería venir a escuchar a Jesús estaba muy decepcionado. Este hombre estaba paralizado y no podía caminar. Cuatro de sus amigos tuvieron que llevarlo en una camilla. El hombre y sus amigos no podían entrar en la casa donde Jesús estaba predicando.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297" name="Google Shape;297;g3652c9bf826_2_89: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3652c9bf826_2_9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4. Pero los cuatro hombres no se dieron por vencidos. Estaban decididos asegurar que su amigo entrara a la casa para escuchar a Jesús. ¿Qué podían hacer?</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Las casas en aquellos días tenían techos planos que estaban hechos de arcilla y paja. Usualmente tenían escaleras en el exterior para que las personas pudieran subir al techo y tomar aire fresco. A los hombres se les ocurrió una idea. Tal vez podrían entrar a la casa a través del techo.</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Así que los hombres subieron al techo cargando al hombre paralítico. Comenzaron a quitar la arcilla y la paja para hacer una abertura.</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04" name="Google Shape;304;g3652c9bf826_2_9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652c9bf826_2_101: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5. Los hombres siguieron quitando la arcilla y la paja, y pronto el hoyo fue tan grande como el cuerpo de un hombre. ¡Ahora era el momento de su plan!</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La gente dentro de la casa debió haber estado muy curiosa al ver aparecer un agujero en el techo. Probablemente podían ver el cielo azul desde dentro de la oscura casa. Pronto algo comenzó a aparecer a través del agujero: ¡era una camilla con un hombre en ella! Los amigos del hombre lo habían bajado por el agujero hasta que terminó justo frente a Jesús.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11" name="Google Shape;311;g3652c9bf826_2_101: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652c9bf826_2_107: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6. Jesús se impresionó con todos los problemas que estos hombres habían pasado para lograr meterlo dentro de la casa. Sabía que realmente debían querer escuchar las palabras que Él estaba diciendo. Cuando Jesús vio su gran fe, le dijo al hombre paralítico: “Joven, tus pecados te son perdonados.”</a:t>
            </a:r>
            <a:endParaRPr sz="1600"/>
          </a:p>
          <a:p>
            <a:pPr indent="0" lvl="0" marL="0" rtl="0" algn="l">
              <a:lnSpc>
                <a:spcPct val="100000"/>
              </a:lnSpc>
              <a:spcBef>
                <a:spcPts val="0"/>
              </a:spcBef>
              <a:spcAft>
                <a:spcPts val="0"/>
              </a:spcAft>
              <a:buSzPts val="1600"/>
              <a:buNone/>
            </a:pPr>
            <a:r>
              <a:t/>
            </a:r>
            <a:endParaRPr sz="1600"/>
          </a:p>
        </p:txBody>
      </p:sp>
      <p:sp>
        <p:nvSpPr>
          <p:cNvPr id="318" name="Google Shape;318;g3652c9bf826_2_107: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3652c9bf826_2_113: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7. El hombre debió haberse sentido muy feliz al escuchar a Jesús decir que sus pecados eran perdonados.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rPr lang="en-US" sz="1600"/>
              <a:t>Pero, aunque este hombre estaba feliz, había algunas personas allí que no estaban para nada contentas. Los maestros de la ley siempre vigilaban a Jesús para ver si cometía errores. No hablaron en voz alta, pero pensaban para sí mismos: “¿Por qué dice este hombre cosas como esas? Está diciendo cosas que van en contra de Dios. Solo Dios puede perdonar pecados.”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25" name="Google Shape;325;g3652c9bf826_2_113: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652c9bf826_2_119: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lnSpc>
                <a:spcPct val="100000"/>
              </a:lnSpc>
              <a:spcBef>
                <a:spcPts val="0"/>
              </a:spcBef>
              <a:spcAft>
                <a:spcPts val="0"/>
              </a:spcAft>
              <a:buSzPts val="1600"/>
              <a:buNone/>
            </a:pPr>
            <a:r>
              <a:rPr lang="en-US" sz="1600"/>
              <a:t>8. Las personas no pueden escuchar nuestros pensamientos. Solo pueden escuchar las palabras que decimos en voz alta con nuestras voces.</a:t>
            </a:r>
            <a:endParaRPr sz="1600"/>
          </a:p>
          <a:p>
            <a:pPr indent="0" lvl="0" marL="0" rtl="0" algn="l">
              <a:lnSpc>
                <a:spcPct val="100000"/>
              </a:lnSpc>
              <a:spcBef>
                <a:spcPts val="0"/>
              </a:spcBef>
              <a:spcAft>
                <a:spcPts val="0"/>
              </a:spcAft>
              <a:buSzPts val="1600"/>
              <a:buNone/>
            </a:pPr>
            <a:r>
              <a:rPr lang="en-US" sz="1600"/>
              <a:t>Pero Jesús es diferente de otras personas. ¡Qué sorpresa para estos hombres cuando Jesús les dijo: “¿Por qué piensan estas cosas? ¿Qué es más fácil: decirle a este hombre paralítico ‘Tus pecados te son perdonados’ o decirle ‘Levántate, toma tu camilla y camina’? Observen ahora. Les demostraré que tengo la autoridad en la tierra para perdonar pecados.”</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a:p>
            <a:pPr indent="0" lvl="0" marL="0" rtl="0" algn="l">
              <a:lnSpc>
                <a:spcPct val="100000"/>
              </a:lnSpc>
              <a:spcBef>
                <a:spcPts val="0"/>
              </a:spcBef>
              <a:spcAft>
                <a:spcPts val="0"/>
              </a:spcAft>
              <a:buSzPts val="1600"/>
              <a:buNone/>
            </a:pPr>
            <a:r>
              <a:t/>
            </a:r>
            <a:endParaRPr sz="1600"/>
          </a:p>
        </p:txBody>
      </p:sp>
      <p:sp>
        <p:nvSpPr>
          <p:cNvPr id="332" name="Google Shape;332;g3652c9bf826_2_119: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3652c9bf826_2_125:notes"/>
          <p:cNvSpPr txBox="1"/>
          <p:nvPr>
            <p:ph idx="1" type="body"/>
          </p:nvPr>
        </p:nvSpPr>
        <p:spPr>
          <a:xfrm>
            <a:off x="755968" y="5078605"/>
            <a:ext cx="6047740" cy="4811310"/>
          </a:xfrm>
          <a:prstGeom prst="rect">
            <a:avLst/>
          </a:prstGeom>
          <a:noFill/>
          <a:ln>
            <a:noFill/>
          </a:ln>
        </p:spPr>
        <p:txBody>
          <a:bodyPr anchorCtr="0" anchor="ctr" bIns="102825" lIns="102825" spcFirstLastPara="1" rIns="102825" wrap="square" tIns="102825">
            <a:noAutofit/>
          </a:bodyPr>
          <a:lstStyle/>
          <a:p>
            <a:pPr indent="0" lvl="0" marL="0" rtl="0" algn="l">
              <a:spcBef>
                <a:spcPts val="1700"/>
              </a:spcBef>
              <a:spcAft>
                <a:spcPts val="0"/>
              </a:spcAft>
              <a:buClr>
                <a:schemeClr val="dk1"/>
              </a:buClr>
              <a:buSzPts val="2600"/>
              <a:buFont typeface="Arial"/>
              <a:buNone/>
            </a:pPr>
            <a:r>
              <a:rPr lang="en-US" sz="1600">
                <a:solidFill>
                  <a:schemeClr val="dk1"/>
                </a:solidFill>
              </a:rPr>
              <a:t>9. Entonces Jesús le dijo al hombre paralítico: “Te digo, levántate. Toma tu camilla y vete a casa.”</a:t>
            </a:r>
            <a:endParaRPr sz="1600">
              <a:solidFill>
                <a:schemeClr val="dk1"/>
              </a:solidFill>
            </a:endParaRPr>
          </a:p>
          <a:p>
            <a:pPr indent="0" lvl="0" marL="0" rtl="0" algn="l">
              <a:spcBef>
                <a:spcPts val="1700"/>
              </a:spcBef>
              <a:spcAft>
                <a:spcPts val="0"/>
              </a:spcAft>
              <a:buClr>
                <a:schemeClr val="dk1"/>
              </a:buClr>
              <a:buSzPts val="2600"/>
              <a:buFont typeface="Arial"/>
              <a:buNone/>
            </a:pPr>
            <a:r>
              <a:t/>
            </a:r>
            <a:endParaRPr sz="1600">
              <a:solidFill>
                <a:schemeClr val="dk1"/>
              </a:solidFill>
              <a:latin typeface="Calibri"/>
              <a:ea typeface="Calibri"/>
              <a:cs typeface="Calibri"/>
              <a:sym typeface="Calibri"/>
            </a:endParaRPr>
          </a:p>
          <a:p>
            <a:pPr indent="0" lvl="0" marL="0" rtl="0" algn="l">
              <a:spcBef>
                <a:spcPts val="1700"/>
              </a:spcBef>
              <a:spcAft>
                <a:spcPts val="0"/>
              </a:spcAft>
              <a:buClr>
                <a:schemeClr val="dk1"/>
              </a:buClr>
              <a:buSzPts val="2600"/>
              <a:buFont typeface="Arial"/>
              <a:buNone/>
            </a:pPr>
            <a:r>
              <a:t/>
            </a:r>
            <a:endParaRPr sz="1600">
              <a:solidFill>
                <a:schemeClr val="dk1"/>
              </a:solidFill>
              <a:latin typeface="Calibri"/>
              <a:ea typeface="Calibri"/>
              <a:cs typeface="Calibri"/>
              <a:sym typeface="Calibri"/>
            </a:endParaRPr>
          </a:p>
          <a:p>
            <a:pPr indent="0" lvl="0" marL="0" rtl="0" algn="l">
              <a:lnSpc>
                <a:spcPct val="115000"/>
              </a:lnSpc>
              <a:spcBef>
                <a:spcPts val="1700"/>
              </a:spcBef>
              <a:spcAft>
                <a:spcPts val="1300"/>
              </a:spcAft>
              <a:buSzPts val="1600"/>
              <a:buNone/>
            </a:pPr>
            <a:r>
              <a:t/>
            </a:r>
            <a:endParaRPr sz="1200">
              <a:solidFill>
                <a:schemeClr val="dk1"/>
              </a:solidFill>
            </a:endParaRPr>
          </a:p>
        </p:txBody>
      </p:sp>
      <p:sp>
        <p:nvSpPr>
          <p:cNvPr id="339" name="Google Shape;339;g3652c9bf826_2_125:notes"/>
          <p:cNvSpPr/>
          <p:nvPr>
            <p:ph idx="2" type="sldImg"/>
          </p:nvPr>
        </p:nvSpPr>
        <p:spPr>
          <a:xfrm>
            <a:off x="1260194" y="801885"/>
            <a:ext cx="5040031"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 name="Shape 12"/>
        <p:cNvGrpSpPr/>
        <p:nvPr/>
      </p:nvGrpSpPr>
      <p:grpSpPr>
        <a:xfrm>
          <a:off x="0" y="0"/>
          <a:ext cx="0" cy="0"/>
          <a:chOff x="0" y="0"/>
          <a:chExt cx="0" cy="0"/>
        </a:xfrm>
      </p:grpSpPr>
      <p:sp>
        <p:nvSpPr>
          <p:cNvPr id="13" name="Google Shape;13;p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15" name="Google Shape;15;p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69" name="Shape 69"/>
        <p:cNvGrpSpPr/>
        <p:nvPr/>
      </p:nvGrpSpPr>
      <p:grpSpPr>
        <a:xfrm>
          <a:off x="0" y="0"/>
          <a:ext cx="0" cy="0"/>
          <a:chOff x="0" y="0"/>
          <a:chExt cx="0" cy="0"/>
        </a:xfrm>
      </p:grpSpPr>
      <p:sp>
        <p:nvSpPr>
          <p:cNvPr id="70" name="Google Shape;70;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2" name="Google Shape;72;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3" name="Google Shape;73;p1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75" name="Google Shape;75;p1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76" name="Shape 76"/>
        <p:cNvGrpSpPr/>
        <p:nvPr/>
      </p:nvGrpSpPr>
      <p:grpSpPr>
        <a:xfrm>
          <a:off x="0" y="0"/>
          <a:ext cx="0" cy="0"/>
          <a:chOff x="0" y="0"/>
          <a:chExt cx="0" cy="0"/>
        </a:xfrm>
      </p:grpSpPr>
      <p:sp>
        <p:nvSpPr>
          <p:cNvPr id="77" name="Google Shape;77;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9" name="Google Shape;79;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0" name="Google Shape;80;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1" name="Google Shape;81;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2" name="Google Shape;82;p12"/>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84" name="Google Shape;84;p12"/>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85" name="Shape 85"/>
        <p:cNvGrpSpPr/>
        <p:nvPr/>
      </p:nvGrpSpPr>
      <p:grpSpPr>
        <a:xfrm>
          <a:off x="0" y="0"/>
          <a:ext cx="0" cy="0"/>
          <a:chOff x="0" y="0"/>
          <a:chExt cx="0" cy="0"/>
        </a:xfrm>
      </p:grpSpPr>
      <p:sp>
        <p:nvSpPr>
          <p:cNvPr id="86" name="Google Shape;86;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8" name="Google Shape;88;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1" name="Google Shape;91;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2" name="Google Shape;92;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3" name="Google Shape;93;p1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95" name="Google Shape;95;p1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2" name="Shape 102"/>
        <p:cNvGrpSpPr/>
        <p:nvPr/>
      </p:nvGrpSpPr>
      <p:grpSpPr>
        <a:xfrm>
          <a:off x="0" y="0"/>
          <a:ext cx="0" cy="0"/>
          <a:chOff x="0" y="0"/>
          <a:chExt cx="0" cy="0"/>
        </a:xfrm>
      </p:grpSpPr>
      <p:sp>
        <p:nvSpPr>
          <p:cNvPr id="103" name="Google Shape;103;p15"/>
          <p:cNvSpPr txBox="1"/>
          <p:nvPr>
            <p:ph type="ctrTitle"/>
          </p:nvPr>
        </p:nvSpPr>
        <p:spPr>
          <a:xfrm>
            <a:off x="975360" y="3029938"/>
            <a:ext cx="11054080" cy="2090702"/>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04" name="Google Shape;104;p15"/>
          <p:cNvSpPr txBox="1"/>
          <p:nvPr>
            <p:ph idx="1" type="subTitle"/>
          </p:nvPr>
        </p:nvSpPr>
        <p:spPr>
          <a:xfrm>
            <a:off x="1950720" y="5527040"/>
            <a:ext cx="9103360" cy="2492587"/>
          </a:xfrm>
          <a:prstGeom prst="rect">
            <a:avLst/>
          </a:prstGeom>
          <a:noFill/>
          <a:ln>
            <a:noFill/>
          </a:ln>
        </p:spPr>
        <p:txBody>
          <a:bodyPr anchorCtr="0" anchor="t" bIns="130025" lIns="130025" spcFirstLastPara="1" rIns="130025" wrap="square" tIns="130025">
            <a:noAutofit/>
          </a:bodyPr>
          <a:lstStyle>
            <a:lvl1pPr lvl="0" marR="0" algn="ctr">
              <a:lnSpc>
                <a:spcPct val="100000"/>
              </a:lnSpc>
              <a:spcBef>
                <a:spcPts val="900"/>
              </a:spcBef>
              <a:spcAft>
                <a:spcPts val="0"/>
              </a:spcAft>
              <a:buClr>
                <a:srgbClr val="888888"/>
              </a:buClr>
              <a:buSzPts val="4600"/>
              <a:buFont typeface="Arial"/>
              <a:buNone/>
              <a:defRPr b="0" i="0" sz="4600" u="none" cap="none" strike="noStrike">
                <a:solidFill>
                  <a:srgbClr val="888888"/>
                </a:solidFill>
                <a:latin typeface="Calibri"/>
                <a:ea typeface="Calibri"/>
                <a:cs typeface="Calibri"/>
                <a:sym typeface="Calibri"/>
              </a:defRPr>
            </a:lvl1pPr>
            <a:lvl2pPr lvl="1" marR="0" algn="ctr">
              <a:lnSpc>
                <a:spcPct val="100000"/>
              </a:lnSpc>
              <a:spcBef>
                <a:spcPts val="800"/>
              </a:spcBef>
              <a:spcAft>
                <a:spcPts val="0"/>
              </a:spcAft>
              <a:buClr>
                <a:srgbClr val="888888"/>
              </a:buClr>
              <a:buSzPts val="4000"/>
              <a:buFont typeface="Arial"/>
              <a:buNone/>
              <a:defRPr b="0" i="0" sz="4000" u="none" cap="none" strike="noStrike">
                <a:solidFill>
                  <a:srgbClr val="888888"/>
                </a:solidFill>
                <a:latin typeface="Calibri"/>
                <a:ea typeface="Calibri"/>
                <a:cs typeface="Calibri"/>
                <a:sym typeface="Calibri"/>
              </a:defRPr>
            </a:lvl2pPr>
            <a:lvl3pPr lvl="2" marR="0" algn="ctr">
              <a:lnSpc>
                <a:spcPct val="100000"/>
              </a:lnSpc>
              <a:spcBef>
                <a:spcPts val="700"/>
              </a:spcBef>
              <a:spcAft>
                <a:spcPts val="0"/>
              </a:spcAft>
              <a:buClr>
                <a:srgbClr val="888888"/>
              </a:buClr>
              <a:buSzPts val="3400"/>
              <a:buFont typeface="Arial"/>
              <a:buNone/>
              <a:defRPr b="0" i="0" sz="3400" u="none" cap="none" strike="noStrike">
                <a:solidFill>
                  <a:srgbClr val="888888"/>
                </a:solidFill>
                <a:latin typeface="Calibri"/>
                <a:ea typeface="Calibri"/>
                <a:cs typeface="Calibri"/>
                <a:sym typeface="Calibri"/>
              </a:defRPr>
            </a:lvl3pPr>
            <a:lvl4pPr lvl="3"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4pPr>
            <a:lvl5pPr lvl="4"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5pPr>
            <a:lvl6pPr lvl="5"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6pPr>
            <a:lvl7pPr lvl="6"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7pPr>
            <a:lvl8pPr lvl="7"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8pPr>
            <a:lvl9pPr lvl="8" marR="0" algn="ctr">
              <a:lnSpc>
                <a:spcPct val="100000"/>
              </a:lnSpc>
              <a:spcBef>
                <a:spcPts val="60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9pPr>
          </a:lstStyle>
          <a:p/>
        </p:txBody>
      </p:sp>
      <p:sp>
        <p:nvSpPr>
          <p:cNvPr id="105" name="Google Shape;105;p1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6" name="Google Shape;106;p1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07" name="Google Shape;107;p1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8" name="Shape 108"/>
        <p:cNvGrpSpPr/>
        <p:nvPr/>
      </p:nvGrpSpPr>
      <p:grpSpPr>
        <a:xfrm>
          <a:off x="0" y="0"/>
          <a:ext cx="0" cy="0"/>
          <a:chOff x="0" y="0"/>
          <a:chExt cx="0" cy="0"/>
        </a:xfrm>
      </p:grpSpPr>
      <p:sp>
        <p:nvSpPr>
          <p:cNvPr id="109" name="Google Shape;109;p16"/>
          <p:cNvSpPr txBox="1"/>
          <p:nvPr>
            <p:ph type="title"/>
          </p:nvPr>
        </p:nvSpPr>
        <p:spPr>
          <a:xfrm rot="5400000">
            <a:off x="6730435" y="3088640"/>
            <a:ext cx="8322169" cy="292608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0" name="Google Shape;110;p16"/>
          <p:cNvSpPr txBox="1"/>
          <p:nvPr>
            <p:ph idx="1" type="body"/>
          </p:nvPr>
        </p:nvSpPr>
        <p:spPr>
          <a:xfrm rot="5400000">
            <a:off x="769903" y="270935"/>
            <a:ext cx="8322169" cy="8561493"/>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1" name="Google Shape;111;p16"/>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2" name="Google Shape;112;p16"/>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3" name="Google Shape;113;p16"/>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17"/>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16" name="Google Shape;116;p17"/>
          <p:cNvSpPr txBox="1"/>
          <p:nvPr>
            <p:ph idx="1" type="body"/>
          </p:nvPr>
        </p:nvSpPr>
        <p:spPr>
          <a:xfrm rot="5400000">
            <a:off x="3283938" y="-357858"/>
            <a:ext cx="6436924" cy="11704320"/>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7" name="Google Shape;117;p17"/>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8" name="Google Shape;118;p17"/>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19" name="Google Shape;119;p17"/>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20" name="Shape 120"/>
        <p:cNvGrpSpPr/>
        <p:nvPr/>
      </p:nvGrpSpPr>
      <p:grpSpPr>
        <a:xfrm>
          <a:off x="0" y="0"/>
          <a:ext cx="0" cy="0"/>
          <a:chOff x="0" y="0"/>
          <a:chExt cx="0" cy="0"/>
        </a:xfrm>
      </p:grpSpPr>
      <p:sp>
        <p:nvSpPr>
          <p:cNvPr id="121" name="Google Shape;121;p18"/>
          <p:cNvSpPr txBox="1"/>
          <p:nvPr>
            <p:ph type="title"/>
          </p:nvPr>
        </p:nvSpPr>
        <p:spPr>
          <a:xfrm>
            <a:off x="2549032" y="6827520"/>
            <a:ext cx="7802880" cy="806027"/>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2" name="Google Shape;122;p18"/>
          <p:cNvSpPr/>
          <p:nvPr>
            <p:ph idx="2" type="pic"/>
          </p:nvPr>
        </p:nvSpPr>
        <p:spPr>
          <a:xfrm>
            <a:off x="2549032" y="871502"/>
            <a:ext cx="7802880" cy="5852160"/>
          </a:xfrm>
          <a:prstGeom prst="rect">
            <a:avLst/>
          </a:prstGeom>
          <a:noFill/>
          <a:ln>
            <a:noFill/>
          </a:ln>
        </p:spPr>
      </p:sp>
      <p:sp>
        <p:nvSpPr>
          <p:cNvPr id="123" name="Google Shape;123;p18"/>
          <p:cNvSpPr txBox="1"/>
          <p:nvPr>
            <p:ph idx="1" type="body"/>
          </p:nvPr>
        </p:nvSpPr>
        <p:spPr>
          <a:xfrm>
            <a:off x="2549032" y="7633547"/>
            <a:ext cx="7802880" cy="1144693"/>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24" name="Google Shape;124;p18"/>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5" name="Google Shape;125;p18"/>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26" name="Google Shape;126;p18"/>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27" name="Shape 127"/>
        <p:cNvGrpSpPr/>
        <p:nvPr/>
      </p:nvGrpSpPr>
      <p:grpSpPr>
        <a:xfrm>
          <a:off x="0" y="0"/>
          <a:ext cx="0" cy="0"/>
          <a:chOff x="0" y="0"/>
          <a:chExt cx="0" cy="0"/>
        </a:xfrm>
      </p:grpSpPr>
      <p:sp>
        <p:nvSpPr>
          <p:cNvPr id="128" name="Google Shape;128;p19"/>
          <p:cNvSpPr txBox="1"/>
          <p:nvPr>
            <p:ph type="title"/>
          </p:nvPr>
        </p:nvSpPr>
        <p:spPr>
          <a:xfrm>
            <a:off x="650240" y="388338"/>
            <a:ext cx="4278490" cy="1652693"/>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28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29" name="Google Shape;129;p19"/>
          <p:cNvSpPr txBox="1"/>
          <p:nvPr>
            <p:ph idx="1" type="body"/>
          </p:nvPr>
        </p:nvSpPr>
        <p:spPr>
          <a:xfrm>
            <a:off x="5084516" y="388338"/>
            <a:ext cx="7270044" cy="832442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30" name="Google Shape;130;p19"/>
          <p:cNvSpPr txBox="1"/>
          <p:nvPr>
            <p:ph idx="2" type="body"/>
          </p:nvPr>
        </p:nvSpPr>
        <p:spPr>
          <a:xfrm>
            <a:off x="650240" y="2041031"/>
            <a:ext cx="4278490" cy="6671734"/>
          </a:xfrm>
          <a:prstGeom prst="rect">
            <a:avLst/>
          </a:prstGeom>
          <a:noFill/>
          <a:ln>
            <a:noFill/>
          </a:ln>
        </p:spPr>
        <p:txBody>
          <a:bodyPr anchorCtr="0" anchor="t" bIns="130025" lIns="130025" spcFirstLastPara="1" rIns="130025" wrap="square" tIns="130025">
            <a:noAutofit/>
          </a:bodyPr>
          <a:lstStyle>
            <a:lvl1pPr indent="-228600" lvl="0" marL="457200" marR="0" algn="l">
              <a:lnSpc>
                <a:spcPct val="100000"/>
              </a:lnSpc>
              <a:spcBef>
                <a:spcPts val="400"/>
              </a:spcBef>
              <a:spcAft>
                <a:spcPts val="0"/>
              </a:spcAft>
              <a:buClr>
                <a:schemeClr val="dk1"/>
              </a:buClr>
              <a:buSzPts val="4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00000"/>
              </a:lnSpc>
              <a:spcBef>
                <a:spcPts val="300"/>
              </a:spcBef>
              <a:spcAft>
                <a:spcPts val="0"/>
              </a:spcAft>
              <a:buClr>
                <a:schemeClr val="dk1"/>
              </a:buClr>
              <a:buSzPts val="4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00000"/>
              </a:lnSpc>
              <a:spcBef>
                <a:spcPts val="300"/>
              </a:spcBef>
              <a:spcAft>
                <a:spcPts val="0"/>
              </a:spcAft>
              <a:buClr>
                <a:schemeClr val="dk1"/>
              </a:buClr>
              <a:buSzPts val="34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00000"/>
              </a:lnSpc>
              <a:spcBef>
                <a:spcPts val="300"/>
              </a:spcBef>
              <a:spcAft>
                <a:spcPts val="0"/>
              </a:spcAft>
              <a:buClr>
                <a:schemeClr val="dk1"/>
              </a:buClr>
              <a:buSzPts val="2800"/>
              <a:buFont typeface="Arial"/>
              <a:buNone/>
              <a:defRPr b="0" i="0" sz="1300" u="none" cap="none" strike="noStrike">
                <a:solidFill>
                  <a:schemeClr val="dk1"/>
                </a:solidFill>
                <a:latin typeface="Calibri"/>
                <a:ea typeface="Calibri"/>
                <a:cs typeface="Calibri"/>
                <a:sym typeface="Calibri"/>
              </a:defRPr>
            </a:lvl9pPr>
          </a:lstStyle>
          <a:p/>
        </p:txBody>
      </p:sp>
      <p:sp>
        <p:nvSpPr>
          <p:cNvPr id="131" name="Google Shape;131;p19"/>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2" name="Google Shape;132;p19"/>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3" name="Google Shape;133;p19"/>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4" name="Shape 134"/>
        <p:cNvGrpSpPr/>
        <p:nvPr/>
      </p:nvGrpSpPr>
      <p:grpSpPr>
        <a:xfrm>
          <a:off x="0" y="0"/>
          <a:ext cx="0" cy="0"/>
          <a:chOff x="0" y="0"/>
          <a:chExt cx="0" cy="0"/>
        </a:xfrm>
      </p:grpSpPr>
      <p:sp>
        <p:nvSpPr>
          <p:cNvPr id="135" name="Google Shape;135;p20"/>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6" name="Google Shape;136;p20"/>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37" name="Google Shape;137;p20"/>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8" name="Shape 138"/>
        <p:cNvGrpSpPr/>
        <p:nvPr/>
      </p:nvGrpSpPr>
      <p:grpSpPr>
        <a:xfrm>
          <a:off x="0" y="0"/>
          <a:ext cx="0" cy="0"/>
          <a:chOff x="0" y="0"/>
          <a:chExt cx="0" cy="0"/>
        </a:xfrm>
      </p:grpSpPr>
      <p:sp>
        <p:nvSpPr>
          <p:cNvPr id="139" name="Google Shape;139;p21"/>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0" name="Google Shape;140;p21"/>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1" name="Google Shape;141;p21"/>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42" name="Google Shape;142;p21"/>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3"/>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1" name="Google Shape;21;p3"/>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3" name="Shape 143"/>
        <p:cNvGrpSpPr/>
        <p:nvPr/>
      </p:nvGrpSpPr>
      <p:grpSpPr>
        <a:xfrm>
          <a:off x="0" y="0"/>
          <a:ext cx="0" cy="0"/>
          <a:chOff x="0" y="0"/>
          <a:chExt cx="0" cy="0"/>
        </a:xfrm>
      </p:grpSpPr>
      <p:sp>
        <p:nvSpPr>
          <p:cNvPr id="144" name="Google Shape;144;p22"/>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45" name="Google Shape;145;p22"/>
          <p:cNvSpPr txBox="1"/>
          <p:nvPr>
            <p:ph idx="1" type="body"/>
          </p:nvPr>
        </p:nvSpPr>
        <p:spPr>
          <a:xfrm>
            <a:off x="650240" y="2183272"/>
            <a:ext cx="5746045"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6" name="Google Shape;146;p22"/>
          <p:cNvSpPr txBox="1"/>
          <p:nvPr>
            <p:ph idx="2" type="body"/>
          </p:nvPr>
        </p:nvSpPr>
        <p:spPr>
          <a:xfrm>
            <a:off x="650240" y="3093156"/>
            <a:ext cx="5746045"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7" name="Google Shape;147;p22"/>
          <p:cNvSpPr txBox="1"/>
          <p:nvPr>
            <p:ph idx="3" type="body"/>
          </p:nvPr>
        </p:nvSpPr>
        <p:spPr>
          <a:xfrm>
            <a:off x="6606258" y="2183272"/>
            <a:ext cx="5748302" cy="909884"/>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700"/>
              </a:spcBef>
              <a:spcAft>
                <a:spcPts val="0"/>
              </a:spcAft>
              <a:buClr>
                <a:schemeClr val="dk1"/>
              </a:buClr>
              <a:buSzPts val="4600"/>
              <a:buFont typeface="Arial"/>
              <a:buNone/>
              <a:defRPr b="1" i="0" sz="3400" u="none" cap="none" strike="noStrike">
                <a:solidFill>
                  <a:schemeClr val="dk1"/>
                </a:solidFill>
                <a:latin typeface="Calibri"/>
                <a:ea typeface="Calibri"/>
                <a:cs typeface="Calibri"/>
                <a:sym typeface="Calibri"/>
              </a:defRPr>
            </a:lvl1pPr>
            <a:lvl2pPr indent="-228600" lvl="1" marL="914400" marR="0" algn="l">
              <a:lnSpc>
                <a:spcPct val="100000"/>
              </a:lnSpc>
              <a:spcBef>
                <a:spcPts val="600"/>
              </a:spcBef>
              <a:spcAft>
                <a:spcPts val="0"/>
              </a:spcAft>
              <a:buClr>
                <a:schemeClr val="dk1"/>
              </a:buClr>
              <a:buSzPts val="4000"/>
              <a:buFont typeface="Arial"/>
              <a:buNone/>
              <a:defRPr b="1" i="0" sz="2800" u="none" cap="none" strike="noStrike">
                <a:solidFill>
                  <a:schemeClr val="dk1"/>
                </a:solidFill>
                <a:latin typeface="Calibri"/>
                <a:ea typeface="Calibri"/>
                <a:cs typeface="Calibri"/>
                <a:sym typeface="Calibri"/>
              </a:defRPr>
            </a:lvl2pPr>
            <a:lvl3pPr indent="-228600" lvl="2" marL="1371600" marR="0" algn="l">
              <a:lnSpc>
                <a:spcPct val="100000"/>
              </a:lnSpc>
              <a:spcBef>
                <a:spcPts val="500"/>
              </a:spcBef>
              <a:spcAft>
                <a:spcPts val="0"/>
              </a:spcAft>
              <a:buClr>
                <a:schemeClr val="dk1"/>
              </a:buClr>
              <a:buSzPts val="3400"/>
              <a:buFont typeface="Arial"/>
              <a:buNone/>
              <a:defRPr b="1" i="0" sz="2600" u="none" cap="none" strike="noStrike">
                <a:solidFill>
                  <a:schemeClr val="dk1"/>
                </a:solidFill>
                <a:latin typeface="Calibri"/>
                <a:ea typeface="Calibri"/>
                <a:cs typeface="Calibri"/>
                <a:sym typeface="Calibri"/>
              </a:defRPr>
            </a:lvl3pPr>
            <a:lvl4pPr indent="-228600" lvl="3" marL="1828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4pPr>
            <a:lvl5pPr indent="-228600" lvl="4" marL="22860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5pPr>
            <a:lvl6pPr indent="-228600" lvl="5" marL="27432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6pPr>
            <a:lvl7pPr indent="-228600" lvl="6" marL="32004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7pPr>
            <a:lvl8pPr indent="-228600" lvl="7" marL="36576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8pPr>
            <a:lvl9pPr indent="-228600" lvl="8" marL="4114800" marR="0" algn="l">
              <a:lnSpc>
                <a:spcPct val="100000"/>
              </a:lnSpc>
              <a:spcBef>
                <a:spcPts val="500"/>
              </a:spcBef>
              <a:spcAft>
                <a:spcPts val="0"/>
              </a:spcAft>
              <a:buClr>
                <a:schemeClr val="dk1"/>
              </a:buClr>
              <a:buSzPts val="2800"/>
              <a:buFont typeface="Arial"/>
              <a:buNone/>
              <a:defRPr b="1" i="0" sz="2300" u="none" cap="none" strike="noStrike">
                <a:solidFill>
                  <a:schemeClr val="dk1"/>
                </a:solidFill>
                <a:latin typeface="Calibri"/>
                <a:ea typeface="Calibri"/>
                <a:cs typeface="Calibri"/>
                <a:sym typeface="Calibri"/>
              </a:defRPr>
            </a:lvl9pPr>
          </a:lstStyle>
          <a:p/>
        </p:txBody>
      </p:sp>
      <p:sp>
        <p:nvSpPr>
          <p:cNvPr id="148" name="Google Shape;148;p22"/>
          <p:cNvSpPr txBox="1"/>
          <p:nvPr>
            <p:ph idx="4" type="body"/>
          </p:nvPr>
        </p:nvSpPr>
        <p:spPr>
          <a:xfrm>
            <a:off x="6606258" y="3093156"/>
            <a:ext cx="5748302" cy="5619610"/>
          </a:xfrm>
          <a:prstGeom prst="rect">
            <a:avLst/>
          </a:prstGeom>
          <a:noFill/>
          <a:ln>
            <a:noFill/>
          </a:ln>
        </p:spPr>
        <p:txBody>
          <a:bodyPr anchorCtr="0" anchor="t" bIns="130025" lIns="130025" spcFirstLastPara="1" rIns="130025" wrap="square" tIns="130025">
            <a:noAutofit/>
          </a:bodyPr>
          <a:lstStyle>
            <a:lvl1pPr indent="-444500" lvl="0" marL="4572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1pPr>
            <a:lvl2pPr indent="-406400" lvl="1" marL="914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93700" lvl="2" marL="1371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3pPr>
            <a:lvl4pPr indent="-374650" lvl="3" marL="1828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4pPr>
            <a:lvl5pPr indent="-374650" lvl="4" marL="22860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5pPr>
            <a:lvl6pPr indent="-374650" lvl="5" marL="27432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6pPr>
            <a:lvl7pPr indent="-374650" lvl="6" marL="32004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7pPr>
            <a:lvl8pPr indent="-374650" lvl="7" marL="36576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8pPr>
            <a:lvl9pPr indent="-374650" lvl="8" marL="4114800" marR="0" algn="l">
              <a:lnSpc>
                <a:spcPct val="100000"/>
              </a:lnSpc>
              <a:spcBef>
                <a:spcPts val="500"/>
              </a:spcBef>
              <a:spcAft>
                <a:spcPts val="0"/>
              </a:spcAft>
              <a:buClr>
                <a:schemeClr val="dk1"/>
              </a:buClr>
              <a:buSzPts val="2300"/>
              <a:buFont typeface="Arial"/>
              <a:buChar char="•"/>
              <a:defRPr b="0" i="0" sz="2300" u="none" cap="none" strike="noStrike">
                <a:solidFill>
                  <a:schemeClr val="dk1"/>
                </a:solidFill>
                <a:latin typeface="Calibri"/>
                <a:ea typeface="Calibri"/>
                <a:cs typeface="Calibri"/>
                <a:sym typeface="Calibri"/>
              </a:defRPr>
            </a:lvl9pPr>
          </a:lstStyle>
          <a:p/>
        </p:txBody>
      </p:sp>
      <p:sp>
        <p:nvSpPr>
          <p:cNvPr id="149" name="Google Shape;149;p22"/>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0" name="Google Shape;150;p22"/>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1" name="Google Shape;151;p22"/>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2" name="Shape 152"/>
        <p:cNvGrpSpPr/>
        <p:nvPr/>
      </p:nvGrpSpPr>
      <p:grpSpPr>
        <a:xfrm>
          <a:off x="0" y="0"/>
          <a:ext cx="0" cy="0"/>
          <a:chOff x="0" y="0"/>
          <a:chExt cx="0" cy="0"/>
        </a:xfrm>
      </p:grpSpPr>
      <p:sp>
        <p:nvSpPr>
          <p:cNvPr id="153" name="Google Shape;153;p23"/>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54" name="Google Shape;154;p23"/>
          <p:cNvSpPr txBox="1"/>
          <p:nvPr>
            <p:ph idx="1" type="body"/>
          </p:nvPr>
        </p:nvSpPr>
        <p:spPr>
          <a:xfrm>
            <a:off x="650240"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5" name="Google Shape;155;p23"/>
          <p:cNvSpPr txBox="1"/>
          <p:nvPr>
            <p:ph idx="2" type="body"/>
          </p:nvPr>
        </p:nvSpPr>
        <p:spPr>
          <a:xfrm>
            <a:off x="6610773" y="2275840"/>
            <a:ext cx="5743787" cy="6436925"/>
          </a:xfrm>
          <a:prstGeom prst="rect">
            <a:avLst/>
          </a:prstGeom>
          <a:noFill/>
          <a:ln>
            <a:noFill/>
          </a:ln>
        </p:spPr>
        <p:txBody>
          <a:bodyPr anchorCtr="0" anchor="t" bIns="130025" lIns="130025" spcFirstLastPara="1" rIns="130025" wrap="square" tIns="130025">
            <a:noAutofit/>
          </a:bodyPr>
          <a:lstStyle>
            <a:lvl1pPr indent="-482600" lvl="0" marL="4572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algn="l">
              <a:lnSpc>
                <a:spcPct val="100000"/>
              </a:lnSpc>
              <a:spcBef>
                <a:spcPts val="5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156" name="Google Shape;156;p23"/>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7" name="Google Shape;157;p23"/>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9" name="Shape 159"/>
        <p:cNvGrpSpPr/>
        <p:nvPr/>
      </p:nvGrpSpPr>
      <p:grpSpPr>
        <a:xfrm>
          <a:off x="0" y="0"/>
          <a:ext cx="0" cy="0"/>
          <a:chOff x="0" y="0"/>
          <a:chExt cx="0" cy="0"/>
        </a:xfrm>
      </p:grpSpPr>
      <p:sp>
        <p:nvSpPr>
          <p:cNvPr id="160" name="Google Shape;160;p24"/>
          <p:cNvSpPr txBox="1"/>
          <p:nvPr>
            <p:ph type="title"/>
          </p:nvPr>
        </p:nvSpPr>
        <p:spPr>
          <a:xfrm>
            <a:off x="1027290" y="6267591"/>
            <a:ext cx="11054080" cy="1937173"/>
          </a:xfrm>
          <a:prstGeom prst="rect">
            <a:avLst/>
          </a:prstGeom>
          <a:noFill/>
          <a:ln>
            <a:noFill/>
          </a:ln>
        </p:spPr>
        <p:txBody>
          <a:bodyPr anchorCtr="0" anchor="t" bIns="130025" lIns="130025" spcFirstLastPara="1" rIns="130025" wrap="square" tIns="130025">
            <a:noAutofit/>
          </a:bodyPr>
          <a:lstStyle>
            <a:lvl1pPr lvl="0" marR="0" algn="l">
              <a:lnSpc>
                <a:spcPct val="100000"/>
              </a:lnSpc>
              <a:spcBef>
                <a:spcPts val="0"/>
              </a:spcBef>
              <a:spcAft>
                <a:spcPts val="0"/>
              </a:spcAft>
              <a:buClr>
                <a:schemeClr val="dk1"/>
              </a:buClr>
              <a:buSzPts val="2000"/>
              <a:buFont typeface="Calibri"/>
              <a:buNone/>
              <a:defRPr b="1" i="0" sz="57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1" name="Google Shape;161;p24"/>
          <p:cNvSpPr txBox="1"/>
          <p:nvPr>
            <p:ph idx="1" type="body"/>
          </p:nvPr>
        </p:nvSpPr>
        <p:spPr>
          <a:xfrm>
            <a:off x="1027290" y="4133992"/>
            <a:ext cx="11054080" cy="2133599"/>
          </a:xfrm>
          <a:prstGeom prst="rect">
            <a:avLst/>
          </a:prstGeom>
          <a:noFill/>
          <a:ln>
            <a:noFill/>
          </a:ln>
        </p:spPr>
        <p:txBody>
          <a:bodyPr anchorCtr="0" anchor="b" bIns="130025" lIns="130025" spcFirstLastPara="1" rIns="130025" wrap="square" tIns="130025">
            <a:noAutofit/>
          </a:bodyPr>
          <a:lstStyle>
            <a:lvl1pPr indent="-228600" lvl="0" marL="457200" marR="0" algn="l">
              <a:lnSpc>
                <a:spcPct val="100000"/>
              </a:lnSpc>
              <a:spcBef>
                <a:spcPts val="600"/>
              </a:spcBef>
              <a:spcAft>
                <a:spcPts val="0"/>
              </a:spcAft>
              <a:buClr>
                <a:srgbClr val="888888"/>
              </a:buClr>
              <a:buSzPts val="4600"/>
              <a:buFont typeface="Arial"/>
              <a:buNone/>
              <a:defRPr b="0" i="0" sz="2800" u="none" cap="none" strike="noStrike">
                <a:solidFill>
                  <a:srgbClr val="888888"/>
                </a:solidFill>
                <a:latin typeface="Calibri"/>
                <a:ea typeface="Calibri"/>
                <a:cs typeface="Calibri"/>
                <a:sym typeface="Calibri"/>
              </a:defRPr>
            </a:lvl1pPr>
            <a:lvl2pPr indent="-228600" lvl="1" marL="914400" marR="0" algn="l">
              <a:lnSpc>
                <a:spcPct val="100000"/>
              </a:lnSpc>
              <a:spcBef>
                <a:spcPts val="500"/>
              </a:spcBef>
              <a:spcAft>
                <a:spcPts val="0"/>
              </a:spcAft>
              <a:buClr>
                <a:srgbClr val="888888"/>
              </a:buClr>
              <a:buSzPts val="4000"/>
              <a:buFont typeface="Arial"/>
              <a:buNone/>
              <a:defRPr b="0" i="0" sz="2600" u="none" cap="none" strike="noStrike">
                <a:solidFill>
                  <a:srgbClr val="888888"/>
                </a:solidFill>
                <a:latin typeface="Calibri"/>
                <a:ea typeface="Calibri"/>
                <a:cs typeface="Calibri"/>
                <a:sym typeface="Calibri"/>
              </a:defRPr>
            </a:lvl2pPr>
            <a:lvl3pPr indent="-228600" lvl="2" marL="1371600" marR="0" algn="l">
              <a:lnSpc>
                <a:spcPct val="100000"/>
              </a:lnSpc>
              <a:spcBef>
                <a:spcPts val="500"/>
              </a:spcBef>
              <a:spcAft>
                <a:spcPts val="0"/>
              </a:spcAft>
              <a:buClr>
                <a:srgbClr val="888888"/>
              </a:buClr>
              <a:buSzPts val="3400"/>
              <a:buFont typeface="Arial"/>
              <a:buNone/>
              <a:defRPr b="0" i="0" sz="2300" u="none" cap="none" strike="noStrike">
                <a:solidFill>
                  <a:srgbClr val="888888"/>
                </a:solidFill>
                <a:latin typeface="Calibri"/>
                <a:ea typeface="Calibri"/>
                <a:cs typeface="Calibri"/>
                <a:sym typeface="Calibri"/>
              </a:defRPr>
            </a:lvl3pPr>
            <a:lvl4pPr indent="-228600" lvl="3" marL="1828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4pPr>
            <a:lvl5pPr indent="-228600" lvl="4" marL="22860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5pPr>
            <a:lvl6pPr indent="-228600" lvl="5" marL="27432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6pPr>
            <a:lvl7pPr indent="-228600" lvl="6" marL="32004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7pPr>
            <a:lvl8pPr indent="-228600" lvl="7" marL="36576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8pPr>
            <a:lvl9pPr indent="-228600" lvl="8" marL="4114800" marR="0" algn="l">
              <a:lnSpc>
                <a:spcPct val="100000"/>
              </a:lnSpc>
              <a:spcBef>
                <a:spcPts val="400"/>
              </a:spcBef>
              <a:spcAft>
                <a:spcPts val="0"/>
              </a:spcAft>
              <a:buClr>
                <a:srgbClr val="888888"/>
              </a:buClr>
              <a:buSzPts val="2800"/>
              <a:buFont typeface="Arial"/>
              <a:buNone/>
              <a:defRPr b="0" i="0" sz="2000" u="none" cap="none" strike="noStrike">
                <a:solidFill>
                  <a:srgbClr val="888888"/>
                </a:solidFill>
                <a:latin typeface="Calibri"/>
                <a:ea typeface="Calibri"/>
                <a:cs typeface="Calibri"/>
                <a:sym typeface="Calibri"/>
              </a:defRPr>
            </a:lvl9pPr>
          </a:lstStyle>
          <a:p/>
        </p:txBody>
      </p:sp>
      <p:sp>
        <p:nvSpPr>
          <p:cNvPr id="162" name="Google Shape;162;p2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3" name="Google Shape;163;p2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4" name="Google Shape;164;p2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5" name="Shape 165"/>
        <p:cNvGrpSpPr/>
        <p:nvPr/>
      </p:nvGrpSpPr>
      <p:grpSpPr>
        <a:xfrm>
          <a:off x="0" y="0"/>
          <a:ext cx="0" cy="0"/>
          <a:chOff x="0" y="0"/>
          <a:chExt cx="0" cy="0"/>
        </a:xfrm>
      </p:grpSpPr>
      <p:sp>
        <p:nvSpPr>
          <p:cNvPr id="166" name="Google Shape;166;p25"/>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2000"/>
              <a:buNone/>
              <a:defRPr sz="2600"/>
            </a:lvl2pPr>
            <a:lvl3pPr lvl="2" algn="l">
              <a:lnSpc>
                <a:spcPct val="100000"/>
              </a:lnSpc>
              <a:spcBef>
                <a:spcPts val="0"/>
              </a:spcBef>
              <a:spcAft>
                <a:spcPts val="0"/>
              </a:spcAft>
              <a:buSzPts val="2000"/>
              <a:buNone/>
              <a:defRPr sz="2600"/>
            </a:lvl3pPr>
            <a:lvl4pPr lvl="3" algn="l">
              <a:lnSpc>
                <a:spcPct val="100000"/>
              </a:lnSpc>
              <a:spcBef>
                <a:spcPts val="0"/>
              </a:spcBef>
              <a:spcAft>
                <a:spcPts val="0"/>
              </a:spcAft>
              <a:buSzPts val="2000"/>
              <a:buNone/>
              <a:defRPr sz="2600"/>
            </a:lvl4pPr>
            <a:lvl5pPr lvl="4" algn="l">
              <a:lnSpc>
                <a:spcPct val="100000"/>
              </a:lnSpc>
              <a:spcBef>
                <a:spcPts val="0"/>
              </a:spcBef>
              <a:spcAft>
                <a:spcPts val="0"/>
              </a:spcAft>
              <a:buSzPts val="2000"/>
              <a:buNone/>
              <a:defRPr sz="2600"/>
            </a:lvl5pPr>
            <a:lvl6pPr lvl="5" algn="l">
              <a:lnSpc>
                <a:spcPct val="100000"/>
              </a:lnSpc>
              <a:spcBef>
                <a:spcPts val="0"/>
              </a:spcBef>
              <a:spcAft>
                <a:spcPts val="0"/>
              </a:spcAft>
              <a:buSzPts val="2000"/>
              <a:buNone/>
              <a:defRPr sz="2600"/>
            </a:lvl6pPr>
            <a:lvl7pPr lvl="6" algn="l">
              <a:lnSpc>
                <a:spcPct val="100000"/>
              </a:lnSpc>
              <a:spcBef>
                <a:spcPts val="0"/>
              </a:spcBef>
              <a:spcAft>
                <a:spcPts val="0"/>
              </a:spcAft>
              <a:buSzPts val="2000"/>
              <a:buNone/>
              <a:defRPr sz="2600"/>
            </a:lvl7pPr>
            <a:lvl8pPr lvl="7" algn="l">
              <a:lnSpc>
                <a:spcPct val="100000"/>
              </a:lnSpc>
              <a:spcBef>
                <a:spcPts val="0"/>
              </a:spcBef>
              <a:spcAft>
                <a:spcPts val="0"/>
              </a:spcAft>
              <a:buSzPts val="2000"/>
              <a:buNone/>
              <a:defRPr sz="2600"/>
            </a:lvl8pPr>
            <a:lvl9pPr lvl="8" algn="l">
              <a:lnSpc>
                <a:spcPct val="100000"/>
              </a:lnSpc>
              <a:spcBef>
                <a:spcPts val="0"/>
              </a:spcBef>
              <a:spcAft>
                <a:spcPts val="0"/>
              </a:spcAft>
              <a:buSzPts val="2000"/>
              <a:buNone/>
              <a:defRPr sz="2600"/>
            </a:lvl9pPr>
          </a:lstStyle>
          <a:p/>
        </p:txBody>
      </p:sp>
      <p:sp>
        <p:nvSpPr>
          <p:cNvPr id="167" name="Google Shape;167;p25"/>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68" name="Google Shape;168;p25"/>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1700" u="none" cap="none" strike="noStrike">
                <a:solidFill>
                  <a:srgbClr val="898989"/>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69" name="Google Shape;169;p25"/>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2000"/>
              <a:buNone/>
              <a:defRPr b="0" i="0" sz="2600" u="none" cap="none" strike="noStrike">
                <a:solidFill>
                  <a:schemeClr val="dk1"/>
                </a:solidFill>
                <a:latin typeface="Calibri"/>
                <a:ea typeface="Calibri"/>
                <a:cs typeface="Calibri"/>
                <a:sym typeface="Calibri"/>
              </a:defRPr>
            </a:lvl9pPr>
          </a:lstStyle>
          <a:p/>
        </p:txBody>
      </p:sp>
      <p:sp>
        <p:nvSpPr>
          <p:cNvPr id="170" name="Google Shape;170;p25"/>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5" name="Shape 175"/>
        <p:cNvGrpSpPr/>
        <p:nvPr/>
      </p:nvGrpSpPr>
      <p:grpSpPr>
        <a:xfrm>
          <a:off x="0" y="0"/>
          <a:ext cx="0" cy="0"/>
          <a:chOff x="0" y="0"/>
          <a:chExt cx="0" cy="0"/>
        </a:xfrm>
      </p:grpSpPr>
      <p:sp>
        <p:nvSpPr>
          <p:cNvPr id="176" name="Google Shape;176;p27"/>
          <p:cNvSpPr txBox="1"/>
          <p:nvPr>
            <p:ph type="title"/>
          </p:nvPr>
        </p:nvSpPr>
        <p:spPr>
          <a:xfrm>
            <a:off x="650240" y="388338"/>
            <a:ext cx="4278613" cy="1652480"/>
          </a:xfrm>
          <a:prstGeom prst="rect">
            <a:avLst/>
          </a:prstGeom>
          <a:noFill/>
          <a:ln>
            <a:noFill/>
          </a:ln>
        </p:spPr>
        <p:txBody>
          <a:bodyPr anchorCtr="0" anchor="b" bIns="130025" lIns="130025" spcFirstLastPara="1" rIns="130025" wrap="square" tIns="130025">
            <a:noAutofit/>
          </a:bodyPr>
          <a:lstStyle>
            <a:lvl1pPr lvl="0" marR="0" algn="l">
              <a:lnSpc>
                <a:spcPct val="100000"/>
              </a:lnSpc>
              <a:spcBef>
                <a:spcPts val="0"/>
              </a:spcBef>
              <a:spcAft>
                <a:spcPts val="0"/>
              </a:spcAft>
              <a:buSzPts val="4000"/>
              <a:buNone/>
              <a:defRPr b="1" i="0" sz="2800" u="none" cap="none" strike="noStrike">
                <a:solidFill>
                  <a:schemeClr val="dk1"/>
                </a:solidFill>
                <a:latin typeface="Calibri"/>
                <a:ea typeface="Calibri"/>
                <a:cs typeface="Calibri"/>
                <a:sym typeface="Calibri"/>
              </a:defRPr>
            </a:lvl1pPr>
            <a:lvl2pPr lvl="1"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2pPr>
            <a:lvl3pPr lvl="2"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3pPr>
            <a:lvl4pPr lvl="3"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4pPr>
            <a:lvl5pPr lvl="4"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5pPr>
            <a:lvl6pPr lvl="5"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6pPr>
            <a:lvl7pPr lvl="6"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7pPr>
            <a:lvl8pPr lvl="7"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8pPr>
            <a:lvl9pPr lvl="8" marR="0" algn="ctr">
              <a:lnSpc>
                <a:spcPct val="100000"/>
              </a:lnSpc>
              <a:spcBef>
                <a:spcPts val="0"/>
              </a:spcBef>
              <a:spcAft>
                <a:spcPts val="0"/>
              </a:spcAft>
              <a:buSzPts val="4000"/>
              <a:buNone/>
              <a:defRPr b="0" i="0" sz="6300" u="none" cap="none" strike="noStrike">
                <a:solidFill>
                  <a:schemeClr val="dk1"/>
                </a:solidFill>
                <a:latin typeface="Calibri"/>
                <a:ea typeface="Calibri"/>
                <a:cs typeface="Calibri"/>
                <a:sym typeface="Calibri"/>
              </a:defRPr>
            </a:lvl9pPr>
          </a:lstStyle>
          <a:p/>
        </p:txBody>
      </p:sp>
      <p:sp>
        <p:nvSpPr>
          <p:cNvPr id="177" name="Google Shape;177;p27"/>
          <p:cNvSpPr txBox="1"/>
          <p:nvPr>
            <p:ph idx="1" type="body"/>
          </p:nvPr>
        </p:nvSpPr>
        <p:spPr>
          <a:xfrm>
            <a:off x="5084516" y="388338"/>
            <a:ext cx="7269973" cy="8324267"/>
          </a:xfrm>
          <a:prstGeom prst="rect">
            <a:avLst/>
          </a:prstGeom>
          <a:noFill/>
          <a:ln>
            <a:noFill/>
          </a:ln>
        </p:spPr>
        <p:txBody>
          <a:bodyPr anchorCtr="0" anchor="t" bIns="130025" lIns="130025" spcFirstLastPara="1" rIns="130025" wrap="square" tIns="130025">
            <a:noAutofit/>
          </a:bodyPr>
          <a:lstStyle>
            <a:lvl1pPr indent="-520700" lvl="0" marL="457200" marR="0" algn="l">
              <a:lnSpc>
                <a:spcPct val="115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algn="l">
              <a:lnSpc>
                <a:spcPct val="115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algn="l">
              <a:lnSpc>
                <a:spcPct val="115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algn="l">
              <a:lnSpc>
                <a:spcPct val="115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algn="l">
              <a:lnSpc>
                <a:spcPct val="115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algn="l">
              <a:lnSpc>
                <a:spcPct val="115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algn="l">
              <a:lnSpc>
                <a:spcPct val="115000"/>
              </a:lnSpc>
              <a:spcBef>
                <a:spcPts val="2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algn="l">
              <a:lnSpc>
                <a:spcPct val="115000"/>
              </a:lnSpc>
              <a:spcBef>
                <a:spcPts val="2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algn="l">
              <a:lnSpc>
                <a:spcPct val="115000"/>
              </a:lnSpc>
              <a:spcBef>
                <a:spcPts val="2300"/>
              </a:spcBef>
              <a:spcAft>
                <a:spcPts val="230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78" name="Google Shape;178;p27"/>
          <p:cNvSpPr txBox="1"/>
          <p:nvPr>
            <p:ph idx="2" type="body"/>
          </p:nvPr>
        </p:nvSpPr>
        <p:spPr>
          <a:xfrm>
            <a:off x="650240" y="2041031"/>
            <a:ext cx="4278613" cy="6671787"/>
          </a:xfrm>
          <a:prstGeom prst="rect">
            <a:avLst/>
          </a:prstGeom>
          <a:noFill/>
          <a:ln>
            <a:noFill/>
          </a:ln>
        </p:spPr>
        <p:txBody>
          <a:bodyPr anchorCtr="0" anchor="t" bIns="130025" lIns="130025" spcFirstLastPara="1" rIns="130025" wrap="square" tIns="130025">
            <a:noAutofit/>
          </a:bodyPr>
          <a:lstStyle>
            <a:lvl1pPr indent="-228600" lvl="0" marL="457200" marR="0" algn="l">
              <a:lnSpc>
                <a:spcPct val="115000"/>
              </a:lnSpc>
              <a:spcBef>
                <a:spcPts val="400"/>
              </a:spcBef>
              <a:spcAft>
                <a:spcPts val="0"/>
              </a:spcAft>
              <a:buClr>
                <a:schemeClr val="dk1"/>
              </a:buClr>
              <a:buSzPts val="2600"/>
              <a:buFont typeface="Arial"/>
              <a:buNone/>
              <a:defRPr b="0" i="0" sz="2000" u="none" cap="none" strike="noStrike">
                <a:solidFill>
                  <a:schemeClr val="dk1"/>
                </a:solidFill>
                <a:latin typeface="Calibri"/>
                <a:ea typeface="Calibri"/>
                <a:cs typeface="Calibri"/>
                <a:sym typeface="Calibri"/>
              </a:defRPr>
            </a:lvl1pPr>
            <a:lvl2pPr indent="-228600" lvl="1" marL="914400" marR="0" algn="l">
              <a:lnSpc>
                <a:spcPct val="115000"/>
              </a:lnSpc>
              <a:spcBef>
                <a:spcPts val="300"/>
              </a:spcBef>
              <a:spcAft>
                <a:spcPts val="0"/>
              </a:spcAft>
              <a:buClr>
                <a:schemeClr val="dk1"/>
              </a:buClr>
              <a:buSzPts val="2000"/>
              <a:buFont typeface="Arial"/>
              <a:buNone/>
              <a:defRPr b="0" i="0" sz="1700" u="none" cap="none" strike="noStrike">
                <a:solidFill>
                  <a:schemeClr val="dk1"/>
                </a:solidFill>
                <a:latin typeface="Calibri"/>
                <a:ea typeface="Calibri"/>
                <a:cs typeface="Calibri"/>
                <a:sym typeface="Calibri"/>
              </a:defRPr>
            </a:lvl2pPr>
            <a:lvl3pPr indent="-228600" lvl="2" marL="1371600" marR="0" algn="l">
              <a:lnSpc>
                <a:spcPct val="115000"/>
              </a:lnSpc>
              <a:spcBef>
                <a:spcPts val="300"/>
              </a:spcBef>
              <a:spcAft>
                <a:spcPts val="0"/>
              </a:spcAft>
              <a:buClr>
                <a:schemeClr val="dk1"/>
              </a:buClr>
              <a:buSzPts val="2000"/>
              <a:buFont typeface="Arial"/>
              <a:buNone/>
              <a:defRPr b="0" i="0" sz="1400" u="none" cap="none" strike="noStrike">
                <a:solidFill>
                  <a:schemeClr val="dk1"/>
                </a:solidFill>
                <a:latin typeface="Calibri"/>
                <a:ea typeface="Calibri"/>
                <a:cs typeface="Calibri"/>
                <a:sym typeface="Calibri"/>
              </a:defRPr>
            </a:lvl3pPr>
            <a:lvl4pPr indent="-228600" lvl="3" marL="1828800" marR="0" algn="l">
              <a:lnSpc>
                <a:spcPct val="115000"/>
              </a:lnSpc>
              <a:spcBef>
                <a:spcPts val="300"/>
              </a:spcBef>
              <a:spcAft>
                <a:spcPts val="0"/>
              </a:spcAft>
              <a:buClr>
                <a:schemeClr val="dk1"/>
              </a:buClr>
              <a:buSzPts val="2000"/>
              <a:buFont typeface="Arial"/>
              <a:buNone/>
              <a:defRPr b="0" i="0" sz="1300" u="none" cap="none" strike="noStrike">
                <a:solidFill>
                  <a:schemeClr val="dk1"/>
                </a:solidFill>
                <a:latin typeface="Calibri"/>
                <a:ea typeface="Calibri"/>
                <a:cs typeface="Calibri"/>
                <a:sym typeface="Calibri"/>
              </a:defRPr>
            </a:lvl4pPr>
            <a:lvl5pPr indent="-228600" lvl="4" marL="2286000" marR="0" algn="l">
              <a:lnSpc>
                <a:spcPct val="115000"/>
              </a:lnSpc>
              <a:spcBef>
                <a:spcPts val="300"/>
              </a:spcBef>
              <a:spcAft>
                <a:spcPts val="0"/>
              </a:spcAft>
              <a:buClr>
                <a:schemeClr val="dk1"/>
              </a:buClr>
              <a:buSzPts val="2000"/>
              <a:buFont typeface="Arial"/>
              <a:buNone/>
              <a:defRPr b="0" i="0" sz="1300" u="none" cap="none" strike="noStrike">
                <a:solidFill>
                  <a:schemeClr val="dk1"/>
                </a:solidFill>
                <a:latin typeface="Calibri"/>
                <a:ea typeface="Calibri"/>
                <a:cs typeface="Calibri"/>
                <a:sym typeface="Calibri"/>
              </a:defRPr>
            </a:lvl5pPr>
            <a:lvl6pPr indent="-228600" lvl="5" marL="2743200" marR="0" algn="l">
              <a:lnSpc>
                <a:spcPct val="115000"/>
              </a:lnSpc>
              <a:spcBef>
                <a:spcPts val="300"/>
              </a:spcBef>
              <a:spcAft>
                <a:spcPts val="0"/>
              </a:spcAft>
              <a:buClr>
                <a:schemeClr val="dk1"/>
              </a:buClr>
              <a:buSzPts val="2000"/>
              <a:buFont typeface="Arial"/>
              <a:buNone/>
              <a:defRPr b="0" i="0" sz="1300" u="none" cap="none" strike="noStrike">
                <a:solidFill>
                  <a:schemeClr val="dk1"/>
                </a:solidFill>
                <a:latin typeface="Calibri"/>
                <a:ea typeface="Calibri"/>
                <a:cs typeface="Calibri"/>
                <a:sym typeface="Calibri"/>
              </a:defRPr>
            </a:lvl6pPr>
            <a:lvl7pPr indent="-228600" lvl="6" marL="3200400" marR="0" algn="l">
              <a:lnSpc>
                <a:spcPct val="115000"/>
              </a:lnSpc>
              <a:spcBef>
                <a:spcPts val="2300"/>
              </a:spcBef>
              <a:spcAft>
                <a:spcPts val="0"/>
              </a:spcAft>
              <a:buClr>
                <a:schemeClr val="dk1"/>
              </a:buClr>
              <a:buSzPts val="2000"/>
              <a:buFont typeface="Arial"/>
              <a:buNone/>
              <a:defRPr b="0" i="0" sz="1300" u="none" cap="none" strike="noStrike">
                <a:solidFill>
                  <a:schemeClr val="dk1"/>
                </a:solidFill>
                <a:latin typeface="Calibri"/>
                <a:ea typeface="Calibri"/>
                <a:cs typeface="Calibri"/>
                <a:sym typeface="Calibri"/>
              </a:defRPr>
            </a:lvl7pPr>
            <a:lvl8pPr indent="-228600" lvl="7" marL="3657600" marR="0" algn="l">
              <a:lnSpc>
                <a:spcPct val="115000"/>
              </a:lnSpc>
              <a:spcBef>
                <a:spcPts val="2300"/>
              </a:spcBef>
              <a:spcAft>
                <a:spcPts val="0"/>
              </a:spcAft>
              <a:buClr>
                <a:schemeClr val="dk1"/>
              </a:buClr>
              <a:buSzPts val="2000"/>
              <a:buFont typeface="Arial"/>
              <a:buNone/>
              <a:defRPr b="0" i="0" sz="1300" u="none" cap="none" strike="noStrike">
                <a:solidFill>
                  <a:schemeClr val="dk1"/>
                </a:solidFill>
                <a:latin typeface="Calibri"/>
                <a:ea typeface="Calibri"/>
                <a:cs typeface="Calibri"/>
                <a:sym typeface="Calibri"/>
              </a:defRPr>
            </a:lvl8pPr>
            <a:lvl9pPr indent="-228600" lvl="8" marL="4114800" marR="0" algn="l">
              <a:lnSpc>
                <a:spcPct val="115000"/>
              </a:lnSpc>
              <a:spcBef>
                <a:spcPts val="2300"/>
              </a:spcBef>
              <a:spcAft>
                <a:spcPts val="2300"/>
              </a:spcAft>
              <a:buClr>
                <a:schemeClr val="dk1"/>
              </a:buClr>
              <a:buSzPts val="2000"/>
              <a:buFont typeface="Arial"/>
              <a:buNone/>
              <a:defRPr b="0" i="0" sz="1300" u="none" cap="none" strike="noStrike">
                <a:solidFill>
                  <a:schemeClr val="dk1"/>
                </a:solidFill>
                <a:latin typeface="Calibri"/>
                <a:ea typeface="Calibri"/>
                <a:cs typeface="Calibri"/>
                <a:sym typeface="Calibri"/>
              </a:defRPr>
            </a:lvl9pPr>
          </a:lstStyle>
          <a:p/>
        </p:txBody>
      </p:sp>
      <p:sp>
        <p:nvSpPr>
          <p:cNvPr id="179" name="Google Shape;179;p27"/>
          <p:cNvSpPr txBox="1"/>
          <p:nvPr>
            <p:ph idx="10" type="dt"/>
          </p:nvPr>
        </p:nvSpPr>
        <p:spPr>
          <a:xfrm>
            <a:off x="650240" y="9040142"/>
            <a:ext cx="3034453"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80" name="Google Shape;180;p27"/>
          <p:cNvSpPr txBox="1"/>
          <p:nvPr>
            <p:ph idx="11" type="ftr"/>
          </p:nvPr>
        </p:nvSpPr>
        <p:spPr>
          <a:xfrm>
            <a:off x="4443307" y="9040142"/>
            <a:ext cx="4118187" cy="519253"/>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3400" u="none" cap="none" strike="noStrike">
                <a:solidFill>
                  <a:schemeClr val="dk1"/>
                </a:solidFill>
                <a:latin typeface="Calibri"/>
                <a:ea typeface="Calibri"/>
                <a:cs typeface="Calibri"/>
                <a:sym typeface="Calibri"/>
              </a:defRPr>
            </a:lvl9pPr>
          </a:lstStyle>
          <a:p/>
        </p:txBody>
      </p:sp>
      <p:sp>
        <p:nvSpPr>
          <p:cNvPr id="181" name="Google Shape;181;p27"/>
          <p:cNvSpPr txBox="1"/>
          <p:nvPr>
            <p:ph idx="12" type="sldNum"/>
          </p:nvPr>
        </p:nvSpPr>
        <p:spPr>
          <a:xfrm>
            <a:off x="9320107" y="9040142"/>
            <a:ext cx="3034453" cy="519253"/>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2" name="Shape 182"/>
        <p:cNvGrpSpPr/>
        <p:nvPr/>
      </p:nvGrpSpPr>
      <p:grpSpPr>
        <a:xfrm>
          <a:off x="0" y="0"/>
          <a:ext cx="0" cy="0"/>
          <a:chOff x="0" y="0"/>
          <a:chExt cx="0" cy="0"/>
        </a:xfrm>
      </p:grpSpPr>
      <p:sp>
        <p:nvSpPr>
          <p:cNvPr id="183" name="Google Shape;183;p28"/>
          <p:cNvSpPr txBox="1"/>
          <p:nvPr>
            <p:ph type="ctrTitle"/>
          </p:nvPr>
        </p:nvSpPr>
        <p:spPr>
          <a:xfrm>
            <a:off x="443318" y="1411935"/>
            <a:ext cx="12118187" cy="38924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7400"/>
              <a:buNone/>
              <a:defRPr sz="7400"/>
            </a:lvl1pPr>
            <a:lvl2pPr lvl="1" algn="ctr">
              <a:lnSpc>
                <a:spcPct val="100000"/>
              </a:lnSpc>
              <a:spcBef>
                <a:spcPts val="0"/>
              </a:spcBef>
              <a:spcAft>
                <a:spcPts val="0"/>
              </a:spcAft>
              <a:buSzPts val="7400"/>
              <a:buNone/>
              <a:defRPr sz="7400"/>
            </a:lvl2pPr>
            <a:lvl3pPr lvl="2" algn="ctr">
              <a:lnSpc>
                <a:spcPct val="100000"/>
              </a:lnSpc>
              <a:spcBef>
                <a:spcPts val="0"/>
              </a:spcBef>
              <a:spcAft>
                <a:spcPts val="0"/>
              </a:spcAft>
              <a:buSzPts val="7400"/>
              <a:buNone/>
              <a:defRPr sz="7400"/>
            </a:lvl3pPr>
            <a:lvl4pPr lvl="3" algn="ctr">
              <a:lnSpc>
                <a:spcPct val="100000"/>
              </a:lnSpc>
              <a:spcBef>
                <a:spcPts val="0"/>
              </a:spcBef>
              <a:spcAft>
                <a:spcPts val="0"/>
              </a:spcAft>
              <a:buSzPts val="7400"/>
              <a:buNone/>
              <a:defRPr sz="7400"/>
            </a:lvl4pPr>
            <a:lvl5pPr lvl="4" algn="ctr">
              <a:lnSpc>
                <a:spcPct val="100000"/>
              </a:lnSpc>
              <a:spcBef>
                <a:spcPts val="0"/>
              </a:spcBef>
              <a:spcAft>
                <a:spcPts val="0"/>
              </a:spcAft>
              <a:buSzPts val="7400"/>
              <a:buNone/>
              <a:defRPr sz="7400"/>
            </a:lvl5pPr>
            <a:lvl6pPr lvl="5" algn="ctr">
              <a:lnSpc>
                <a:spcPct val="100000"/>
              </a:lnSpc>
              <a:spcBef>
                <a:spcPts val="0"/>
              </a:spcBef>
              <a:spcAft>
                <a:spcPts val="0"/>
              </a:spcAft>
              <a:buSzPts val="7400"/>
              <a:buNone/>
              <a:defRPr sz="7400"/>
            </a:lvl6pPr>
            <a:lvl7pPr lvl="6" algn="ctr">
              <a:lnSpc>
                <a:spcPct val="100000"/>
              </a:lnSpc>
              <a:spcBef>
                <a:spcPts val="0"/>
              </a:spcBef>
              <a:spcAft>
                <a:spcPts val="0"/>
              </a:spcAft>
              <a:buSzPts val="7400"/>
              <a:buNone/>
              <a:defRPr sz="7400"/>
            </a:lvl7pPr>
            <a:lvl8pPr lvl="7" algn="ctr">
              <a:lnSpc>
                <a:spcPct val="100000"/>
              </a:lnSpc>
              <a:spcBef>
                <a:spcPts val="0"/>
              </a:spcBef>
              <a:spcAft>
                <a:spcPts val="0"/>
              </a:spcAft>
              <a:buSzPts val="7400"/>
              <a:buNone/>
              <a:defRPr sz="7400"/>
            </a:lvl8pPr>
            <a:lvl9pPr lvl="8" algn="ctr">
              <a:lnSpc>
                <a:spcPct val="100000"/>
              </a:lnSpc>
              <a:spcBef>
                <a:spcPts val="0"/>
              </a:spcBef>
              <a:spcAft>
                <a:spcPts val="0"/>
              </a:spcAft>
              <a:buSzPts val="7400"/>
              <a:buNone/>
              <a:defRPr sz="7400"/>
            </a:lvl9pPr>
          </a:lstStyle>
          <a:p/>
        </p:txBody>
      </p:sp>
      <p:sp>
        <p:nvSpPr>
          <p:cNvPr id="184" name="Google Shape;184;p28"/>
          <p:cNvSpPr txBox="1"/>
          <p:nvPr>
            <p:ph idx="1" type="subTitle"/>
          </p:nvPr>
        </p:nvSpPr>
        <p:spPr>
          <a:xfrm>
            <a:off x="443307" y="5374340"/>
            <a:ext cx="12118187" cy="1503147"/>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p:txBody>
      </p:sp>
      <p:sp>
        <p:nvSpPr>
          <p:cNvPr id="185" name="Google Shape;185;p28"/>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6" name="Shape 186"/>
        <p:cNvGrpSpPr/>
        <p:nvPr/>
      </p:nvGrpSpPr>
      <p:grpSpPr>
        <a:xfrm>
          <a:off x="0" y="0"/>
          <a:ext cx="0" cy="0"/>
          <a:chOff x="0" y="0"/>
          <a:chExt cx="0" cy="0"/>
        </a:xfrm>
      </p:grpSpPr>
      <p:sp>
        <p:nvSpPr>
          <p:cNvPr id="187" name="Google Shape;187;p29"/>
          <p:cNvSpPr txBox="1"/>
          <p:nvPr>
            <p:ph type="title"/>
          </p:nvPr>
        </p:nvSpPr>
        <p:spPr>
          <a:xfrm>
            <a:off x="443307" y="4078649"/>
            <a:ext cx="12118187" cy="1596160"/>
          </a:xfrm>
          <a:prstGeom prst="rect">
            <a:avLst/>
          </a:prstGeom>
          <a:noFill/>
          <a:ln>
            <a:noFill/>
          </a:ln>
        </p:spPr>
        <p:txBody>
          <a:bodyPr anchorCtr="0" anchor="ctr" bIns="130025" lIns="130025" spcFirstLastPara="1" rIns="130025" wrap="square" tIns="130025">
            <a:no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p:txBody>
      </p:sp>
      <p:sp>
        <p:nvSpPr>
          <p:cNvPr id="188" name="Google Shape;188;p29"/>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9" name="Shape 189"/>
        <p:cNvGrpSpPr/>
        <p:nvPr/>
      </p:nvGrpSpPr>
      <p:grpSpPr>
        <a:xfrm>
          <a:off x="0" y="0"/>
          <a:ext cx="0" cy="0"/>
          <a:chOff x="0" y="0"/>
          <a:chExt cx="0" cy="0"/>
        </a:xfrm>
      </p:grpSpPr>
      <p:sp>
        <p:nvSpPr>
          <p:cNvPr id="190" name="Google Shape;190;p30"/>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91" name="Google Shape;191;p30"/>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192" name="Google Shape;192;p30"/>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3" name="Shape 193"/>
        <p:cNvGrpSpPr/>
        <p:nvPr/>
      </p:nvGrpSpPr>
      <p:grpSpPr>
        <a:xfrm>
          <a:off x="0" y="0"/>
          <a:ext cx="0" cy="0"/>
          <a:chOff x="0" y="0"/>
          <a:chExt cx="0" cy="0"/>
        </a:xfrm>
      </p:grpSpPr>
      <p:sp>
        <p:nvSpPr>
          <p:cNvPr id="194" name="Google Shape;194;p31"/>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195" name="Google Shape;195;p31"/>
          <p:cNvSpPr txBox="1"/>
          <p:nvPr>
            <p:ph idx="1" type="body"/>
          </p:nvPr>
        </p:nvSpPr>
        <p:spPr>
          <a:xfrm>
            <a:off x="44330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96" name="Google Shape;196;p31"/>
          <p:cNvSpPr txBox="1"/>
          <p:nvPr>
            <p:ph idx="2" type="body"/>
          </p:nvPr>
        </p:nvSpPr>
        <p:spPr>
          <a:xfrm>
            <a:off x="6872747" y="2185434"/>
            <a:ext cx="5688747" cy="6478507"/>
          </a:xfrm>
          <a:prstGeom prst="rect">
            <a:avLst/>
          </a:prstGeom>
          <a:noFill/>
          <a:ln>
            <a:noFill/>
          </a:ln>
        </p:spPr>
        <p:txBody>
          <a:bodyPr anchorCtr="0" anchor="t" bIns="130025" lIns="130025" spcFirstLastPara="1" rIns="130025" wrap="square" tIns="130025">
            <a:noAutofit/>
          </a:bodyPr>
          <a:lstStyle>
            <a:lvl1pPr indent="-355600" lvl="0" marL="457200" algn="l">
              <a:lnSpc>
                <a:spcPct val="115000"/>
              </a:lnSpc>
              <a:spcBef>
                <a:spcPts val="0"/>
              </a:spcBef>
              <a:spcAft>
                <a:spcPts val="0"/>
              </a:spcAft>
              <a:buSzPts val="2000"/>
              <a:buChar char="●"/>
              <a:defRPr sz="20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197" name="Google Shape;197;p31"/>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8" name="Shape 198"/>
        <p:cNvGrpSpPr/>
        <p:nvPr/>
      </p:nvGrpSpPr>
      <p:grpSpPr>
        <a:xfrm>
          <a:off x="0" y="0"/>
          <a:ext cx="0" cy="0"/>
          <a:chOff x="0" y="0"/>
          <a:chExt cx="0" cy="0"/>
        </a:xfrm>
      </p:grpSpPr>
      <p:sp>
        <p:nvSpPr>
          <p:cNvPr id="199" name="Google Shape;199;p32"/>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algn="l">
              <a:lnSpc>
                <a:spcPct val="100000"/>
              </a:lnSpc>
              <a:spcBef>
                <a:spcPts val="0"/>
              </a:spcBef>
              <a:spcAft>
                <a:spcPts val="0"/>
              </a:spcAft>
              <a:buSzPts val="4000"/>
              <a:buNone/>
              <a:defRPr/>
            </a:lvl1pPr>
            <a:lvl2pPr lvl="1" algn="l">
              <a:lnSpc>
                <a:spcPct val="100000"/>
              </a:lnSpc>
              <a:spcBef>
                <a:spcPts val="0"/>
              </a:spcBef>
              <a:spcAft>
                <a:spcPts val="0"/>
              </a:spcAft>
              <a:buSzPts val="4000"/>
              <a:buNone/>
              <a:defRPr/>
            </a:lvl2pPr>
            <a:lvl3pPr lvl="2" algn="l">
              <a:lnSpc>
                <a:spcPct val="100000"/>
              </a:lnSpc>
              <a:spcBef>
                <a:spcPts val="0"/>
              </a:spcBef>
              <a:spcAft>
                <a:spcPts val="0"/>
              </a:spcAft>
              <a:buSzPts val="4000"/>
              <a:buNone/>
              <a:defRPr/>
            </a:lvl3pPr>
            <a:lvl4pPr lvl="3" algn="l">
              <a:lnSpc>
                <a:spcPct val="100000"/>
              </a:lnSpc>
              <a:spcBef>
                <a:spcPts val="0"/>
              </a:spcBef>
              <a:spcAft>
                <a:spcPts val="0"/>
              </a:spcAft>
              <a:buSzPts val="4000"/>
              <a:buNone/>
              <a:defRPr/>
            </a:lvl4pPr>
            <a:lvl5pPr lvl="4" algn="l">
              <a:lnSpc>
                <a:spcPct val="100000"/>
              </a:lnSpc>
              <a:spcBef>
                <a:spcPts val="0"/>
              </a:spcBef>
              <a:spcAft>
                <a:spcPts val="0"/>
              </a:spcAft>
              <a:buSzPts val="4000"/>
              <a:buNone/>
              <a:defRPr/>
            </a:lvl5pPr>
            <a:lvl6pPr lvl="5" algn="l">
              <a:lnSpc>
                <a:spcPct val="100000"/>
              </a:lnSpc>
              <a:spcBef>
                <a:spcPts val="0"/>
              </a:spcBef>
              <a:spcAft>
                <a:spcPts val="0"/>
              </a:spcAft>
              <a:buSzPts val="4000"/>
              <a:buNone/>
              <a:defRPr/>
            </a:lvl6pPr>
            <a:lvl7pPr lvl="6" algn="l">
              <a:lnSpc>
                <a:spcPct val="100000"/>
              </a:lnSpc>
              <a:spcBef>
                <a:spcPts val="0"/>
              </a:spcBef>
              <a:spcAft>
                <a:spcPts val="0"/>
              </a:spcAft>
              <a:buSzPts val="4000"/>
              <a:buNone/>
              <a:defRPr/>
            </a:lvl7pPr>
            <a:lvl8pPr lvl="7" algn="l">
              <a:lnSpc>
                <a:spcPct val="100000"/>
              </a:lnSpc>
              <a:spcBef>
                <a:spcPts val="0"/>
              </a:spcBef>
              <a:spcAft>
                <a:spcPts val="0"/>
              </a:spcAft>
              <a:buSzPts val="4000"/>
              <a:buNone/>
              <a:defRPr/>
            </a:lvl8pPr>
            <a:lvl9pPr lvl="8" algn="l">
              <a:lnSpc>
                <a:spcPct val="100000"/>
              </a:lnSpc>
              <a:spcBef>
                <a:spcPts val="0"/>
              </a:spcBef>
              <a:spcAft>
                <a:spcPts val="0"/>
              </a:spcAft>
              <a:buSzPts val="4000"/>
              <a:buNone/>
              <a:defRPr/>
            </a:lvl9pPr>
          </a:lstStyle>
          <a:p/>
        </p:txBody>
      </p:sp>
      <p:sp>
        <p:nvSpPr>
          <p:cNvPr id="200" name="Google Shape;200;p32"/>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22" name="Shape 22"/>
        <p:cNvGrpSpPr/>
        <p:nvPr/>
      </p:nvGrpSpPr>
      <p:grpSpPr>
        <a:xfrm>
          <a:off x="0" y="0"/>
          <a:ext cx="0" cy="0"/>
          <a:chOff x="0" y="0"/>
          <a:chExt cx="0" cy="0"/>
        </a:xfrm>
      </p:grpSpPr>
      <p:sp>
        <p:nvSpPr>
          <p:cNvPr id="23" name="Google Shape;23;p4"/>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4"/>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4"/>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7" name="Google Shape;27;p4"/>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01" name="Shape 201"/>
        <p:cNvGrpSpPr/>
        <p:nvPr/>
      </p:nvGrpSpPr>
      <p:grpSpPr>
        <a:xfrm>
          <a:off x="0" y="0"/>
          <a:ext cx="0" cy="0"/>
          <a:chOff x="0" y="0"/>
          <a:chExt cx="0" cy="0"/>
        </a:xfrm>
      </p:grpSpPr>
      <p:sp>
        <p:nvSpPr>
          <p:cNvPr id="202" name="Google Shape;202;p33"/>
          <p:cNvSpPr txBox="1"/>
          <p:nvPr>
            <p:ph type="title"/>
          </p:nvPr>
        </p:nvSpPr>
        <p:spPr>
          <a:xfrm>
            <a:off x="443307" y="1053582"/>
            <a:ext cx="3993600" cy="1433173"/>
          </a:xfrm>
          <a:prstGeom prst="rect">
            <a:avLst/>
          </a:prstGeom>
          <a:noFill/>
          <a:ln>
            <a:noFill/>
          </a:ln>
        </p:spPr>
        <p:txBody>
          <a:bodyPr anchorCtr="0" anchor="b" bIns="130025" lIns="130025" spcFirstLastPara="1" rIns="130025" wrap="square" tIns="130025">
            <a:noAutofit/>
          </a:bodyPr>
          <a:lstStyle>
            <a:lvl1pPr lvl="0" algn="l">
              <a:lnSpc>
                <a:spcPct val="100000"/>
              </a:lnSpc>
              <a:spcBef>
                <a:spcPts val="0"/>
              </a:spcBef>
              <a:spcAft>
                <a:spcPts val="0"/>
              </a:spcAft>
              <a:buSzPts val="3400"/>
              <a:buNone/>
              <a:defRPr sz="3400"/>
            </a:lvl1pPr>
            <a:lvl2pPr lvl="1" algn="l">
              <a:lnSpc>
                <a:spcPct val="100000"/>
              </a:lnSpc>
              <a:spcBef>
                <a:spcPts val="0"/>
              </a:spcBef>
              <a:spcAft>
                <a:spcPts val="0"/>
              </a:spcAft>
              <a:buSzPts val="3400"/>
              <a:buNone/>
              <a:defRPr sz="3400"/>
            </a:lvl2pPr>
            <a:lvl3pPr lvl="2" algn="l">
              <a:lnSpc>
                <a:spcPct val="100000"/>
              </a:lnSpc>
              <a:spcBef>
                <a:spcPts val="0"/>
              </a:spcBef>
              <a:spcAft>
                <a:spcPts val="0"/>
              </a:spcAft>
              <a:buSzPts val="3400"/>
              <a:buNone/>
              <a:defRPr sz="3400"/>
            </a:lvl3pPr>
            <a:lvl4pPr lvl="3" algn="l">
              <a:lnSpc>
                <a:spcPct val="100000"/>
              </a:lnSpc>
              <a:spcBef>
                <a:spcPts val="0"/>
              </a:spcBef>
              <a:spcAft>
                <a:spcPts val="0"/>
              </a:spcAft>
              <a:buSzPts val="3400"/>
              <a:buNone/>
              <a:defRPr sz="3400"/>
            </a:lvl4pPr>
            <a:lvl5pPr lvl="4" algn="l">
              <a:lnSpc>
                <a:spcPct val="100000"/>
              </a:lnSpc>
              <a:spcBef>
                <a:spcPts val="0"/>
              </a:spcBef>
              <a:spcAft>
                <a:spcPts val="0"/>
              </a:spcAft>
              <a:buSzPts val="3400"/>
              <a:buNone/>
              <a:defRPr sz="3400"/>
            </a:lvl5pPr>
            <a:lvl6pPr lvl="5" algn="l">
              <a:lnSpc>
                <a:spcPct val="100000"/>
              </a:lnSpc>
              <a:spcBef>
                <a:spcPts val="0"/>
              </a:spcBef>
              <a:spcAft>
                <a:spcPts val="0"/>
              </a:spcAft>
              <a:buSzPts val="3400"/>
              <a:buNone/>
              <a:defRPr sz="3400"/>
            </a:lvl6pPr>
            <a:lvl7pPr lvl="6" algn="l">
              <a:lnSpc>
                <a:spcPct val="100000"/>
              </a:lnSpc>
              <a:spcBef>
                <a:spcPts val="0"/>
              </a:spcBef>
              <a:spcAft>
                <a:spcPts val="0"/>
              </a:spcAft>
              <a:buSzPts val="3400"/>
              <a:buNone/>
              <a:defRPr sz="3400"/>
            </a:lvl7pPr>
            <a:lvl8pPr lvl="7" algn="l">
              <a:lnSpc>
                <a:spcPct val="100000"/>
              </a:lnSpc>
              <a:spcBef>
                <a:spcPts val="0"/>
              </a:spcBef>
              <a:spcAft>
                <a:spcPts val="0"/>
              </a:spcAft>
              <a:buSzPts val="3400"/>
              <a:buNone/>
              <a:defRPr sz="3400"/>
            </a:lvl8pPr>
            <a:lvl9pPr lvl="8" algn="l">
              <a:lnSpc>
                <a:spcPct val="100000"/>
              </a:lnSpc>
              <a:spcBef>
                <a:spcPts val="0"/>
              </a:spcBef>
              <a:spcAft>
                <a:spcPts val="0"/>
              </a:spcAft>
              <a:buSzPts val="3400"/>
              <a:buNone/>
              <a:defRPr sz="3400"/>
            </a:lvl9pPr>
          </a:lstStyle>
          <a:p/>
        </p:txBody>
      </p:sp>
      <p:sp>
        <p:nvSpPr>
          <p:cNvPr id="203" name="Google Shape;203;p33"/>
          <p:cNvSpPr txBox="1"/>
          <p:nvPr>
            <p:ph idx="1" type="body"/>
          </p:nvPr>
        </p:nvSpPr>
        <p:spPr>
          <a:xfrm>
            <a:off x="443307" y="2635093"/>
            <a:ext cx="3993600" cy="6029227"/>
          </a:xfrm>
          <a:prstGeom prst="rect">
            <a:avLst/>
          </a:prstGeom>
          <a:noFill/>
          <a:ln>
            <a:noFill/>
          </a:ln>
        </p:spPr>
        <p:txBody>
          <a:bodyPr anchorCtr="0" anchor="t" bIns="130025" lIns="130025" spcFirstLastPara="1" rIns="130025" wrap="square" tIns="130025">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2300"/>
              </a:spcBef>
              <a:spcAft>
                <a:spcPts val="0"/>
              </a:spcAft>
              <a:buSzPts val="1700"/>
              <a:buChar char="○"/>
              <a:defRPr sz="1700"/>
            </a:lvl2pPr>
            <a:lvl3pPr indent="-336550" lvl="2" marL="1371600" algn="l">
              <a:lnSpc>
                <a:spcPct val="115000"/>
              </a:lnSpc>
              <a:spcBef>
                <a:spcPts val="2300"/>
              </a:spcBef>
              <a:spcAft>
                <a:spcPts val="0"/>
              </a:spcAft>
              <a:buSzPts val="1700"/>
              <a:buChar char="■"/>
              <a:defRPr sz="1700"/>
            </a:lvl3pPr>
            <a:lvl4pPr indent="-336550" lvl="3" marL="1828800" algn="l">
              <a:lnSpc>
                <a:spcPct val="115000"/>
              </a:lnSpc>
              <a:spcBef>
                <a:spcPts val="2300"/>
              </a:spcBef>
              <a:spcAft>
                <a:spcPts val="0"/>
              </a:spcAft>
              <a:buSzPts val="1700"/>
              <a:buChar char="●"/>
              <a:defRPr sz="1700"/>
            </a:lvl4pPr>
            <a:lvl5pPr indent="-336550" lvl="4" marL="2286000" algn="l">
              <a:lnSpc>
                <a:spcPct val="115000"/>
              </a:lnSpc>
              <a:spcBef>
                <a:spcPts val="2300"/>
              </a:spcBef>
              <a:spcAft>
                <a:spcPts val="0"/>
              </a:spcAft>
              <a:buSzPts val="1700"/>
              <a:buChar char="○"/>
              <a:defRPr sz="1700"/>
            </a:lvl5pPr>
            <a:lvl6pPr indent="-336550" lvl="5" marL="2743200" algn="l">
              <a:lnSpc>
                <a:spcPct val="115000"/>
              </a:lnSpc>
              <a:spcBef>
                <a:spcPts val="2300"/>
              </a:spcBef>
              <a:spcAft>
                <a:spcPts val="0"/>
              </a:spcAft>
              <a:buSzPts val="1700"/>
              <a:buChar char="■"/>
              <a:defRPr sz="1700"/>
            </a:lvl6pPr>
            <a:lvl7pPr indent="-336550" lvl="6" marL="3200400" algn="l">
              <a:lnSpc>
                <a:spcPct val="115000"/>
              </a:lnSpc>
              <a:spcBef>
                <a:spcPts val="2300"/>
              </a:spcBef>
              <a:spcAft>
                <a:spcPts val="0"/>
              </a:spcAft>
              <a:buSzPts val="1700"/>
              <a:buChar char="●"/>
              <a:defRPr sz="1700"/>
            </a:lvl7pPr>
            <a:lvl8pPr indent="-336550" lvl="7" marL="3657600" algn="l">
              <a:lnSpc>
                <a:spcPct val="115000"/>
              </a:lnSpc>
              <a:spcBef>
                <a:spcPts val="2300"/>
              </a:spcBef>
              <a:spcAft>
                <a:spcPts val="0"/>
              </a:spcAft>
              <a:buSzPts val="1700"/>
              <a:buChar char="○"/>
              <a:defRPr sz="1700"/>
            </a:lvl8pPr>
            <a:lvl9pPr indent="-336550" lvl="8" marL="4114800" algn="l">
              <a:lnSpc>
                <a:spcPct val="115000"/>
              </a:lnSpc>
              <a:spcBef>
                <a:spcPts val="2300"/>
              </a:spcBef>
              <a:spcAft>
                <a:spcPts val="2300"/>
              </a:spcAft>
              <a:buSzPts val="1700"/>
              <a:buChar char="■"/>
              <a:defRPr sz="1700"/>
            </a:lvl9pPr>
          </a:lstStyle>
          <a:p/>
        </p:txBody>
      </p:sp>
      <p:sp>
        <p:nvSpPr>
          <p:cNvPr id="204" name="Google Shape;204;p33"/>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5" name="Shape 205"/>
        <p:cNvGrpSpPr/>
        <p:nvPr/>
      </p:nvGrpSpPr>
      <p:grpSpPr>
        <a:xfrm>
          <a:off x="0" y="0"/>
          <a:ext cx="0" cy="0"/>
          <a:chOff x="0" y="0"/>
          <a:chExt cx="0" cy="0"/>
        </a:xfrm>
      </p:grpSpPr>
      <p:sp>
        <p:nvSpPr>
          <p:cNvPr id="206" name="Google Shape;206;p34"/>
          <p:cNvSpPr txBox="1"/>
          <p:nvPr>
            <p:ph type="title"/>
          </p:nvPr>
        </p:nvSpPr>
        <p:spPr>
          <a:xfrm>
            <a:off x="697244" y="853618"/>
            <a:ext cx="9056427" cy="7757227"/>
          </a:xfrm>
          <a:prstGeom prst="rect">
            <a:avLst/>
          </a:prstGeom>
          <a:noFill/>
          <a:ln>
            <a:noFill/>
          </a:ln>
        </p:spPr>
        <p:txBody>
          <a:bodyPr anchorCtr="0" anchor="ctr" bIns="130025" lIns="130025" spcFirstLastPara="1" rIns="130025" wrap="square" tIns="130025">
            <a:noAutofit/>
          </a:bodyPr>
          <a:lstStyle>
            <a:lvl1pPr lvl="0" algn="l">
              <a:lnSpc>
                <a:spcPct val="100000"/>
              </a:lnSpc>
              <a:spcBef>
                <a:spcPts val="0"/>
              </a:spcBef>
              <a:spcAft>
                <a:spcPts val="0"/>
              </a:spcAft>
              <a:buSzPts val="6800"/>
              <a:buNone/>
              <a:defRPr sz="6800"/>
            </a:lvl1pPr>
            <a:lvl2pPr lvl="1" algn="l">
              <a:lnSpc>
                <a:spcPct val="100000"/>
              </a:lnSpc>
              <a:spcBef>
                <a:spcPts val="0"/>
              </a:spcBef>
              <a:spcAft>
                <a:spcPts val="0"/>
              </a:spcAft>
              <a:buSzPts val="6800"/>
              <a:buNone/>
              <a:defRPr sz="6800"/>
            </a:lvl2pPr>
            <a:lvl3pPr lvl="2" algn="l">
              <a:lnSpc>
                <a:spcPct val="100000"/>
              </a:lnSpc>
              <a:spcBef>
                <a:spcPts val="0"/>
              </a:spcBef>
              <a:spcAft>
                <a:spcPts val="0"/>
              </a:spcAft>
              <a:buSzPts val="6800"/>
              <a:buNone/>
              <a:defRPr sz="6800"/>
            </a:lvl3pPr>
            <a:lvl4pPr lvl="3" algn="l">
              <a:lnSpc>
                <a:spcPct val="100000"/>
              </a:lnSpc>
              <a:spcBef>
                <a:spcPts val="0"/>
              </a:spcBef>
              <a:spcAft>
                <a:spcPts val="0"/>
              </a:spcAft>
              <a:buSzPts val="6800"/>
              <a:buNone/>
              <a:defRPr sz="6800"/>
            </a:lvl4pPr>
            <a:lvl5pPr lvl="4" algn="l">
              <a:lnSpc>
                <a:spcPct val="100000"/>
              </a:lnSpc>
              <a:spcBef>
                <a:spcPts val="0"/>
              </a:spcBef>
              <a:spcAft>
                <a:spcPts val="0"/>
              </a:spcAft>
              <a:buSzPts val="6800"/>
              <a:buNone/>
              <a:defRPr sz="6800"/>
            </a:lvl5pPr>
            <a:lvl6pPr lvl="5" algn="l">
              <a:lnSpc>
                <a:spcPct val="100000"/>
              </a:lnSpc>
              <a:spcBef>
                <a:spcPts val="0"/>
              </a:spcBef>
              <a:spcAft>
                <a:spcPts val="0"/>
              </a:spcAft>
              <a:buSzPts val="6800"/>
              <a:buNone/>
              <a:defRPr sz="6800"/>
            </a:lvl6pPr>
            <a:lvl7pPr lvl="6" algn="l">
              <a:lnSpc>
                <a:spcPct val="100000"/>
              </a:lnSpc>
              <a:spcBef>
                <a:spcPts val="0"/>
              </a:spcBef>
              <a:spcAft>
                <a:spcPts val="0"/>
              </a:spcAft>
              <a:buSzPts val="6800"/>
              <a:buNone/>
              <a:defRPr sz="6800"/>
            </a:lvl7pPr>
            <a:lvl8pPr lvl="7" algn="l">
              <a:lnSpc>
                <a:spcPct val="100000"/>
              </a:lnSpc>
              <a:spcBef>
                <a:spcPts val="0"/>
              </a:spcBef>
              <a:spcAft>
                <a:spcPts val="0"/>
              </a:spcAft>
              <a:buSzPts val="6800"/>
              <a:buNone/>
              <a:defRPr sz="6800"/>
            </a:lvl8pPr>
            <a:lvl9pPr lvl="8" algn="l">
              <a:lnSpc>
                <a:spcPct val="100000"/>
              </a:lnSpc>
              <a:spcBef>
                <a:spcPts val="0"/>
              </a:spcBef>
              <a:spcAft>
                <a:spcPts val="0"/>
              </a:spcAft>
              <a:buSzPts val="6800"/>
              <a:buNone/>
              <a:defRPr sz="6800"/>
            </a:lvl9pPr>
          </a:lstStyle>
          <a:p/>
        </p:txBody>
      </p:sp>
      <p:sp>
        <p:nvSpPr>
          <p:cNvPr id="207" name="Google Shape;207;p34"/>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08" name="Shape 208"/>
        <p:cNvGrpSpPr/>
        <p:nvPr/>
      </p:nvGrpSpPr>
      <p:grpSpPr>
        <a:xfrm>
          <a:off x="0" y="0"/>
          <a:ext cx="0" cy="0"/>
          <a:chOff x="0" y="0"/>
          <a:chExt cx="0" cy="0"/>
        </a:xfrm>
      </p:grpSpPr>
      <p:sp>
        <p:nvSpPr>
          <p:cNvPr id="209" name="Google Shape;209;p35"/>
          <p:cNvSpPr/>
          <p:nvPr/>
        </p:nvSpPr>
        <p:spPr>
          <a:xfrm>
            <a:off x="6502400" y="-238"/>
            <a:ext cx="6502400" cy="9753600"/>
          </a:xfrm>
          <a:prstGeom prst="rect">
            <a:avLst/>
          </a:prstGeom>
          <a:solidFill>
            <a:schemeClr val="lt2"/>
          </a:solidFill>
          <a:ln>
            <a:noFill/>
          </a:ln>
        </p:spPr>
        <p:txBody>
          <a:bodyPr anchorCtr="0" anchor="ctr" bIns="130025" lIns="130025" spcFirstLastPara="1" rIns="130025" wrap="square" tIns="130025">
            <a:no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210" name="Google Shape;210;p35"/>
          <p:cNvSpPr txBox="1"/>
          <p:nvPr>
            <p:ph type="title"/>
          </p:nvPr>
        </p:nvSpPr>
        <p:spPr>
          <a:xfrm>
            <a:off x="377600" y="2338465"/>
            <a:ext cx="5753173" cy="281088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11" name="Google Shape;211;p35"/>
          <p:cNvSpPr txBox="1"/>
          <p:nvPr>
            <p:ph idx="1" type="subTitle"/>
          </p:nvPr>
        </p:nvSpPr>
        <p:spPr>
          <a:xfrm>
            <a:off x="377600" y="5315460"/>
            <a:ext cx="5753173" cy="2341973"/>
          </a:xfrm>
          <a:prstGeom prst="rect">
            <a:avLst/>
          </a:prstGeom>
          <a:noFill/>
          <a:ln>
            <a:noFill/>
          </a:ln>
        </p:spPr>
        <p:txBody>
          <a:bodyPr anchorCtr="0" anchor="t" bIns="130025" lIns="130025" spcFirstLastPara="1" rIns="130025" wrap="square" tIns="130025">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12" name="Google Shape;212;p35"/>
          <p:cNvSpPr txBox="1"/>
          <p:nvPr>
            <p:ph idx="2" type="body"/>
          </p:nvPr>
        </p:nvSpPr>
        <p:spPr>
          <a:xfrm>
            <a:off x="7025067" y="1373060"/>
            <a:ext cx="5457067" cy="7007147"/>
          </a:xfrm>
          <a:prstGeom prst="rect">
            <a:avLst/>
          </a:prstGeom>
          <a:noFill/>
          <a:ln>
            <a:noFill/>
          </a:ln>
        </p:spPr>
        <p:txBody>
          <a:bodyPr anchorCtr="0" anchor="ctr" bIns="130025" lIns="130025" spcFirstLastPara="1" rIns="130025" wrap="square" tIns="130025">
            <a:noAutofit/>
          </a:bodyPr>
          <a:lstStyle>
            <a:lvl1pPr indent="-393700" lvl="0" marL="457200" algn="l">
              <a:lnSpc>
                <a:spcPct val="115000"/>
              </a:lnSpc>
              <a:spcBef>
                <a:spcPts val="0"/>
              </a:spcBef>
              <a:spcAft>
                <a:spcPts val="0"/>
              </a:spcAft>
              <a:buSzPts val="2600"/>
              <a:buChar char="●"/>
              <a:defRPr/>
            </a:lvl1pPr>
            <a:lvl2pPr indent="-355600" lvl="1" marL="914400" algn="l">
              <a:lnSpc>
                <a:spcPct val="115000"/>
              </a:lnSpc>
              <a:spcBef>
                <a:spcPts val="2300"/>
              </a:spcBef>
              <a:spcAft>
                <a:spcPts val="0"/>
              </a:spcAft>
              <a:buSzPts val="2000"/>
              <a:buChar char="○"/>
              <a:defRPr/>
            </a:lvl2pPr>
            <a:lvl3pPr indent="-355600" lvl="2" marL="1371600" algn="l">
              <a:lnSpc>
                <a:spcPct val="115000"/>
              </a:lnSpc>
              <a:spcBef>
                <a:spcPts val="2300"/>
              </a:spcBef>
              <a:spcAft>
                <a:spcPts val="0"/>
              </a:spcAft>
              <a:buSzPts val="2000"/>
              <a:buChar char="■"/>
              <a:defRPr/>
            </a:lvl3pPr>
            <a:lvl4pPr indent="-355600" lvl="3" marL="1828800" algn="l">
              <a:lnSpc>
                <a:spcPct val="115000"/>
              </a:lnSpc>
              <a:spcBef>
                <a:spcPts val="2300"/>
              </a:spcBef>
              <a:spcAft>
                <a:spcPts val="0"/>
              </a:spcAft>
              <a:buSzPts val="2000"/>
              <a:buChar char="●"/>
              <a:defRPr/>
            </a:lvl4pPr>
            <a:lvl5pPr indent="-355600" lvl="4" marL="2286000" algn="l">
              <a:lnSpc>
                <a:spcPct val="115000"/>
              </a:lnSpc>
              <a:spcBef>
                <a:spcPts val="2300"/>
              </a:spcBef>
              <a:spcAft>
                <a:spcPts val="0"/>
              </a:spcAft>
              <a:buSzPts val="2000"/>
              <a:buChar char="○"/>
              <a:defRPr/>
            </a:lvl5pPr>
            <a:lvl6pPr indent="-355600" lvl="5" marL="2743200" algn="l">
              <a:lnSpc>
                <a:spcPct val="115000"/>
              </a:lnSpc>
              <a:spcBef>
                <a:spcPts val="2300"/>
              </a:spcBef>
              <a:spcAft>
                <a:spcPts val="0"/>
              </a:spcAft>
              <a:buSzPts val="2000"/>
              <a:buChar char="■"/>
              <a:defRPr/>
            </a:lvl6pPr>
            <a:lvl7pPr indent="-355600" lvl="6" marL="3200400" algn="l">
              <a:lnSpc>
                <a:spcPct val="115000"/>
              </a:lnSpc>
              <a:spcBef>
                <a:spcPts val="2300"/>
              </a:spcBef>
              <a:spcAft>
                <a:spcPts val="0"/>
              </a:spcAft>
              <a:buSzPts val="2000"/>
              <a:buChar char="●"/>
              <a:defRPr/>
            </a:lvl7pPr>
            <a:lvl8pPr indent="-355600" lvl="7" marL="3657600" algn="l">
              <a:lnSpc>
                <a:spcPct val="115000"/>
              </a:lnSpc>
              <a:spcBef>
                <a:spcPts val="2300"/>
              </a:spcBef>
              <a:spcAft>
                <a:spcPts val="0"/>
              </a:spcAft>
              <a:buSzPts val="2000"/>
              <a:buChar char="○"/>
              <a:defRPr/>
            </a:lvl8pPr>
            <a:lvl9pPr indent="-355600" lvl="8" marL="4114800" algn="l">
              <a:lnSpc>
                <a:spcPct val="115000"/>
              </a:lnSpc>
              <a:spcBef>
                <a:spcPts val="2300"/>
              </a:spcBef>
              <a:spcAft>
                <a:spcPts val="2300"/>
              </a:spcAft>
              <a:buSzPts val="2000"/>
              <a:buChar char="■"/>
              <a:defRPr/>
            </a:lvl9pPr>
          </a:lstStyle>
          <a:p/>
        </p:txBody>
      </p:sp>
      <p:sp>
        <p:nvSpPr>
          <p:cNvPr id="213" name="Google Shape;213;p35"/>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14" name="Shape 214"/>
        <p:cNvGrpSpPr/>
        <p:nvPr/>
      </p:nvGrpSpPr>
      <p:grpSpPr>
        <a:xfrm>
          <a:off x="0" y="0"/>
          <a:ext cx="0" cy="0"/>
          <a:chOff x="0" y="0"/>
          <a:chExt cx="0" cy="0"/>
        </a:xfrm>
      </p:grpSpPr>
      <p:sp>
        <p:nvSpPr>
          <p:cNvPr id="215" name="Google Shape;215;p36"/>
          <p:cNvSpPr txBox="1"/>
          <p:nvPr>
            <p:ph idx="1" type="body"/>
          </p:nvPr>
        </p:nvSpPr>
        <p:spPr>
          <a:xfrm>
            <a:off x="443307" y="8022424"/>
            <a:ext cx="8531627" cy="1147307"/>
          </a:xfrm>
          <a:prstGeom prst="rect">
            <a:avLst/>
          </a:prstGeom>
          <a:noFill/>
          <a:ln>
            <a:noFill/>
          </a:ln>
        </p:spPr>
        <p:txBody>
          <a:bodyPr anchorCtr="0" anchor="ctr" bIns="130025" lIns="130025" spcFirstLastPara="1" rIns="130025" wrap="square" tIns="130025">
            <a:noAutofit/>
          </a:bodyPr>
          <a:lstStyle>
            <a:lvl1pPr indent="-228600" lvl="0" marL="457200" algn="l">
              <a:lnSpc>
                <a:spcPct val="100000"/>
              </a:lnSpc>
              <a:spcBef>
                <a:spcPts val="0"/>
              </a:spcBef>
              <a:spcAft>
                <a:spcPts val="0"/>
              </a:spcAft>
              <a:buSzPts val="2600"/>
              <a:buNone/>
              <a:defRPr/>
            </a:lvl1pPr>
          </a:lstStyle>
          <a:p/>
        </p:txBody>
      </p:sp>
      <p:sp>
        <p:nvSpPr>
          <p:cNvPr id="216" name="Google Shape;216;p36"/>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7" name="Shape 217"/>
        <p:cNvGrpSpPr/>
        <p:nvPr/>
      </p:nvGrpSpPr>
      <p:grpSpPr>
        <a:xfrm>
          <a:off x="0" y="0"/>
          <a:ext cx="0" cy="0"/>
          <a:chOff x="0" y="0"/>
          <a:chExt cx="0" cy="0"/>
        </a:xfrm>
      </p:grpSpPr>
      <p:sp>
        <p:nvSpPr>
          <p:cNvPr id="218" name="Google Shape;218;p37"/>
          <p:cNvSpPr txBox="1"/>
          <p:nvPr>
            <p:ph hasCustomPrompt="1" type="title"/>
          </p:nvPr>
        </p:nvSpPr>
        <p:spPr>
          <a:xfrm>
            <a:off x="443307" y="2097540"/>
            <a:ext cx="12118187" cy="3723520"/>
          </a:xfrm>
          <a:prstGeom prst="rect">
            <a:avLst/>
          </a:prstGeom>
          <a:noFill/>
          <a:ln>
            <a:noFill/>
          </a:ln>
        </p:spPr>
        <p:txBody>
          <a:bodyPr anchorCtr="0" anchor="b" bIns="130025" lIns="130025" spcFirstLastPara="1" rIns="130025" wrap="square" tIns="130025">
            <a:noAutofit/>
          </a:bodyPr>
          <a:lstStyle>
            <a:lvl1pPr lvl="0" algn="ctr">
              <a:lnSpc>
                <a:spcPct val="100000"/>
              </a:lnSpc>
              <a:spcBef>
                <a:spcPts val="0"/>
              </a:spcBef>
              <a:spcAft>
                <a:spcPts val="0"/>
              </a:spcAft>
              <a:buSzPts val="17100"/>
              <a:buNone/>
              <a:defRPr sz="17100"/>
            </a:lvl1pPr>
            <a:lvl2pPr lvl="1" algn="ctr">
              <a:lnSpc>
                <a:spcPct val="100000"/>
              </a:lnSpc>
              <a:spcBef>
                <a:spcPts val="0"/>
              </a:spcBef>
              <a:spcAft>
                <a:spcPts val="0"/>
              </a:spcAft>
              <a:buSzPts val="17100"/>
              <a:buNone/>
              <a:defRPr sz="17100"/>
            </a:lvl2pPr>
            <a:lvl3pPr lvl="2" algn="ctr">
              <a:lnSpc>
                <a:spcPct val="100000"/>
              </a:lnSpc>
              <a:spcBef>
                <a:spcPts val="0"/>
              </a:spcBef>
              <a:spcAft>
                <a:spcPts val="0"/>
              </a:spcAft>
              <a:buSzPts val="17100"/>
              <a:buNone/>
              <a:defRPr sz="17100"/>
            </a:lvl3pPr>
            <a:lvl4pPr lvl="3" algn="ctr">
              <a:lnSpc>
                <a:spcPct val="100000"/>
              </a:lnSpc>
              <a:spcBef>
                <a:spcPts val="0"/>
              </a:spcBef>
              <a:spcAft>
                <a:spcPts val="0"/>
              </a:spcAft>
              <a:buSzPts val="17100"/>
              <a:buNone/>
              <a:defRPr sz="17100"/>
            </a:lvl4pPr>
            <a:lvl5pPr lvl="4" algn="ctr">
              <a:lnSpc>
                <a:spcPct val="100000"/>
              </a:lnSpc>
              <a:spcBef>
                <a:spcPts val="0"/>
              </a:spcBef>
              <a:spcAft>
                <a:spcPts val="0"/>
              </a:spcAft>
              <a:buSzPts val="17100"/>
              <a:buNone/>
              <a:defRPr sz="17100"/>
            </a:lvl5pPr>
            <a:lvl6pPr lvl="5" algn="ctr">
              <a:lnSpc>
                <a:spcPct val="100000"/>
              </a:lnSpc>
              <a:spcBef>
                <a:spcPts val="0"/>
              </a:spcBef>
              <a:spcAft>
                <a:spcPts val="0"/>
              </a:spcAft>
              <a:buSzPts val="17100"/>
              <a:buNone/>
              <a:defRPr sz="17100"/>
            </a:lvl6pPr>
            <a:lvl7pPr lvl="6" algn="ctr">
              <a:lnSpc>
                <a:spcPct val="100000"/>
              </a:lnSpc>
              <a:spcBef>
                <a:spcPts val="0"/>
              </a:spcBef>
              <a:spcAft>
                <a:spcPts val="0"/>
              </a:spcAft>
              <a:buSzPts val="17100"/>
              <a:buNone/>
              <a:defRPr sz="17100"/>
            </a:lvl7pPr>
            <a:lvl8pPr lvl="7" algn="ctr">
              <a:lnSpc>
                <a:spcPct val="100000"/>
              </a:lnSpc>
              <a:spcBef>
                <a:spcPts val="0"/>
              </a:spcBef>
              <a:spcAft>
                <a:spcPts val="0"/>
              </a:spcAft>
              <a:buSzPts val="17100"/>
              <a:buNone/>
              <a:defRPr sz="17100"/>
            </a:lvl8pPr>
            <a:lvl9pPr lvl="8" algn="ctr">
              <a:lnSpc>
                <a:spcPct val="100000"/>
              </a:lnSpc>
              <a:spcBef>
                <a:spcPts val="0"/>
              </a:spcBef>
              <a:spcAft>
                <a:spcPts val="0"/>
              </a:spcAft>
              <a:buSzPts val="17100"/>
              <a:buNone/>
              <a:defRPr sz="17100"/>
            </a:lvl9pPr>
          </a:lstStyle>
          <a:p>
            <a:r>
              <a:t>xx%</a:t>
            </a:r>
          </a:p>
        </p:txBody>
      </p:sp>
      <p:sp>
        <p:nvSpPr>
          <p:cNvPr id="219" name="Google Shape;219;p37"/>
          <p:cNvSpPr txBox="1"/>
          <p:nvPr>
            <p:ph idx="1" type="body"/>
          </p:nvPr>
        </p:nvSpPr>
        <p:spPr>
          <a:xfrm>
            <a:off x="443307" y="5977553"/>
            <a:ext cx="12118187" cy="2466560"/>
          </a:xfrm>
          <a:prstGeom prst="rect">
            <a:avLst/>
          </a:prstGeom>
          <a:noFill/>
          <a:ln>
            <a:noFill/>
          </a:ln>
        </p:spPr>
        <p:txBody>
          <a:bodyPr anchorCtr="0" anchor="t" bIns="130025" lIns="130025" spcFirstLastPara="1" rIns="130025" wrap="square" tIns="130025">
            <a:noAutofit/>
          </a:bodyPr>
          <a:lstStyle>
            <a:lvl1pPr indent="-393700" lvl="0" marL="457200" algn="ctr">
              <a:lnSpc>
                <a:spcPct val="115000"/>
              </a:lnSpc>
              <a:spcBef>
                <a:spcPts val="0"/>
              </a:spcBef>
              <a:spcAft>
                <a:spcPts val="0"/>
              </a:spcAft>
              <a:buSzPts val="2600"/>
              <a:buChar char="●"/>
              <a:defRPr/>
            </a:lvl1pPr>
            <a:lvl2pPr indent="-355600" lvl="1" marL="914400" algn="ctr">
              <a:lnSpc>
                <a:spcPct val="115000"/>
              </a:lnSpc>
              <a:spcBef>
                <a:spcPts val="2300"/>
              </a:spcBef>
              <a:spcAft>
                <a:spcPts val="0"/>
              </a:spcAft>
              <a:buSzPts val="2000"/>
              <a:buChar char="○"/>
              <a:defRPr/>
            </a:lvl2pPr>
            <a:lvl3pPr indent="-355600" lvl="2" marL="1371600" algn="ctr">
              <a:lnSpc>
                <a:spcPct val="115000"/>
              </a:lnSpc>
              <a:spcBef>
                <a:spcPts val="2300"/>
              </a:spcBef>
              <a:spcAft>
                <a:spcPts val="0"/>
              </a:spcAft>
              <a:buSzPts val="2000"/>
              <a:buChar char="■"/>
              <a:defRPr/>
            </a:lvl3pPr>
            <a:lvl4pPr indent="-355600" lvl="3" marL="1828800" algn="ctr">
              <a:lnSpc>
                <a:spcPct val="115000"/>
              </a:lnSpc>
              <a:spcBef>
                <a:spcPts val="2300"/>
              </a:spcBef>
              <a:spcAft>
                <a:spcPts val="0"/>
              </a:spcAft>
              <a:buSzPts val="2000"/>
              <a:buChar char="●"/>
              <a:defRPr/>
            </a:lvl4pPr>
            <a:lvl5pPr indent="-355600" lvl="4" marL="2286000" algn="ctr">
              <a:lnSpc>
                <a:spcPct val="115000"/>
              </a:lnSpc>
              <a:spcBef>
                <a:spcPts val="2300"/>
              </a:spcBef>
              <a:spcAft>
                <a:spcPts val="0"/>
              </a:spcAft>
              <a:buSzPts val="2000"/>
              <a:buChar char="○"/>
              <a:defRPr/>
            </a:lvl5pPr>
            <a:lvl6pPr indent="-355600" lvl="5" marL="2743200" algn="ctr">
              <a:lnSpc>
                <a:spcPct val="115000"/>
              </a:lnSpc>
              <a:spcBef>
                <a:spcPts val="2300"/>
              </a:spcBef>
              <a:spcAft>
                <a:spcPts val="0"/>
              </a:spcAft>
              <a:buSzPts val="2000"/>
              <a:buChar char="■"/>
              <a:defRPr/>
            </a:lvl6pPr>
            <a:lvl7pPr indent="-355600" lvl="6" marL="3200400" algn="ctr">
              <a:lnSpc>
                <a:spcPct val="115000"/>
              </a:lnSpc>
              <a:spcBef>
                <a:spcPts val="2300"/>
              </a:spcBef>
              <a:spcAft>
                <a:spcPts val="0"/>
              </a:spcAft>
              <a:buSzPts val="2000"/>
              <a:buChar char="●"/>
              <a:defRPr/>
            </a:lvl7pPr>
            <a:lvl8pPr indent="-355600" lvl="7" marL="3657600" algn="ctr">
              <a:lnSpc>
                <a:spcPct val="115000"/>
              </a:lnSpc>
              <a:spcBef>
                <a:spcPts val="2300"/>
              </a:spcBef>
              <a:spcAft>
                <a:spcPts val="0"/>
              </a:spcAft>
              <a:buSzPts val="2000"/>
              <a:buChar char="○"/>
              <a:defRPr/>
            </a:lvl8pPr>
            <a:lvl9pPr indent="-355600" lvl="8" marL="4114800" algn="ctr">
              <a:lnSpc>
                <a:spcPct val="115000"/>
              </a:lnSpc>
              <a:spcBef>
                <a:spcPts val="2300"/>
              </a:spcBef>
              <a:spcAft>
                <a:spcPts val="2300"/>
              </a:spcAft>
              <a:buSzPts val="2000"/>
              <a:buChar char="■"/>
              <a:defRPr/>
            </a:lvl9pPr>
          </a:lstStyle>
          <a:p/>
        </p:txBody>
      </p:sp>
      <p:sp>
        <p:nvSpPr>
          <p:cNvPr id="220" name="Google Shape;220;p37"/>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21" name="Shape 221"/>
        <p:cNvGrpSpPr/>
        <p:nvPr/>
      </p:nvGrpSpPr>
      <p:grpSpPr>
        <a:xfrm>
          <a:off x="0" y="0"/>
          <a:ext cx="0" cy="0"/>
          <a:chOff x="0" y="0"/>
          <a:chExt cx="0" cy="0"/>
        </a:xfrm>
      </p:grpSpPr>
      <p:sp>
        <p:nvSpPr>
          <p:cNvPr id="222" name="Google Shape;222;p38"/>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9" name="Shape 229"/>
        <p:cNvGrpSpPr/>
        <p:nvPr/>
      </p:nvGrpSpPr>
      <p:grpSpPr>
        <a:xfrm>
          <a:off x="0" y="0"/>
          <a:ext cx="0" cy="0"/>
          <a:chOff x="0" y="0"/>
          <a:chExt cx="0" cy="0"/>
        </a:xfrm>
      </p:grpSpPr>
      <p:sp>
        <p:nvSpPr>
          <p:cNvPr id="230" name="Google Shape;230;p40"/>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1" name="Google Shape;231;p40"/>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2" name="Google Shape;232;p40"/>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3" name="Google Shape;233;p40"/>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4" name="Shape 234"/>
        <p:cNvGrpSpPr/>
        <p:nvPr/>
      </p:nvGrpSpPr>
      <p:grpSpPr>
        <a:xfrm>
          <a:off x="0" y="0"/>
          <a:ext cx="0" cy="0"/>
          <a:chOff x="0" y="0"/>
          <a:chExt cx="0" cy="0"/>
        </a:xfrm>
      </p:grpSpPr>
      <p:sp>
        <p:nvSpPr>
          <p:cNvPr id="235" name="Google Shape;235;p41"/>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6" name="Google Shape;236;p41"/>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37" name="Google Shape;237;p41"/>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8" name="Google Shape;238;p41"/>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39" name="Google Shape;239;p41"/>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40" name="Shape 240"/>
        <p:cNvGrpSpPr/>
        <p:nvPr/>
      </p:nvGrpSpPr>
      <p:grpSpPr>
        <a:xfrm>
          <a:off x="0" y="0"/>
          <a:ext cx="0" cy="0"/>
          <a:chOff x="0" y="0"/>
          <a:chExt cx="0" cy="0"/>
        </a:xfrm>
      </p:grpSpPr>
      <p:sp>
        <p:nvSpPr>
          <p:cNvPr id="241" name="Google Shape;241;p42"/>
          <p:cNvSpPr txBox="1"/>
          <p:nvPr>
            <p:ph type="title"/>
          </p:nvPr>
        </p:nvSpPr>
        <p:spPr>
          <a:xfrm>
            <a:off x="887307" y="2431629"/>
            <a:ext cx="11216640" cy="4057226"/>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8500"/>
              <a:buFont typeface="Calibri"/>
              <a:buNone/>
              <a:defRPr sz="85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2" name="Google Shape;242;p42"/>
          <p:cNvSpPr txBox="1"/>
          <p:nvPr>
            <p:ph idx="1" type="body"/>
          </p:nvPr>
        </p:nvSpPr>
        <p:spPr>
          <a:xfrm>
            <a:off x="887307" y="6527238"/>
            <a:ext cx="11216640" cy="2133599"/>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sz="3400">
                <a:solidFill>
                  <a:schemeClr val="dk1"/>
                </a:solidFill>
              </a:defRPr>
            </a:lvl1pPr>
            <a:lvl2pPr indent="-228600" lvl="1" marL="914400" algn="l">
              <a:lnSpc>
                <a:spcPct val="90000"/>
              </a:lnSpc>
              <a:spcBef>
                <a:spcPts val="700"/>
              </a:spcBef>
              <a:spcAft>
                <a:spcPts val="0"/>
              </a:spcAft>
              <a:buClr>
                <a:srgbClr val="888888"/>
              </a:buClr>
              <a:buSzPts val="2800"/>
              <a:buNone/>
              <a:defRPr sz="2800">
                <a:solidFill>
                  <a:srgbClr val="888888"/>
                </a:solidFill>
              </a:defRPr>
            </a:lvl2pPr>
            <a:lvl3pPr indent="-228600" lvl="2" marL="1371600" algn="l">
              <a:lnSpc>
                <a:spcPct val="90000"/>
              </a:lnSpc>
              <a:spcBef>
                <a:spcPts val="700"/>
              </a:spcBef>
              <a:spcAft>
                <a:spcPts val="0"/>
              </a:spcAft>
              <a:buClr>
                <a:srgbClr val="888888"/>
              </a:buClr>
              <a:buSzPts val="2600"/>
              <a:buNone/>
              <a:defRPr sz="2600">
                <a:solidFill>
                  <a:srgbClr val="888888"/>
                </a:solidFill>
              </a:defRPr>
            </a:lvl3pPr>
            <a:lvl4pPr indent="-228600" lvl="3" marL="1828800" algn="l">
              <a:lnSpc>
                <a:spcPct val="90000"/>
              </a:lnSpc>
              <a:spcBef>
                <a:spcPts val="700"/>
              </a:spcBef>
              <a:spcAft>
                <a:spcPts val="0"/>
              </a:spcAft>
              <a:buClr>
                <a:srgbClr val="888888"/>
              </a:buClr>
              <a:buSzPts val="2300"/>
              <a:buNone/>
              <a:defRPr sz="2300">
                <a:solidFill>
                  <a:srgbClr val="888888"/>
                </a:solidFill>
              </a:defRPr>
            </a:lvl4pPr>
            <a:lvl5pPr indent="-228600" lvl="4" marL="2286000" algn="l">
              <a:lnSpc>
                <a:spcPct val="90000"/>
              </a:lnSpc>
              <a:spcBef>
                <a:spcPts val="700"/>
              </a:spcBef>
              <a:spcAft>
                <a:spcPts val="0"/>
              </a:spcAft>
              <a:buClr>
                <a:srgbClr val="888888"/>
              </a:buClr>
              <a:buSzPts val="2300"/>
              <a:buNone/>
              <a:defRPr sz="2300">
                <a:solidFill>
                  <a:srgbClr val="888888"/>
                </a:solidFill>
              </a:defRPr>
            </a:lvl5pPr>
            <a:lvl6pPr indent="-228600" lvl="5" marL="2743200" algn="l">
              <a:lnSpc>
                <a:spcPct val="90000"/>
              </a:lnSpc>
              <a:spcBef>
                <a:spcPts val="700"/>
              </a:spcBef>
              <a:spcAft>
                <a:spcPts val="0"/>
              </a:spcAft>
              <a:buClr>
                <a:srgbClr val="888888"/>
              </a:buClr>
              <a:buSzPts val="2300"/>
              <a:buNone/>
              <a:defRPr sz="2300">
                <a:solidFill>
                  <a:srgbClr val="888888"/>
                </a:solidFill>
              </a:defRPr>
            </a:lvl6pPr>
            <a:lvl7pPr indent="-228600" lvl="6" marL="3200400" algn="l">
              <a:lnSpc>
                <a:spcPct val="90000"/>
              </a:lnSpc>
              <a:spcBef>
                <a:spcPts val="700"/>
              </a:spcBef>
              <a:spcAft>
                <a:spcPts val="0"/>
              </a:spcAft>
              <a:buClr>
                <a:srgbClr val="888888"/>
              </a:buClr>
              <a:buSzPts val="2300"/>
              <a:buNone/>
              <a:defRPr sz="2300">
                <a:solidFill>
                  <a:srgbClr val="888888"/>
                </a:solidFill>
              </a:defRPr>
            </a:lvl7pPr>
            <a:lvl8pPr indent="-228600" lvl="7" marL="3657600" algn="l">
              <a:lnSpc>
                <a:spcPct val="90000"/>
              </a:lnSpc>
              <a:spcBef>
                <a:spcPts val="700"/>
              </a:spcBef>
              <a:spcAft>
                <a:spcPts val="0"/>
              </a:spcAft>
              <a:buClr>
                <a:srgbClr val="888888"/>
              </a:buClr>
              <a:buSzPts val="2300"/>
              <a:buNone/>
              <a:defRPr sz="2300">
                <a:solidFill>
                  <a:srgbClr val="888888"/>
                </a:solidFill>
              </a:defRPr>
            </a:lvl8pPr>
            <a:lvl9pPr indent="-228600" lvl="8" marL="4114800" algn="l">
              <a:lnSpc>
                <a:spcPct val="90000"/>
              </a:lnSpc>
              <a:spcBef>
                <a:spcPts val="700"/>
              </a:spcBef>
              <a:spcAft>
                <a:spcPts val="0"/>
              </a:spcAft>
              <a:buClr>
                <a:srgbClr val="888888"/>
              </a:buClr>
              <a:buSzPts val="2300"/>
              <a:buNone/>
              <a:defRPr sz="2300">
                <a:solidFill>
                  <a:srgbClr val="888888"/>
                </a:solidFill>
              </a:defRPr>
            </a:lvl9pPr>
          </a:lstStyle>
          <a:p/>
        </p:txBody>
      </p:sp>
      <p:sp>
        <p:nvSpPr>
          <p:cNvPr id="243" name="Google Shape;243;p42"/>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4" name="Google Shape;244;p42"/>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5" name="Google Shape;245;p42"/>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6" name="Shape 246"/>
        <p:cNvGrpSpPr/>
        <p:nvPr/>
      </p:nvGrpSpPr>
      <p:grpSpPr>
        <a:xfrm>
          <a:off x="0" y="0"/>
          <a:ext cx="0" cy="0"/>
          <a:chOff x="0" y="0"/>
          <a:chExt cx="0" cy="0"/>
        </a:xfrm>
      </p:grpSpPr>
      <p:sp>
        <p:nvSpPr>
          <p:cNvPr id="247" name="Google Shape;247;p43"/>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48" name="Google Shape;248;p43"/>
          <p:cNvSpPr txBox="1"/>
          <p:nvPr>
            <p:ph idx="1" type="body"/>
          </p:nvPr>
        </p:nvSpPr>
        <p:spPr>
          <a:xfrm>
            <a:off x="8940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49" name="Google Shape;249;p43"/>
          <p:cNvSpPr txBox="1"/>
          <p:nvPr>
            <p:ph idx="2" type="body"/>
          </p:nvPr>
        </p:nvSpPr>
        <p:spPr>
          <a:xfrm>
            <a:off x="6583680" y="2596444"/>
            <a:ext cx="5527040" cy="618857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0" name="Google Shape;250;p43"/>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1" name="Google Shape;251;p43"/>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2" name="Google Shape;252;p43"/>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28" name="Shape 28"/>
        <p:cNvGrpSpPr/>
        <p:nvPr/>
      </p:nvGrpSpPr>
      <p:grpSpPr>
        <a:xfrm>
          <a:off x="0" y="0"/>
          <a:ext cx="0" cy="0"/>
          <a:chOff x="0" y="0"/>
          <a:chExt cx="0" cy="0"/>
        </a:xfrm>
      </p:grpSpPr>
      <p:sp>
        <p:nvSpPr>
          <p:cNvPr id="29" name="Google Shape;2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2" name="Google Shape;32;p5"/>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4" name="Google Shape;34;p5"/>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3" name="Shape 253"/>
        <p:cNvGrpSpPr/>
        <p:nvPr/>
      </p:nvGrpSpPr>
      <p:grpSpPr>
        <a:xfrm>
          <a:off x="0" y="0"/>
          <a:ext cx="0" cy="0"/>
          <a:chOff x="0" y="0"/>
          <a:chExt cx="0" cy="0"/>
        </a:xfrm>
      </p:grpSpPr>
      <p:sp>
        <p:nvSpPr>
          <p:cNvPr id="254" name="Google Shape;254;p44"/>
          <p:cNvSpPr txBox="1"/>
          <p:nvPr>
            <p:ph type="title"/>
          </p:nvPr>
        </p:nvSpPr>
        <p:spPr>
          <a:xfrm>
            <a:off x="895774"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55" name="Google Shape;255;p44"/>
          <p:cNvSpPr txBox="1"/>
          <p:nvPr>
            <p:ph idx="1" type="body"/>
          </p:nvPr>
        </p:nvSpPr>
        <p:spPr>
          <a:xfrm>
            <a:off x="895775" y="2390987"/>
            <a:ext cx="5501639"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56" name="Google Shape;256;p44"/>
          <p:cNvSpPr txBox="1"/>
          <p:nvPr>
            <p:ph idx="2" type="body"/>
          </p:nvPr>
        </p:nvSpPr>
        <p:spPr>
          <a:xfrm>
            <a:off x="895775" y="3562773"/>
            <a:ext cx="5501639"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7" name="Google Shape;257;p44"/>
          <p:cNvSpPr txBox="1"/>
          <p:nvPr>
            <p:ph idx="3" type="body"/>
          </p:nvPr>
        </p:nvSpPr>
        <p:spPr>
          <a:xfrm>
            <a:off x="6583680" y="2390987"/>
            <a:ext cx="5528734" cy="1171786"/>
          </a:xfrm>
          <a:prstGeom prst="rect">
            <a:avLst/>
          </a:prstGeom>
          <a:noFill/>
          <a:ln>
            <a:noFill/>
          </a:ln>
        </p:spPr>
        <p:txBody>
          <a:bodyPr anchorCtr="0" anchor="b"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3400"/>
              <a:buNone/>
              <a:defRPr b="1" sz="3400"/>
            </a:lvl1pPr>
            <a:lvl2pPr indent="-228600" lvl="1" marL="914400" algn="l">
              <a:lnSpc>
                <a:spcPct val="90000"/>
              </a:lnSpc>
              <a:spcBef>
                <a:spcPts val="700"/>
              </a:spcBef>
              <a:spcAft>
                <a:spcPts val="0"/>
              </a:spcAft>
              <a:buClr>
                <a:schemeClr val="dk1"/>
              </a:buClr>
              <a:buSzPts val="2800"/>
              <a:buNone/>
              <a:defRPr b="1" sz="2800"/>
            </a:lvl2pPr>
            <a:lvl3pPr indent="-228600" lvl="2" marL="1371600" algn="l">
              <a:lnSpc>
                <a:spcPct val="90000"/>
              </a:lnSpc>
              <a:spcBef>
                <a:spcPts val="700"/>
              </a:spcBef>
              <a:spcAft>
                <a:spcPts val="0"/>
              </a:spcAft>
              <a:buClr>
                <a:schemeClr val="dk1"/>
              </a:buClr>
              <a:buSzPts val="2600"/>
              <a:buNone/>
              <a:defRPr b="1" sz="2600"/>
            </a:lvl3pPr>
            <a:lvl4pPr indent="-228600" lvl="3" marL="1828800" algn="l">
              <a:lnSpc>
                <a:spcPct val="90000"/>
              </a:lnSpc>
              <a:spcBef>
                <a:spcPts val="700"/>
              </a:spcBef>
              <a:spcAft>
                <a:spcPts val="0"/>
              </a:spcAft>
              <a:buClr>
                <a:schemeClr val="dk1"/>
              </a:buClr>
              <a:buSzPts val="2300"/>
              <a:buNone/>
              <a:defRPr b="1" sz="2300"/>
            </a:lvl4pPr>
            <a:lvl5pPr indent="-228600" lvl="4" marL="2286000" algn="l">
              <a:lnSpc>
                <a:spcPct val="90000"/>
              </a:lnSpc>
              <a:spcBef>
                <a:spcPts val="700"/>
              </a:spcBef>
              <a:spcAft>
                <a:spcPts val="0"/>
              </a:spcAft>
              <a:buClr>
                <a:schemeClr val="dk1"/>
              </a:buClr>
              <a:buSzPts val="2300"/>
              <a:buNone/>
              <a:defRPr b="1" sz="2300"/>
            </a:lvl5pPr>
            <a:lvl6pPr indent="-228600" lvl="5" marL="2743200" algn="l">
              <a:lnSpc>
                <a:spcPct val="90000"/>
              </a:lnSpc>
              <a:spcBef>
                <a:spcPts val="700"/>
              </a:spcBef>
              <a:spcAft>
                <a:spcPts val="0"/>
              </a:spcAft>
              <a:buClr>
                <a:schemeClr val="dk1"/>
              </a:buClr>
              <a:buSzPts val="2300"/>
              <a:buNone/>
              <a:defRPr b="1" sz="2300"/>
            </a:lvl6pPr>
            <a:lvl7pPr indent="-228600" lvl="6" marL="3200400" algn="l">
              <a:lnSpc>
                <a:spcPct val="90000"/>
              </a:lnSpc>
              <a:spcBef>
                <a:spcPts val="700"/>
              </a:spcBef>
              <a:spcAft>
                <a:spcPts val="0"/>
              </a:spcAft>
              <a:buClr>
                <a:schemeClr val="dk1"/>
              </a:buClr>
              <a:buSzPts val="2300"/>
              <a:buNone/>
              <a:defRPr b="1" sz="2300"/>
            </a:lvl7pPr>
            <a:lvl8pPr indent="-228600" lvl="7" marL="3657600" algn="l">
              <a:lnSpc>
                <a:spcPct val="90000"/>
              </a:lnSpc>
              <a:spcBef>
                <a:spcPts val="700"/>
              </a:spcBef>
              <a:spcAft>
                <a:spcPts val="0"/>
              </a:spcAft>
              <a:buClr>
                <a:schemeClr val="dk1"/>
              </a:buClr>
              <a:buSzPts val="2300"/>
              <a:buNone/>
              <a:defRPr b="1" sz="2300"/>
            </a:lvl8pPr>
            <a:lvl9pPr indent="-228600" lvl="8" marL="4114800" algn="l">
              <a:lnSpc>
                <a:spcPct val="90000"/>
              </a:lnSpc>
              <a:spcBef>
                <a:spcPts val="700"/>
              </a:spcBef>
              <a:spcAft>
                <a:spcPts val="0"/>
              </a:spcAft>
              <a:buClr>
                <a:schemeClr val="dk1"/>
              </a:buClr>
              <a:buSzPts val="2300"/>
              <a:buNone/>
              <a:defRPr b="1" sz="2300"/>
            </a:lvl9pPr>
          </a:lstStyle>
          <a:p/>
        </p:txBody>
      </p:sp>
      <p:sp>
        <p:nvSpPr>
          <p:cNvPr id="258" name="Google Shape;258;p44"/>
          <p:cNvSpPr txBox="1"/>
          <p:nvPr>
            <p:ph idx="4" type="body"/>
          </p:nvPr>
        </p:nvSpPr>
        <p:spPr>
          <a:xfrm>
            <a:off x="6583680" y="3562773"/>
            <a:ext cx="5528734" cy="5240303"/>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59" name="Google Shape;259;p44"/>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0" name="Google Shape;260;p44"/>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1" name="Google Shape;261;p44"/>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62" name="Shape 262"/>
        <p:cNvGrpSpPr/>
        <p:nvPr/>
      </p:nvGrpSpPr>
      <p:grpSpPr>
        <a:xfrm>
          <a:off x="0" y="0"/>
          <a:ext cx="0" cy="0"/>
          <a:chOff x="0" y="0"/>
          <a:chExt cx="0" cy="0"/>
        </a:xfrm>
      </p:grpSpPr>
      <p:sp>
        <p:nvSpPr>
          <p:cNvPr id="263" name="Google Shape;263;p45"/>
          <p:cNvSpPr txBox="1"/>
          <p:nvPr>
            <p:ph type="title"/>
          </p:nvPr>
        </p:nvSpPr>
        <p:spPr>
          <a:xfrm>
            <a:off x="895774" y="650240"/>
            <a:ext cx="4194386" cy="2275840"/>
          </a:xfrm>
          <a:prstGeom prst="rect">
            <a:avLst/>
          </a:prstGeom>
          <a:noFill/>
          <a:ln>
            <a:noFill/>
          </a:ln>
        </p:spPr>
        <p:txBody>
          <a:bodyPr anchorCtr="0" anchor="b" bIns="65000" lIns="130025" spcFirstLastPara="1" rIns="130025" wrap="square" tIns="65000">
            <a:normAutofit/>
          </a:bodyPr>
          <a:lstStyle>
            <a:lvl1pPr lvl="0" algn="l">
              <a:lnSpc>
                <a:spcPct val="90000"/>
              </a:lnSpc>
              <a:spcBef>
                <a:spcPts val="0"/>
              </a:spcBef>
              <a:spcAft>
                <a:spcPts val="0"/>
              </a:spcAft>
              <a:buClr>
                <a:schemeClr val="dk1"/>
              </a:buClr>
              <a:buSzPts val="4600"/>
              <a:buFont typeface="Calibri"/>
              <a:buNone/>
              <a:defRPr sz="4600"/>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4" name="Google Shape;264;p45"/>
          <p:cNvSpPr/>
          <p:nvPr>
            <p:ph idx="2" type="pic"/>
          </p:nvPr>
        </p:nvSpPr>
        <p:spPr>
          <a:xfrm>
            <a:off x="5528734" y="1404339"/>
            <a:ext cx="6583680" cy="6931378"/>
          </a:xfrm>
          <a:prstGeom prst="rect">
            <a:avLst/>
          </a:prstGeom>
          <a:noFill/>
          <a:ln>
            <a:noFill/>
          </a:ln>
        </p:spPr>
      </p:sp>
      <p:sp>
        <p:nvSpPr>
          <p:cNvPr id="265" name="Google Shape;265;p45"/>
          <p:cNvSpPr txBox="1"/>
          <p:nvPr>
            <p:ph idx="1" type="body"/>
          </p:nvPr>
        </p:nvSpPr>
        <p:spPr>
          <a:xfrm>
            <a:off x="895774" y="2926080"/>
            <a:ext cx="4194386" cy="5420925"/>
          </a:xfrm>
          <a:prstGeom prst="rect">
            <a:avLst/>
          </a:prstGeom>
          <a:noFill/>
          <a:ln>
            <a:noFill/>
          </a:ln>
        </p:spPr>
        <p:txBody>
          <a:bodyPr anchorCtr="0" anchor="t" bIns="65000" lIns="130025" spcFirstLastPara="1" rIns="130025" wrap="square" tIns="65000">
            <a:normAutofit/>
          </a:bodyPr>
          <a:lstStyle>
            <a:lvl1pPr indent="-228600" lvl="0" marL="457200" algn="l">
              <a:lnSpc>
                <a:spcPct val="90000"/>
              </a:lnSpc>
              <a:spcBef>
                <a:spcPts val="1400"/>
              </a:spcBef>
              <a:spcAft>
                <a:spcPts val="0"/>
              </a:spcAft>
              <a:buClr>
                <a:schemeClr val="dk1"/>
              </a:buClr>
              <a:buSzPts val="2300"/>
              <a:buNone/>
              <a:defRPr sz="2300"/>
            </a:lvl1pPr>
            <a:lvl2pPr indent="-228600" lvl="1" marL="914400" algn="l">
              <a:lnSpc>
                <a:spcPct val="90000"/>
              </a:lnSpc>
              <a:spcBef>
                <a:spcPts val="700"/>
              </a:spcBef>
              <a:spcAft>
                <a:spcPts val="0"/>
              </a:spcAft>
              <a:buClr>
                <a:schemeClr val="dk1"/>
              </a:buClr>
              <a:buSzPts val="2000"/>
              <a:buNone/>
              <a:defRPr sz="2000"/>
            </a:lvl2pPr>
            <a:lvl3pPr indent="-228600" lvl="2" marL="1371600" algn="l">
              <a:lnSpc>
                <a:spcPct val="90000"/>
              </a:lnSpc>
              <a:spcBef>
                <a:spcPts val="700"/>
              </a:spcBef>
              <a:spcAft>
                <a:spcPts val="0"/>
              </a:spcAft>
              <a:buClr>
                <a:schemeClr val="dk1"/>
              </a:buClr>
              <a:buSzPts val="1700"/>
              <a:buNone/>
              <a:defRPr sz="1700"/>
            </a:lvl3pPr>
            <a:lvl4pPr indent="-228600" lvl="3" marL="1828800" algn="l">
              <a:lnSpc>
                <a:spcPct val="90000"/>
              </a:lnSpc>
              <a:spcBef>
                <a:spcPts val="700"/>
              </a:spcBef>
              <a:spcAft>
                <a:spcPts val="0"/>
              </a:spcAft>
              <a:buClr>
                <a:schemeClr val="dk1"/>
              </a:buClr>
              <a:buSzPts val="1400"/>
              <a:buNone/>
              <a:defRPr sz="1400"/>
            </a:lvl4pPr>
            <a:lvl5pPr indent="-228600" lvl="4" marL="2286000" algn="l">
              <a:lnSpc>
                <a:spcPct val="90000"/>
              </a:lnSpc>
              <a:spcBef>
                <a:spcPts val="700"/>
              </a:spcBef>
              <a:spcAft>
                <a:spcPts val="0"/>
              </a:spcAft>
              <a:buClr>
                <a:schemeClr val="dk1"/>
              </a:buClr>
              <a:buSzPts val="1400"/>
              <a:buNone/>
              <a:defRPr sz="1400"/>
            </a:lvl5pPr>
            <a:lvl6pPr indent="-228600" lvl="5" marL="2743200" algn="l">
              <a:lnSpc>
                <a:spcPct val="90000"/>
              </a:lnSpc>
              <a:spcBef>
                <a:spcPts val="700"/>
              </a:spcBef>
              <a:spcAft>
                <a:spcPts val="0"/>
              </a:spcAft>
              <a:buClr>
                <a:schemeClr val="dk1"/>
              </a:buClr>
              <a:buSzPts val="1400"/>
              <a:buNone/>
              <a:defRPr sz="1400"/>
            </a:lvl6pPr>
            <a:lvl7pPr indent="-228600" lvl="6" marL="3200400" algn="l">
              <a:lnSpc>
                <a:spcPct val="90000"/>
              </a:lnSpc>
              <a:spcBef>
                <a:spcPts val="700"/>
              </a:spcBef>
              <a:spcAft>
                <a:spcPts val="0"/>
              </a:spcAft>
              <a:buClr>
                <a:schemeClr val="dk1"/>
              </a:buClr>
              <a:buSzPts val="1400"/>
              <a:buNone/>
              <a:defRPr sz="1400"/>
            </a:lvl7pPr>
            <a:lvl8pPr indent="-228600" lvl="7" marL="3657600" algn="l">
              <a:lnSpc>
                <a:spcPct val="90000"/>
              </a:lnSpc>
              <a:spcBef>
                <a:spcPts val="700"/>
              </a:spcBef>
              <a:spcAft>
                <a:spcPts val="0"/>
              </a:spcAft>
              <a:buClr>
                <a:schemeClr val="dk1"/>
              </a:buClr>
              <a:buSzPts val="1400"/>
              <a:buNone/>
              <a:defRPr sz="1400"/>
            </a:lvl8pPr>
            <a:lvl9pPr indent="-228600" lvl="8" marL="4114800" algn="l">
              <a:lnSpc>
                <a:spcPct val="90000"/>
              </a:lnSpc>
              <a:spcBef>
                <a:spcPts val="700"/>
              </a:spcBef>
              <a:spcAft>
                <a:spcPts val="0"/>
              </a:spcAft>
              <a:buClr>
                <a:schemeClr val="dk1"/>
              </a:buClr>
              <a:buSzPts val="1400"/>
              <a:buNone/>
              <a:defRPr sz="1400"/>
            </a:lvl9pPr>
          </a:lstStyle>
          <a:p/>
        </p:txBody>
      </p:sp>
      <p:sp>
        <p:nvSpPr>
          <p:cNvPr id="266" name="Google Shape;266;p45"/>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7" name="Google Shape;267;p45"/>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68" name="Google Shape;268;p45"/>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9" name="Shape 269"/>
        <p:cNvGrpSpPr/>
        <p:nvPr/>
      </p:nvGrpSpPr>
      <p:grpSpPr>
        <a:xfrm>
          <a:off x="0" y="0"/>
          <a:ext cx="0" cy="0"/>
          <a:chOff x="0" y="0"/>
          <a:chExt cx="0" cy="0"/>
        </a:xfrm>
      </p:grpSpPr>
      <p:sp>
        <p:nvSpPr>
          <p:cNvPr id="270" name="Google Shape;270;p46"/>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1" name="Google Shape;271;p46"/>
          <p:cNvSpPr txBox="1"/>
          <p:nvPr>
            <p:ph idx="1" type="body"/>
          </p:nvPr>
        </p:nvSpPr>
        <p:spPr>
          <a:xfrm rot="5400000">
            <a:off x="3408115" y="82409"/>
            <a:ext cx="6188570" cy="1121664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2" name="Google Shape;272;p46"/>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3" name="Google Shape;273;p46"/>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4" name="Google Shape;274;p46"/>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5" name="Shape 275"/>
        <p:cNvGrpSpPr/>
        <p:nvPr/>
      </p:nvGrpSpPr>
      <p:grpSpPr>
        <a:xfrm>
          <a:off x="0" y="0"/>
          <a:ext cx="0" cy="0"/>
          <a:chOff x="0" y="0"/>
          <a:chExt cx="0" cy="0"/>
        </a:xfrm>
      </p:grpSpPr>
      <p:sp>
        <p:nvSpPr>
          <p:cNvPr id="276" name="Google Shape;276;p47"/>
          <p:cNvSpPr txBox="1"/>
          <p:nvPr>
            <p:ph type="title"/>
          </p:nvPr>
        </p:nvSpPr>
        <p:spPr>
          <a:xfrm rot="5400000">
            <a:off x="6575777" y="3250071"/>
            <a:ext cx="8265725" cy="2804160"/>
          </a:xfrm>
          <a:prstGeom prst="rect">
            <a:avLst/>
          </a:prstGeom>
          <a:noFill/>
          <a:ln>
            <a:noFill/>
          </a:ln>
        </p:spPr>
        <p:txBody>
          <a:bodyPr anchorCtr="0" anchor="ctr" bIns="65000" lIns="130025" spcFirstLastPara="1" rIns="130025" wrap="square" tIns="65000">
            <a:normAutofit/>
          </a:bodyPr>
          <a:lstStyle>
            <a:lvl1pPr lvl="0" algn="l">
              <a:lnSpc>
                <a:spcPct val="90000"/>
              </a:lnSpc>
              <a:spcBef>
                <a:spcPts val="0"/>
              </a:spcBef>
              <a:spcAft>
                <a:spcPts val="0"/>
              </a:spcAft>
              <a:buClr>
                <a:schemeClr val="dk1"/>
              </a:buClr>
              <a:buSzPts val="26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7" name="Google Shape;277;p47"/>
          <p:cNvSpPr txBox="1"/>
          <p:nvPr>
            <p:ph idx="1" type="body"/>
          </p:nvPr>
        </p:nvSpPr>
        <p:spPr>
          <a:xfrm rot="5400000">
            <a:off x="886177" y="527191"/>
            <a:ext cx="8265725" cy="8249920"/>
          </a:xfrm>
          <a:prstGeom prst="rect">
            <a:avLst/>
          </a:prstGeom>
          <a:noFill/>
          <a:ln>
            <a:noFill/>
          </a:ln>
        </p:spPr>
        <p:txBody>
          <a:bodyPr anchorCtr="0" anchor="t" bIns="65000" lIns="130025" spcFirstLastPara="1" rIns="130025" wrap="square" tIns="65000">
            <a:normAutofit/>
          </a:bodyPr>
          <a:lstStyle>
            <a:lvl1pPr indent="-393700" lvl="0" marL="457200" algn="l">
              <a:lnSpc>
                <a:spcPct val="90000"/>
              </a:lnSpc>
              <a:spcBef>
                <a:spcPts val="1400"/>
              </a:spcBef>
              <a:spcAft>
                <a:spcPts val="0"/>
              </a:spcAft>
              <a:buClr>
                <a:schemeClr val="dk1"/>
              </a:buClr>
              <a:buSzPts val="2600"/>
              <a:buChar char="•"/>
              <a:defRPr/>
            </a:lvl1pPr>
            <a:lvl2pPr indent="-393700" lvl="1" marL="914400" algn="l">
              <a:lnSpc>
                <a:spcPct val="90000"/>
              </a:lnSpc>
              <a:spcBef>
                <a:spcPts val="700"/>
              </a:spcBef>
              <a:spcAft>
                <a:spcPts val="0"/>
              </a:spcAft>
              <a:buClr>
                <a:schemeClr val="dk1"/>
              </a:buClr>
              <a:buSzPts val="2600"/>
              <a:buChar char="•"/>
              <a:defRPr/>
            </a:lvl2pPr>
            <a:lvl3pPr indent="-393700" lvl="2" marL="1371600" algn="l">
              <a:lnSpc>
                <a:spcPct val="90000"/>
              </a:lnSpc>
              <a:spcBef>
                <a:spcPts val="700"/>
              </a:spcBef>
              <a:spcAft>
                <a:spcPts val="0"/>
              </a:spcAft>
              <a:buClr>
                <a:schemeClr val="dk1"/>
              </a:buClr>
              <a:buSzPts val="2600"/>
              <a:buChar char="•"/>
              <a:defRPr/>
            </a:lvl3pPr>
            <a:lvl4pPr indent="-393700" lvl="3" marL="1828800" algn="l">
              <a:lnSpc>
                <a:spcPct val="90000"/>
              </a:lnSpc>
              <a:spcBef>
                <a:spcPts val="700"/>
              </a:spcBef>
              <a:spcAft>
                <a:spcPts val="0"/>
              </a:spcAft>
              <a:buClr>
                <a:schemeClr val="dk1"/>
              </a:buClr>
              <a:buSzPts val="2600"/>
              <a:buChar char="•"/>
              <a:defRPr/>
            </a:lvl4pPr>
            <a:lvl5pPr indent="-393700" lvl="4" marL="2286000" algn="l">
              <a:lnSpc>
                <a:spcPct val="90000"/>
              </a:lnSpc>
              <a:spcBef>
                <a:spcPts val="700"/>
              </a:spcBef>
              <a:spcAft>
                <a:spcPts val="0"/>
              </a:spcAft>
              <a:buClr>
                <a:schemeClr val="dk1"/>
              </a:buClr>
              <a:buSzPts val="2600"/>
              <a:buChar char="•"/>
              <a:defRPr/>
            </a:lvl5pPr>
            <a:lvl6pPr indent="-393700" lvl="5" marL="2743200" algn="l">
              <a:lnSpc>
                <a:spcPct val="90000"/>
              </a:lnSpc>
              <a:spcBef>
                <a:spcPts val="700"/>
              </a:spcBef>
              <a:spcAft>
                <a:spcPts val="0"/>
              </a:spcAft>
              <a:buClr>
                <a:schemeClr val="dk1"/>
              </a:buClr>
              <a:buSzPts val="2600"/>
              <a:buChar char="•"/>
              <a:defRPr/>
            </a:lvl6pPr>
            <a:lvl7pPr indent="-393700" lvl="6" marL="3200400" algn="l">
              <a:lnSpc>
                <a:spcPct val="90000"/>
              </a:lnSpc>
              <a:spcBef>
                <a:spcPts val="700"/>
              </a:spcBef>
              <a:spcAft>
                <a:spcPts val="0"/>
              </a:spcAft>
              <a:buClr>
                <a:schemeClr val="dk1"/>
              </a:buClr>
              <a:buSzPts val="2600"/>
              <a:buChar char="•"/>
              <a:defRPr/>
            </a:lvl7pPr>
            <a:lvl8pPr indent="-393700" lvl="7" marL="3657600" algn="l">
              <a:lnSpc>
                <a:spcPct val="90000"/>
              </a:lnSpc>
              <a:spcBef>
                <a:spcPts val="700"/>
              </a:spcBef>
              <a:spcAft>
                <a:spcPts val="0"/>
              </a:spcAft>
              <a:buClr>
                <a:schemeClr val="dk1"/>
              </a:buClr>
              <a:buSzPts val="2600"/>
              <a:buChar char="•"/>
              <a:defRPr/>
            </a:lvl8pPr>
            <a:lvl9pPr indent="-393700" lvl="8" marL="4114800" algn="l">
              <a:lnSpc>
                <a:spcPct val="90000"/>
              </a:lnSpc>
              <a:spcBef>
                <a:spcPts val="700"/>
              </a:spcBef>
              <a:spcAft>
                <a:spcPts val="0"/>
              </a:spcAft>
              <a:buClr>
                <a:schemeClr val="dk1"/>
              </a:buClr>
              <a:buSzPts val="2600"/>
              <a:buChar char="•"/>
              <a:defRPr/>
            </a:lvl9pPr>
          </a:lstStyle>
          <a:p/>
        </p:txBody>
      </p:sp>
      <p:sp>
        <p:nvSpPr>
          <p:cNvPr id="278" name="Google Shape;278;p47"/>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79" name="Google Shape;279;p47"/>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algn="ctr">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280" name="Google Shape;280;p47"/>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6"/>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9" name="Google Shape;39;p6"/>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40" name="Shape 40"/>
        <p:cNvGrpSpPr/>
        <p:nvPr/>
      </p:nvGrpSpPr>
      <p:grpSpPr>
        <a:xfrm>
          <a:off x="0" y="0"/>
          <a:ext cx="0" cy="0"/>
          <a:chOff x="0" y="0"/>
          <a:chExt cx="0" cy="0"/>
        </a:xfrm>
      </p:grpSpPr>
      <p:sp>
        <p:nvSpPr>
          <p:cNvPr id="41" name="Google Shape;41;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7"/>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7"/>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7"/>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45" name="Shape 45"/>
        <p:cNvGrpSpPr/>
        <p:nvPr/>
      </p:nvGrpSpPr>
      <p:grpSpPr>
        <a:xfrm>
          <a:off x="0" y="0"/>
          <a:ext cx="0" cy="0"/>
          <a:chOff x="0" y="0"/>
          <a:chExt cx="0" cy="0"/>
        </a:xfrm>
      </p:grpSpPr>
      <p:sp>
        <p:nvSpPr>
          <p:cNvPr id="46" name="Google Shape;46;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8"/>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8"/>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52" name="Google Shape;52;p8"/>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53" name="Shape 53"/>
        <p:cNvGrpSpPr/>
        <p:nvPr/>
      </p:nvGrpSpPr>
      <p:grpSpPr>
        <a:xfrm>
          <a:off x="0" y="0"/>
          <a:ext cx="0" cy="0"/>
          <a:chOff x="0" y="0"/>
          <a:chExt cx="0" cy="0"/>
        </a:xfrm>
      </p:grpSpPr>
      <p:sp>
        <p:nvSpPr>
          <p:cNvPr id="54" name="Google Shape;54;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9"/>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0" name="Google Shape;60;p9"/>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1" name="Shape 61"/>
        <p:cNvGrpSpPr/>
        <p:nvPr/>
      </p:nvGrpSpPr>
      <p:grpSpPr>
        <a:xfrm>
          <a:off x="0" y="0"/>
          <a:ext cx="0" cy="0"/>
          <a:chOff x="0" y="0"/>
          <a:chExt cx="0" cy="0"/>
        </a:xfrm>
      </p:grpSpPr>
      <p:sp>
        <p:nvSpPr>
          <p:cNvPr id="62" name="Google Shape;62;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4" name="Google Shape;64;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5" name="Google Shape;65;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66" name="Google Shape;66;p10"/>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indent="0" lvl="1"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2pPr>
            <a:lvl3pPr indent="0" lvl="2"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3pPr>
            <a:lvl4pPr indent="0" lvl="3"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4pPr>
            <a:lvl5pPr indent="0" lvl="4"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5pPr>
            <a:lvl6pPr indent="0" lvl="5"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6pPr>
            <a:lvl7pPr indent="0" lvl="6"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7pPr>
            <a:lvl8pPr indent="0" lvl="7"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8pPr>
            <a:lvl9pPr indent="0" lvl="8" marL="0" algn="r">
              <a:spcBef>
                <a:spcPts val="0"/>
              </a:spcBef>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10"/>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algn="l">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theme" Target="../theme/theme2.xml"/><Relationship Id="rId12" Type="http://schemas.openxmlformats.org/officeDocument/2006/relationships/slideLayout" Target="../slideLayouts/slideLayout35.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theme" Target="../theme/theme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 name="Shape 6"/>
        <p:cNvGrpSpPr/>
        <p:nvPr/>
      </p:nvGrpSpPr>
      <p:grpSpPr>
        <a:xfrm>
          <a:off x="0" y="0"/>
          <a:ext cx="0" cy="0"/>
          <a:chOff x="0" y="0"/>
          <a:chExt cx="0" cy="0"/>
        </a:xfrm>
      </p:grpSpPr>
      <p:sp>
        <p:nvSpPr>
          <p:cNvPr id="7" name="Google Shape;7;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indent="0" lvl="1"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2pPr>
            <a:lvl3pPr indent="0" lvl="2"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3pPr>
            <a:lvl4pPr indent="0" lvl="3"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4pPr>
            <a:lvl5pPr indent="0" lvl="4"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5pPr>
            <a:lvl6pPr indent="0" lvl="5"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6pPr>
            <a:lvl7pPr indent="0" lvl="6"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7pPr>
            <a:lvl8pPr indent="0" lvl="7"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8pPr>
            <a:lvl9pPr indent="0" lvl="8" marL="0" marR="0" rtl="0" algn="r">
              <a:spcBef>
                <a:spcPts val="0"/>
              </a:spcBef>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14"/>
          <p:cNvSpPr txBox="1"/>
          <p:nvPr>
            <p:ph type="title"/>
          </p:nvPr>
        </p:nvSpPr>
        <p:spPr>
          <a:xfrm>
            <a:off x="650240" y="390595"/>
            <a:ext cx="11704320" cy="1625600"/>
          </a:xfrm>
          <a:prstGeom prst="rect">
            <a:avLst/>
          </a:prstGeom>
          <a:noFill/>
          <a:ln>
            <a:noFill/>
          </a:ln>
        </p:spPr>
        <p:txBody>
          <a:bodyPr anchorCtr="0" anchor="ctr" bIns="130025" lIns="130025" spcFirstLastPara="1" rIns="130025" wrap="square" tIns="130025">
            <a:noAutofit/>
          </a:bodyPr>
          <a:lstStyle>
            <a:lvl1pPr lvl="0" marR="0" rtl="0" algn="ctr">
              <a:lnSpc>
                <a:spcPct val="100000"/>
              </a:lnSpc>
              <a:spcBef>
                <a:spcPts val="0"/>
              </a:spcBef>
              <a:spcAft>
                <a:spcPts val="0"/>
              </a:spcAft>
              <a:buClr>
                <a:schemeClr val="dk1"/>
              </a:buClr>
              <a:buSzPts val="20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98" name="Google Shape;98;p14"/>
          <p:cNvSpPr txBox="1"/>
          <p:nvPr>
            <p:ph idx="1" type="body"/>
          </p:nvPr>
        </p:nvSpPr>
        <p:spPr>
          <a:xfrm>
            <a:off x="650240" y="2275840"/>
            <a:ext cx="11704320" cy="6436924"/>
          </a:xfrm>
          <a:prstGeom prst="rect">
            <a:avLst/>
          </a:prstGeom>
          <a:noFill/>
          <a:ln>
            <a:noFill/>
          </a:ln>
        </p:spPr>
        <p:txBody>
          <a:bodyPr anchorCtr="0" anchor="t" bIns="130025" lIns="130025" spcFirstLastPara="1" rIns="130025" wrap="square" tIns="130025">
            <a:noAutofit/>
          </a:bodyPr>
          <a:lstStyle>
            <a:lvl1pPr indent="-520700" lvl="0" marL="457200" marR="0" rtl="0" algn="l">
              <a:lnSpc>
                <a:spcPct val="100000"/>
              </a:lnSpc>
              <a:spcBef>
                <a:spcPts val="900"/>
              </a:spcBef>
              <a:spcAft>
                <a:spcPts val="0"/>
              </a:spcAft>
              <a:buClr>
                <a:schemeClr val="dk1"/>
              </a:buClr>
              <a:buSzPts val="4600"/>
              <a:buFont typeface="Arial"/>
              <a:buChar char="•"/>
              <a:defRPr b="0" i="0" sz="4600" u="none" cap="none" strike="noStrike">
                <a:solidFill>
                  <a:schemeClr val="dk1"/>
                </a:solidFill>
                <a:latin typeface="Calibri"/>
                <a:ea typeface="Calibri"/>
                <a:cs typeface="Calibri"/>
                <a:sym typeface="Calibri"/>
              </a:defRPr>
            </a:lvl1pPr>
            <a:lvl2pPr indent="-482600" lvl="1" marL="914400" marR="0" rtl="0" algn="l">
              <a:lnSpc>
                <a:spcPct val="100000"/>
              </a:lnSpc>
              <a:spcBef>
                <a:spcPts val="8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2pPr>
            <a:lvl3pPr indent="-444500" lvl="2" marL="1371600" marR="0" rtl="0" algn="l">
              <a:lnSpc>
                <a:spcPct val="10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3pPr>
            <a:lvl4pPr indent="-406400" lvl="3" marL="1828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lnSpc>
                <a:spcPct val="100000"/>
              </a:lnSpc>
              <a:spcBef>
                <a:spcPts val="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99" name="Google Shape;99;p14"/>
          <p:cNvSpPr txBox="1"/>
          <p:nvPr>
            <p:ph idx="10" type="dt"/>
          </p:nvPr>
        </p:nvSpPr>
        <p:spPr>
          <a:xfrm>
            <a:off x="650240" y="9040142"/>
            <a:ext cx="3034453"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0" name="Google Shape;100;p14"/>
          <p:cNvSpPr txBox="1"/>
          <p:nvPr>
            <p:ph idx="11" type="ftr"/>
          </p:nvPr>
        </p:nvSpPr>
        <p:spPr>
          <a:xfrm>
            <a:off x="4443307" y="9040142"/>
            <a:ext cx="4118187" cy="519289"/>
          </a:xfrm>
          <a:prstGeom prst="rect">
            <a:avLst/>
          </a:prstGeom>
          <a:noFill/>
          <a:ln>
            <a:noFill/>
          </a:ln>
        </p:spPr>
        <p:txBody>
          <a:bodyPr anchorCtr="0" anchor="ctr" bIns="130025" lIns="130025" spcFirstLastPara="1" rIns="130025" wrap="square" tIns="130025">
            <a:noAutofit/>
          </a:bodyPr>
          <a:lstStyle>
            <a:lvl1pPr lvl="0"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101" name="Google Shape;101;p14"/>
          <p:cNvSpPr txBox="1"/>
          <p:nvPr>
            <p:ph idx="12" type="sldNum"/>
          </p:nvPr>
        </p:nvSpPr>
        <p:spPr>
          <a:xfrm>
            <a:off x="9320107" y="9040142"/>
            <a:ext cx="3034453"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700"/>
              <a:buFont typeface="Calibri"/>
              <a:buNone/>
              <a:defRPr b="0" i="0" sz="1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20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171" name="Shape 171"/>
        <p:cNvGrpSpPr/>
        <p:nvPr/>
      </p:nvGrpSpPr>
      <p:grpSpPr>
        <a:xfrm>
          <a:off x="0" y="0"/>
          <a:ext cx="0" cy="0"/>
          <a:chOff x="0" y="0"/>
          <a:chExt cx="0" cy="0"/>
        </a:xfrm>
      </p:grpSpPr>
      <p:sp>
        <p:nvSpPr>
          <p:cNvPr id="172" name="Google Shape;172;p26"/>
          <p:cNvSpPr txBox="1"/>
          <p:nvPr>
            <p:ph type="title"/>
          </p:nvPr>
        </p:nvSpPr>
        <p:spPr>
          <a:xfrm>
            <a:off x="443307" y="843900"/>
            <a:ext cx="12118187" cy="1085867"/>
          </a:xfrm>
          <a:prstGeom prst="rect">
            <a:avLst/>
          </a:prstGeom>
          <a:noFill/>
          <a:ln>
            <a:noFill/>
          </a:ln>
        </p:spPr>
        <p:txBody>
          <a:bodyPr anchorCtr="0" anchor="t" bIns="130025" lIns="130025" spcFirstLastPara="1" rIns="130025" wrap="square" tIns="130025">
            <a:noAutofit/>
          </a:bodyPr>
          <a:lstStyle>
            <a:lvl1pPr lvl="0"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4000"/>
              <a:buFont typeface="Arial"/>
              <a:buNone/>
              <a:defRPr b="0" i="0" sz="4000" u="none" cap="none" strike="noStrike">
                <a:solidFill>
                  <a:schemeClr val="dk1"/>
                </a:solidFill>
                <a:latin typeface="Arial"/>
                <a:ea typeface="Arial"/>
                <a:cs typeface="Arial"/>
                <a:sym typeface="Arial"/>
              </a:defRPr>
            </a:lvl9pPr>
          </a:lstStyle>
          <a:p/>
        </p:txBody>
      </p:sp>
      <p:sp>
        <p:nvSpPr>
          <p:cNvPr id="173" name="Google Shape;173;p26"/>
          <p:cNvSpPr txBox="1"/>
          <p:nvPr>
            <p:ph idx="1" type="body"/>
          </p:nvPr>
        </p:nvSpPr>
        <p:spPr>
          <a:xfrm>
            <a:off x="443307" y="2185434"/>
            <a:ext cx="12118187" cy="6478507"/>
          </a:xfrm>
          <a:prstGeom prst="rect">
            <a:avLst/>
          </a:prstGeom>
          <a:noFill/>
          <a:ln>
            <a:noFill/>
          </a:ln>
        </p:spPr>
        <p:txBody>
          <a:bodyPr anchorCtr="0" anchor="t" bIns="130025" lIns="130025" spcFirstLastPara="1" rIns="130025" wrap="square" tIns="130025">
            <a:noAutofit/>
          </a:bodyPr>
          <a:lstStyle>
            <a:lvl1pPr indent="-393700" lvl="0" marL="457200" marR="0" rtl="0" algn="l">
              <a:lnSpc>
                <a:spcPct val="115000"/>
              </a:lnSpc>
              <a:spcBef>
                <a:spcPts val="0"/>
              </a:spcBef>
              <a:spcAft>
                <a:spcPts val="0"/>
              </a:spcAft>
              <a:buClr>
                <a:schemeClr val="dk2"/>
              </a:buClr>
              <a:buSzPts val="2600"/>
              <a:buFont typeface="Arial"/>
              <a:buChar char="●"/>
              <a:defRPr b="0" i="0" sz="2600" u="none" cap="none" strike="noStrike">
                <a:solidFill>
                  <a:schemeClr val="dk2"/>
                </a:solidFill>
                <a:latin typeface="Arial"/>
                <a:ea typeface="Arial"/>
                <a:cs typeface="Arial"/>
                <a:sym typeface="Arial"/>
              </a:defRPr>
            </a:lvl1pPr>
            <a:lvl2pPr indent="-355600" lvl="1" marL="914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2pPr>
            <a:lvl3pPr indent="-355600" lvl="2" marL="1371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3pPr>
            <a:lvl4pPr indent="-355600" lvl="3" marL="18288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4pPr>
            <a:lvl5pPr indent="-355600" lvl="4" marL="22860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5pPr>
            <a:lvl6pPr indent="-355600" lvl="5" marL="27432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6pPr>
            <a:lvl7pPr indent="-355600" lvl="6" marL="32004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7pPr>
            <a:lvl8pPr indent="-355600" lvl="7" marL="3657600" marR="0" rtl="0" algn="l">
              <a:lnSpc>
                <a:spcPct val="115000"/>
              </a:lnSpc>
              <a:spcBef>
                <a:spcPts val="2300"/>
              </a:spcBef>
              <a:spcAft>
                <a:spcPts val="0"/>
              </a:spcAft>
              <a:buClr>
                <a:schemeClr val="dk2"/>
              </a:buClr>
              <a:buSzPts val="2000"/>
              <a:buFont typeface="Arial"/>
              <a:buChar char="○"/>
              <a:defRPr b="0" i="0" sz="2000" u="none" cap="none" strike="noStrike">
                <a:solidFill>
                  <a:schemeClr val="dk2"/>
                </a:solidFill>
                <a:latin typeface="Arial"/>
                <a:ea typeface="Arial"/>
                <a:cs typeface="Arial"/>
                <a:sym typeface="Arial"/>
              </a:defRPr>
            </a:lvl8pPr>
            <a:lvl9pPr indent="-355600" lvl="8" marL="4114800" marR="0" rtl="0" algn="l">
              <a:lnSpc>
                <a:spcPct val="115000"/>
              </a:lnSpc>
              <a:spcBef>
                <a:spcPts val="2300"/>
              </a:spcBef>
              <a:spcAft>
                <a:spcPts val="2300"/>
              </a:spcAft>
              <a:buClr>
                <a:schemeClr val="dk2"/>
              </a:buClr>
              <a:buSzPts val="2000"/>
              <a:buFont typeface="Arial"/>
              <a:buChar char="■"/>
              <a:defRPr b="0" i="0" sz="2000" u="none" cap="none" strike="noStrike">
                <a:solidFill>
                  <a:schemeClr val="dk2"/>
                </a:solidFill>
                <a:latin typeface="Arial"/>
                <a:ea typeface="Arial"/>
                <a:cs typeface="Arial"/>
                <a:sym typeface="Arial"/>
              </a:defRPr>
            </a:lvl9pPr>
          </a:lstStyle>
          <a:p/>
        </p:txBody>
      </p:sp>
      <p:sp>
        <p:nvSpPr>
          <p:cNvPr id="174" name="Google Shape;174;p26"/>
          <p:cNvSpPr txBox="1"/>
          <p:nvPr>
            <p:ph idx="12" type="sldNum"/>
          </p:nvPr>
        </p:nvSpPr>
        <p:spPr>
          <a:xfrm>
            <a:off x="12049718" y="8842840"/>
            <a:ext cx="780373" cy="746240"/>
          </a:xfrm>
          <a:prstGeom prst="rect">
            <a:avLst/>
          </a:prstGeom>
          <a:noFill/>
          <a:ln>
            <a:noFill/>
          </a:ln>
        </p:spPr>
        <p:txBody>
          <a:bodyPr anchorCtr="0" anchor="ctr" bIns="130025" lIns="130025" spcFirstLastPara="1" rIns="130025" wrap="square" tIns="130025">
            <a:noAutofit/>
          </a:bodyPr>
          <a:lstStyle>
            <a:lvl1pPr indent="0" lvl="0"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400"/>
              <a:buFont typeface="Arial"/>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3" name="Shape 223"/>
        <p:cNvGrpSpPr/>
        <p:nvPr/>
      </p:nvGrpSpPr>
      <p:grpSpPr>
        <a:xfrm>
          <a:off x="0" y="0"/>
          <a:ext cx="0" cy="0"/>
          <a:chOff x="0" y="0"/>
          <a:chExt cx="0" cy="0"/>
        </a:xfrm>
      </p:grpSpPr>
      <p:sp>
        <p:nvSpPr>
          <p:cNvPr id="224" name="Google Shape;224;p39"/>
          <p:cNvSpPr txBox="1"/>
          <p:nvPr>
            <p:ph type="title"/>
          </p:nvPr>
        </p:nvSpPr>
        <p:spPr>
          <a:xfrm>
            <a:off x="894080" y="519290"/>
            <a:ext cx="11216640" cy="1885245"/>
          </a:xfrm>
          <a:prstGeom prst="rect">
            <a:avLst/>
          </a:prstGeom>
          <a:noFill/>
          <a:ln>
            <a:noFill/>
          </a:ln>
        </p:spPr>
        <p:txBody>
          <a:bodyPr anchorCtr="0" anchor="ctr" bIns="65000" lIns="130025" spcFirstLastPara="1" rIns="130025" wrap="square" tIns="65000">
            <a:normAutofit/>
          </a:bodyPr>
          <a:lstStyle>
            <a:lvl1pPr lvl="0" marR="0" rtl="0" algn="l">
              <a:lnSpc>
                <a:spcPct val="90000"/>
              </a:lnSpc>
              <a:spcBef>
                <a:spcPts val="0"/>
              </a:spcBef>
              <a:spcAft>
                <a:spcPts val="0"/>
              </a:spcAft>
              <a:buClr>
                <a:schemeClr val="dk1"/>
              </a:buClr>
              <a:buSzPts val="6300"/>
              <a:buFont typeface="Calibri"/>
              <a:buNone/>
              <a:defRPr b="0" i="0" sz="6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rgbClr val="000000"/>
                </a:solidFill>
                <a:latin typeface="Arial"/>
                <a:ea typeface="Arial"/>
                <a:cs typeface="Arial"/>
                <a:sym typeface="Arial"/>
              </a:defRPr>
            </a:lvl9pPr>
          </a:lstStyle>
          <a:p/>
        </p:txBody>
      </p:sp>
      <p:sp>
        <p:nvSpPr>
          <p:cNvPr id="225" name="Google Shape;225;p39"/>
          <p:cNvSpPr txBox="1"/>
          <p:nvPr>
            <p:ph idx="1" type="body"/>
          </p:nvPr>
        </p:nvSpPr>
        <p:spPr>
          <a:xfrm>
            <a:off x="894080" y="2596444"/>
            <a:ext cx="11216640" cy="6188570"/>
          </a:xfrm>
          <a:prstGeom prst="rect">
            <a:avLst/>
          </a:prstGeom>
          <a:noFill/>
          <a:ln>
            <a:noFill/>
          </a:ln>
        </p:spPr>
        <p:txBody>
          <a:bodyPr anchorCtr="0" anchor="t" bIns="65000" lIns="130025" spcFirstLastPara="1" rIns="130025" wrap="square" tIns="65000">
            <a:normAutofit/>
          </a:bodyPr>
          <a:lstStyle>
            <a:lvl1pPr indent="-482600" lvl="0" marL="457200" marR="0" rtl="0" algn="l">
              <a:lnSpc>
                <a:spcPct val="90000"/>
              </a:lnSpc>
              <a:spcBef>
                <a:spcPts val="1400"/>
              </a:spcBef>
              <a:spcAft>
                <a:spcPts val="0"/>
              </a:spcAft>
              <a:buClr>
                <a:schemeClr val="dk1"/>
              </a:buClr>
              <a:buSzPts val="4000"/>
              <a:buFont typeface="Arial"/>
              <a:buChar char="•"/>
              <a:defRPr b="0" i="0" sz="4000" u="none" cap="none" strike="noStrike">
                <a:solidFill>
                  <a:schemeClr val="dk1"/>
                </a:solidFill>
                <a:latin typeface="Calibri"/>
                <a:ea typeface="Calibri"/>
                <a:cs typeface="Calibri"/>
                <a:sym typeface="Calibri"/>
              </a:defRPr>
            </a:lvl1pPr>
            <a:lvl2pPr indent="-444500" lvl="1" marL="914400" marR="0" rtl="0" algn="l">
              <a:lnSpc>
                <a:spcPct val="90000"/>
              </a:lnSpc>
              <a:spcBef>
                <a:spcPts val="700"/>
              </a:spcBef>
              <a:spcAft>
                <a:spcPts val="0"/>
              </a:spcAft>
              <a:buClr>
                <a:schemeClr val="dk1"/>
              </a:buClr>
              <a:buSzPts val="3400"/>
              <a:buFont typeface="Arial"/>
              <a:buChar char="•"/>
              <a:defRPr b="0" i="0" sz="3400" u="none" cap="none" strike="noStrike">
                <a:solidFill>
                  <a:schemeClr val="dk1"/>
                </a:solidFill>
                <a:latin typeface="Calibri"/>
                <a:ea typeface="Calibri"/>
                <a:cs typeface="Calibri"/>
                <a:sym typeface="Calibri"/>
              </a:defRPr>
            </a:lvl2pPr>
            <a:lvl3pPr indent="-406400" lvl="2" marL="1371600" marR="0" rtl="0" algn="l">
              <a:lnSpc>
                <a:spcPct val="90000"/>
              </a:lnSpc>
              <a:spcBef>
                <a:spcPts val="7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393700" lvl="3" marL="1828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4pPr>
            <a:lvl5pPr indent="-393700" lvl="4" marL="22860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5pPr>
            <a:lvl6pPr indent="-393700" lvl="5" marL="27432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6pPr>
            <a:lvl7pPr indent="-393700" lvl="6" marL="32004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7pPr>
            <a:lvl8pPr indent="-393700" lvl="7" marL="36576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8pPr>
            <a:lvl9pPr indent="-393700" lvl="8" marL="4114800" marR="0" rtl="0" algn="l">
              <a:lnSpc>
                <a:spcPct val="90000"/>
              </a:lnSpc>
              <a:spcBef>
                <a:spcPts val="700"/>
              </a:spcBef>
              <a:spcAft>
                <a:spcPts val="0"/>
              </a:spcAft>
              <a:buClr>
                <a:schemeClr val="dk1"/>
              </a:buClr>
              <a:buSzPts val="2600"/>
              <a:buFont typeface="Arial"/>
              <a:buChar char="•"/>
              <a:defRPr b="0" i="0" sz="2600" u="none" cap="none" strike="noStrike">
                <a:solidFill>
                  <a:schemeClr val="dk1"/>
                </a:solidFill>
                <a:latin typeface="Calibri"/>
                <a:ea typeface="Calibri"/>
                <a:cs typeface="Calibri"/>
                <a:sym typeface="Calibri"/>
              </a:defRPr>
            </a:lvl9pPr>
          </a:lstStyle>
          <a:p/>
        </p:txBody>
      </p:sp>
      <p:sp>
        <p:nvSpPr>
          <p:cNvPr id="226" name="Google Shape;226;p39"/>
          <p:cNvSpPr txBox="1"/>
          <p:nvPr>
            <p:ph idx="10" type="dt"/>
          </p:nvPr>
        </p:nvSpPr>
        <p:spPr>
          <a:xfrm>
            <a:off x="894080" y="9040144"/>
            <a:ext cx="2926080" cy="519289"/>
          </a:xfrm>
          <a:prstGeom prst="rect">
            <a:avLst/>
          </a:prstGeom>
          <a:noFill/>
          <a:ln>
            <a:noFill/>
          </a:ln>
        </p:spPr>
        <p:txBody>
          <a:bodyPr anchorCtr="0" anchor="ctr" bIns="65000" lIns="130025" spcFirstLastPara="1" rIns="130025" wrap="square" tIns="65000">
            <a:noAutofit/>
          </a:bodyPr>
          <a:lstStyle>
            <a:lvl1pPr lvl="0" marR="0" rtl="0" algn="l">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7" name="Google Shape;227;p39"/>
          <p:cNvSpPr txBox="1"/>
          <p:nvPr>
            <p:ph idx="11" type="ftr"/>
          </p:nvPr>
        </p:nvSpPr>
        <p:spPr>
          <a:xfrm>
            <a:off x="4307840" y="9040144"/>
            <a:ext cx="4389120" cy="519289"/>
          </a:xfrm>
          <a:prstGeom prst="rect">
            <a:avLst/>
          </a:prstGeom>
          <a:noFill/>
          <a:ln>
            <a:noFill/>
          </a:ln>
        </p:spPr>
        <p:txBody>
          <a:bodyPr anchorCtr="0" anchor="ctr" bIns="65000" lIns="130025" spcFirstLastPara="1" rIns="130025" wrap="square" tIns="65000">
            <a:noAutofit/>
          </a:bodyPr>
          <a:lstStyle>
            <a:lvl1pPr lvl="0" marR="0" rtl="0" algn="ctr">
              <a:lnSpc>
                <a:spcPct val="100000"/>
              </a:lnSpc>
              <a:spcBef>
                <a:spcPts val="0"/>
              </a:spcBef>
              <a:spcAft>
                <a:spcPts val="0"/>
              </a:spcAft>
              <a:buClr>
                <a:srgbClr val="000000"/>
              </a:buClr>
              <a:buSzPts val="2000"/>
              <a:buFont typeface="Arial"/>
              <a:buNone/>
              <a:defRPr b="0" i="0" sz="17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2000"/>
              <a:buFont typeface="Arial"/>
              <a:buNone/>
              <a:defRPr b="0" i="0" sz="2600" u="none" cap="none" strike="noStrike">
                <a:solidFill>
                  <a:schemeClr val="dk1"/>
                </a:solidFill>
                <a:latin typeface="Calibri"/>
                <a:ea typeface="Calibri"/>
                <a:cs typeface="Calibri"/>
                <a:sym typeface="Calibri"/>
              </a:defRPr>
            </a:lvl9pPr>
          </a:lstStyle>
          <a:p/>
        </p:txBody>
      </p:sp>
      <p:sp>
        <p:nvSpPr>
          <p:cNvPr id="228" name="Google Shape;228;p39"/>
          <p:cNvSpPr txBox="1"/>
          <p:nvPr>
            <p:ph idx="12" type="sldNum"/>
          </p:nvPr>
        </p:nvSpPr>
        <p:spPr>
          <a:xfrm>
            <a:off x="9184640" y="9040144"/>
            <a:ext cx="2926080" cy="519289"/>
          </a:xfrm>
          <a:prstGeom prst="rect">
            <a:avLst/>
          </a:prstGeom>
          <a:noFill/>
          <a:ln>
            <a:noFill/>
          </a:ln>
        </p:spPr>
        <p:txBody>
          <a:bodyPr anchorCtr="0" anchor="ctr" bIns="65000" lIns="130025" spcFirstLastPara="1" rIns="130025" wrap="square" tIns="65000">
            <a:noAutofit/>
          </a:bodyPr>
          <a:lstStyle>
            <a:lvl1pPr indent="0" lvl="0"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700"/>
              <a:buFont typeface="Arial"/>
              <a:buNone/>
              <a:defRPr b="0" i="0" sz="17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1" Type="http://schemas.openxmlformats.org/officeDocument/2006/relationships/hyperlink" Target="https://misionleccionesbiblicas.org/" TargetMode="External"/><Relationship Id="rId10" Type="http://schemas.openxmlformats.org/officeDocument/2006/relationships/hyperlink" Target="https://creativecommons.org/licenses/by-sa/4.0/deed.es" TargetMode="External"/><Relationship Id="rId1" Type="http://schemas.openxmlformats.org/officeDocument/2006/relationships/slideLayout" Target="../slideLayouts/slideLayout36.xml"/><Relationship Id="rId2" Type="http://schemas.openxmlformats.org/officeDocument/2006/relationships/notesSlide" Target="../notesSlides/notesSlide15.xml"/><Relationship Id="rId3" Type="http://schemas.openxmlformats.org/officeDocument/2006/relationships/hyperlink" Target="https://misionleccionesbiblicas.org/" TargetMode="External"/><Relationship Id="rId4" Type="http://schemas.openxmlformats.org/officeDocument/2006/relationships/hyperlink" Target="http://www.missionbibleclass.org/" TargetMode="External"/><Relationship Id="rId9"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hyperlink" Target="http://www.missionbibleclass.org" TargetMode="External"/><Relationship Id="rId7" Type="http://schemas.openxmlformats.org/officeDocument/2006/relationships/hyperlink" Target="http://sweetpublishing.com/" TargetMode="External"/><Relationship Id="rId8" Type="http://schemas.openxmlformats.org/officeDocument/2006/relationships/hyperlink" Target="http://www.freebibleimages.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id="285" name="Google Shape;285;p48" title="09.12 COVER ES.PNG"/>
          <p:cNvPicPr preferRelativeResize="0"/>
          <p:nvPr/>
        </p:nvPicPr>
        <p:blipFill rotWithShape="1">
          <a:blip r:embed="rId3">
            <a:alphaModFix/>
          </a:blip>
          <a:srcRect b="0" l="0" r="0" t="0"/>
          <a:stretch/>
        </p:blipFill>
        <p:spPr>
          <a:xfrm>
            <a:off x="0" y="0"/>
            <a:ext cx="13004801" cy="9753601"/>
          </a:xfrm>
          <a:prstGeom prst="rect">
            <a:avLst/>
          </a:prstGeom>
          <a:noFill/>
          <a:ln>
            <a:noFill/>
          </a:ln>
        </p:spPr>
      </p:pic>
      <p:sp>
        <p:nvSpPr>
          <p:cNvPr id="286" name="Google Shape;286;p48"/>
          <p:cNvSpPr txBox="1"/>
          <p:nvPr/>
        </p:nvSpPr>
        <p:spPr>
          <a:xfrm>
            <a:off x="5085335" y="9234267"/>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b="1" lang="en-US" sz="1400">
                <a:solidFill>
                  <a:schemeClr val="lt1"/>
                </a:solidFill>
                <a:latin typeface="Calibri"/>
                <a:ea typeface="Calibri"/>
                <a:cs typeface="Calibri"/>
                <a:sym typeface="Calibri"/>
              </a:rPr>
              <a:t>    misionleccionesbiblicas.org   </a:t>
            </a:r>
            <a:r>
              <a:rPr b="1" lang="en-US">
                <a:solidFill>
                  <a:schemeClr val="lt1"/>
                </a:solidFill>
                <a:latin typeface="Calibri"/>
                <a:ea typeface="Calibri"/>
                <a:cs typeface="Calibri"/>
                <a:sym typeface="Calibri"/>
              </a:rPr>
              <a:t>Un hombre bajado por el techo</a:t>
            </a:r>
            <a:endParaRPr b="1" sz="1400">
              <a:solidFill>
                <a:schemeClr val="lt1"/>
              </a:solidFill>
              <a:latin typeface="Calibri"/>
              <a:ea typeface="Calibri"/>
              <a:cs typeface="Calibri"/>
              <a:sym typeface="Calibri"/>
            </a:endParaRPr>
          </a:p>
        </p:txBody>
      </p:sp>
      <p:sp>
        <p:nvSpPr>
          <p:cNvPr id="287" name="Google Shape;287;p48"/>
          <p:cNvSpPr txBox="1"/>
          <p:nvPr/>
        </p:nvSpPr>
        <p:spPr>
          <a:xfrm>
            <a:off x="12137005" y="92342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b="1" lang="en-US" sz="1400">
                <a:solidFill>
                  <a:schemeClr val="dk2"/>
                </a:solidFill>
                <a:latin typeface="Calibri"/>
                <a:ea typeface="Calibri"/>
                <a:cs typeface="Calibri"/>
                <a:sym typeface="Calibri"/>
              </a:rPr>
              <a:t>‹#›</a:t>
            </a:fld>
            <a:endParaRPr b="1" sz="1400">
              <a:solidFill>
                <a:schemeClr val="dk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09_Paralysed_Man_Roof_JPEG_1024.jpg" id="348" name="Google Shape;348;p5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9" name="Google Shape;349;p57"/>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50" name="Google Shape;350;p57"/>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pic>
        <p:nvPicPr>
          <p:cNvPr descr="10_Paralysed_Man_Roof_JPEG_1024.jpg" id="355" name="Google Shape;355;p58"/>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56" name="Google Shape;356;p58"/>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lt1"/>
                </a:solidFill>
                <a:latin typeface="Calibri"/>
                <a:ea typeface="Calibri"/>
                <a:cs typeface="Calibri"/>
                <a:sym typeface="Calibri"/>
              </a:rPr>
              <a:t>    misionleccionesbiblicas.org   </a:t>
            </a:r>
            <a:r>
              <a:rPr lang="en-US">
                <a:solidFill>
                  <a:schemeClr val="lt1"/>
                </a:solidFill>
                <a:latin typeface="Calibri"/>
                <a:ea typeface="Calibri"/>
                <a:cs typeface="Calibri"/>
                <a:sym typeface="Calibri"/>
              </a:rPr>
              <a:t>Un hombre bajado por el techo</a:t>
            </a:r>
            <a:endParaRPr sz="1400">
              <a:solidFill>
                <a:schemeClr val="lt1"/>
              </a:solidFill>
              <a:latin typeface="Calibri"/>
              <a:ea typeface="Calibri"/>
              <a:cs typeface="Calibri"/>
              <a:sym typeface="Calibri"/>
            </a:endParaRPr>
          </a:p>
        </p:txBody>
      </p:sp>
      <p:sp>
        <p:nvSpPr>
          <p:cNvPr id="357" name="Google Shape;357;p58"/>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lt1"/>
                </a:solidFill>
                <a:latin typeface="Calibri"/>
                <a:ea typeface="Calibri"/>
                <a:cs typeface="Calibri"/>
                <a:sym typeface="Calibri"/>
              </a:rPr>
              <a:t>‹#›</a:t>
            </a:fld>
            <a:endParaRPr sz="1400">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descr="03_Paralysed_Man_Roof_JPEG_1024.jpg" id="362" name="Google Shape;362;p5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63" name="Google Shape;363;p59"/>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64" name="Google Shape;364;p59"/>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60"/>
          <p:cNvSpPr txBox="1"/>
          <p:nvPr>
            <p:ph type="title"/>
          </p:nvPr>
        </p:nvSpPr>
        <p:spPr>
          <a:xfrm>
            <a:off x="728960" y="464533"/>
            <a:ext cx="5450667" cy="887467"/>
          </a:xfrm>
          <a:prstGeom prst="rect">
            <a:avLst/>
          </a:prstGeom>
          <a:noFill/>
          <a:ln>
            <a:noFill/>
          </a:ln>
        </p:spPr>
        <p:txBody>
          <a:bodyPr anchorCtr="0" anchor="b" bIns="130025" lIns="130025" spcFirstLastPara="1" rIns="130025" wrap="square" tIns="130025">
            <a:noAutofit/>
          </a:bodyPr>
          <a:lstStyle/>
          <a:p>
            <a:pPr indent="0" lvl="0" marL="0" rtl="0" algn="l">
              <a:spcBef>
                <a:spcPts val="0"/>
              </a:spcBef>
              <a:spcAft>
                <a:spcPts val="0"/>
              </a:spcAft>
              <a:buClr>
                <a:schemeClr val="dk1"/>
              </a:buClr>
              <a:buSzPts val="4000"/>
              <a:buFont typeface="Calibri"/>
              <a:buNone/>
            </a:pPr>
            <a:r>
              <a:rPr b="0" lang="en-US" sz="3400"/>
              <a:t>Notas Para Maestros -1</a:t>
            </a:r>
            <a:endParaRPr b="1" i="0" sz="2800" u="none" cap="none" strike="noStrike">
              <a:solidFill>
                <a:schemeClr val="dk1"/>
              </a:solidFill>
              <a:latin typeface="Calibri"/>
              <a:ea typeface="Calibri"/>
              <a:cs typeface="Calibri"/>
              <a:sym typeface="Calibri"/>
            </a:endParaRPr>
          </a:p>
        </p:txBody>
      </p:sp>
      <p:sp>
        <p:nvSpPr>
          <p:cNvPr id="370" name="Google Shape;370;p60"/>
          <p:cNvSpPr txBox="1"/>
          <p:nvPr>
            <p:ph idx="2" type="body"/>
          </p:nvPr>
        </p:nvSpPr>
        <p:spPr>
          <a:xfrm>
            <a:off x="796475" y="1352000"/>
            <a:ext cx="5383200" cy="793740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0"/>
              </a:spcBef>
              <a:spcAft>
                <a:spcPts val="0"/>
              </a:spcAft>
              <a:buSzPts val="2600"/>
              <a:buNone/>
            </a:pPr>
            <a:r>
              <a:rPr lang="en-US" sz="1600"/>
              <a:t>1. Portada: Un hombre bajado por el techo (Marcos 2:1-12)</a:t>
            </a:r>
            <a:endParaRPr sz="1600"/>
          </a:p>
          <a:p>
            <a:pPr indent="0" lvl="0" marL="0" rtl="0" algn="l">
              <a:lnSpc>
                <a:spcPct val="100000"/>
              </a:lnSpc>
              <a:spcBef>
                <a:spcPts val="0"/>
              </a:spcBef>
              <a:spcAft>
                <a:spcPts val="0"/>
              </a:spcAft>
              <a:buSzPts val="2600"/>
              <a:buNone/>
            </a:pPr>
            <a:r>
              <a:t/>
            </a:r>
            <a:endParaRPr sz="1600"/>
          </a:p>
          <a:p>
            <a:pPr indent="0" lvl="0" marL="0" rtl="0" algn="l">
              <a:lnSpc>
                <a:spcPct val="100000"/>
              </a:lnSpc>
              <a:spcBef>
                <a:spcPts val="0"/>
              </a:spcBef>
              <a:spcAft>
                <a:spcPts val="0"/>
              </a:spcAft>
              <a:buSzPts val="2600"/>
              <a:buNone/>
            </a:pPr>
            <a:r>
              <a:rPr lang="en-US" sz="1600"/>
              <a:t>2. Cuando Jesús llegó a una casa en la ciudad de Capernaúm, muchas personas querían venir a escucharlo. La casa donde estaba enseñando estaba tan llena de gente que no había espacio ni para estar de pie adentro. La gente incluso tenía que pararse afuera y escuchar a través de las puertas y ventanas.</a:t>
            </a:r>
            <a:endParaRPr sz="1600"/>
          </a:p>
          <a:p>
            <a:pPr indent="0" lvl="0" marL="0" rtl="0" algn="l">
              <a:lnSpc>
                <a:spcPct val="100000"/>
              </a:lnSpc>
              <a:spcBef>
                <a:spcPts val="0"/>
              </a:spcBef>
              <a:spcAft>
                <a:spcPts val="0"/>
              </a:spcAft>
              <a:buSzPts val="2600"/>
              <a:buNone/>
            </a:pPr>
            <a:r>
              <a:t/>
            </a:r>
            <a:endParaRPr sz="1600"/>
          </a:p>
          <a:p>
            <a:pPr indent="0" lvl="0" marL="0" rtl="0" algn="l">
              <a:lnSpc>
                <a:spcPct val="100000"/>
              </a:lnSpc>
              <a:spcBef>
                <a:spcPts val="0"/>
              </a:spcBef>
              <a:spcAft>
                <a:spcPts val="0"/>
              </a:spcAft>
              <a:buSzPts val="2600"/>
              <a:buNone/>
            </a:pPr>
            <a:r>
              <a:rPr lang="en-US" sz="1600"/>
              <a:t>3. Un hombre que quería venir a escuchar a Jesús estaba muy decepcionado. Este hombre estaba paralizado y no podía caminar. Cuatro de sus amigos tuvieron que llevarlo en una camilla. El hombre y sus amigos no podían entrar en la casa donde Jesús estaba predicando.</a:t>
            </a:r>
            <a:endParaRPr sz="1600"/>
          </a:p>
          <a:p>
            <a:pPr indent="0" lvl="0" marL="0" rtl="0" algn="l">
              <a:lnSpc>
                <a:spcPct val="100000"/>
              </a:lnSpc>
              <a:spcBef>
                <a:spcPts val="0"/>
              </a:spcBef>
              <a:spcAft>
                <a:spcPts val="0"/>
              </a:spcAft>
              <a:buSzPts val="2600"/>
              <a:buNone/>
            </a:pPr>
            <a:r>
              <a:t/>
            </a:r>
            <a:endParaRPr sz="1600"/>
          </a:p>
          <a:p>
            <a:pPr indent="0" lvl="0" marL="0" rtl="0" algn="l">
              <a:lnSpc>
                <a:spcPct val="100000"/>
              </a:lnSpc>
              <a:spcBef>
                <a:spcPts val="0"/>
              </a:spcBef>
              <a:spcAft>
                <a:spcPts val="0"/>
              </a:spcAft>
              <a:buSzPts val="2600"/>
              <a:buNone/>
            </a:pPr>
            <a:r>
              <a:rPr lang="en-US" sz="1600"/>
              <a:t>4. Pero los cuatro hombres no se dieron por vencidos. Estaban decididos asegurar que su amigo entrara a la casa para escuchar a Jesús. ¿Qué podían hacer?</a:t>
            </a:r>
            <a:endParaRPr sz="1600"/>
          </a:p>
          <a:p>
            <a:pPr indent="0" lvl="0" marL="0" rtl="0" algn="l">
              <a:lnSpc>
                <a:spcPct val="100000"/>
              </a:lnSpc>
              <a:spcBef>
                <a:spcPts val="0"/>
              </a:spcBef>
              <a:spcAft>
                <a:spcPts val="0"/>
              </a:spcAft>
              <a:buSzPts val="2600"/>
              <a:buNone/>
            </a:pPr>
            <a:r>
              <a:t/>
            </a:r>
            <a:endParaRPr sz="1600"/>
          </a:p>
          <a:p>
            <a:pPr indent="0" lvl="0" marL="0" rtl="0" algn="l">
              <a:lnSpc>
                <a:spcPct val="100000"/>
              </a:lnSpc>
              <a:spcBef>
                <a:spcPts val="0"/>
              </a:spcBef>
              <a:spcAft>
                <a:spcPts val="0"/>
              </a:spcAft>
              <a:buSzPts val="2600"/>
              <a:buNone/>
            </a:pPr>
            <a:r>
              <a:rPr lang="en-US" sz="1600"/>
              <a:t>Las casas en aquellos días tenían techos planos que estaban hechos de arcilla y paja. Usualmente tenían escaleras en el exterior para que las personas pudieran subir al techo y tomar aire fresco. A los hombres se les ocurrió una idea. Tal vez podrían entrar a la casa a través del techo.</a:t>
            </a:r>
            <a:endParaRPr sz="1600"/>
          </a:p>
          <a:p>
            <a:pPr indent="0" lvl="0" marL="0" rtl="0" algn="l">
              <a:lnSpc>
                <a:spcPct val="100000"/>
              </a:lnSpc>
              <a:spcBef>
                <a:spcPts val="0"/>
              </a:spcBef>
              <a:spcAft>
                <a:spcPts val="0"/>
              </a:spcAft>
              <a:buSzPts val="2600"/>
              <a:buNone/>
            </a:pPr>
            <a:r>
              <a:t/>
            </a:r>
            <a:endParaRPr sz="1600"/>
          </a:p>
          <a:p>
            <a:pPr indent="0" lvl="0" marL="0" rtl="0" algn="l">
              <a:lnSpc>
                <a:spcPct val="100000"/>
              </a:lnSpc>
              <a:spcBef>
                <a:spcPts val="0"/>
              </a:spcBef>
              <a:spcAft>
                <a:spcPts val="0"/>
              </a:spcAft>
              <a:buSzPts val="2600"/>
              <a:buNone/>
            </a:pPr>
            <a:r>
              <a:rPr lang="en-US" sz="1600"/>
              <a:t>Así que los hombres subieron al techo cargando al hombre paralítico. Comenzaron a quitar la arcilla y la paja para hacer una abertura.</a:t>
            </a:r>
            <a:endParaRPr sz="1600"/>
          </a:p>
          <a:p>
            <a:pPr indent="0" lvl="0" marL="0" rtl="0" algn="l">
              <a:lnSpc>
                <a:spcPct val="100000"/>
              </a:lnSpc>
              <a:spcBef>
                <a:spcPts val="0"/>
              </a:spcBef>
              <a:spcAft>
                <a:spcPts val="0"/>
              </a:spcAft>
              <a:buSzPts val="2600"/>
              <a:buNone/>
            </a:pPr>
            <a:r>
              <a:t/>
            </a:r>
            <a:endParaRPr sz="1600"/>
          </a:p>
          <a:p>
            <a:pPr indent="0" lvl="0" marL="0" rtl="0" algn="l">
              <a:lnSpc>
                <a:spcPct val="100000"/>
              </a:lnSpc>
              <a:spcBef>
                <a:spcPts val="0"/>
              </a:spcBef>
              <a:spcAft>
                <a:spcPts val="0"/>
              </a:spcAft>
              <a:buSzPts val="2600"/>
              <a:buNone/>
            </a:pPr>
            <a:r>
              <a:t/>
            </a:r>
            <a:endParaRPr sz="1600"/>
          </a:p>
        </p:txBody>
      </p:sp>
      <p:sp>
        <p:nvSpPr>
          <p:cNvPr id="371" name="Google Shape;371;p60"/>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72" name="Google Shape;372;p60"/>
          <p:cNvSpPr/>
          <p:nvPr/>
        </p:nvSpPr>
        <p:spPr>
          <a:xfrm>
            <a:off x="6603556" y="1172444"/>
            <a:ext cx="5751040" cy="7937280"/>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5. Los hombres siguieron quitando la arcilla y la paja, y pronto el hoyo fue tan grande como el cuerpo de un hombre. ¡Ahora era el momento de su plan!</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La gente dentro de la casa debió haber estado muy curiosa al ver aparecer un agujero en el techo. Probablemente podían ver el cielo azul desde dentro de la oscura casa. Pronto algo comenzó a aparecer a través del agujero: ¡era una camilla con un hombre en ella! Los amigos del hombre lo habían bajado por el agujero hasta que terminó justo frente a Jesús.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6. Jesús se impresionó con todos los problemas que estos hombres habían pasado para lograr meterlo dentro de la casa. Sabía que realmente debían querer escuchar las palabras que Él estaba diciendo. Cuando Jesús vio su gran fe, le dijo al hombre paralítico: “Joven, tus pecados te son perdonados.”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7. El hombre debió haberse sentido muy feliz al escuchar a Jesús decir que sus pecados eran perdonados.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lang="en-US" sz="1600">
                <a:solidFill>
                  <a:schemeClr val="dk1"/>
                </a:solidFill>
                <a:latin typeface="Calibri"/>
                <a:ea typeface="Calibri"/>
                <a:cs typeface="Calibri"/>
                <a:sym typeface="Calibri"/>
              </a:rPr>
              <a:t>Pero, aunque este hombre estaba feliz, había algunas personas allí que no estaban para nada contentas. Los maestros de la ley siempre vigilaban a Jesús para ver si cometía errores. No hablaron en voz alta, pero pensaban para sí mismos: “¿Por qué dice este hombre cosas como esas? Está diciendo cosas que van en contra de Dios. Solo Dios puede perdonar pecados.”</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sz="1600">
              <a:solidFill>
                <a:schemeClr val="dk1"/>
              </a:solidFill>
              <a:latin typeface="Calibri"/>
              <a:ea typeface="Calibri"/>
              <a:cs typeface="Calibri"/>
              <a:sym typeface="Calibri"/>
            </a:endParaRPr>
          </a:p>
        </p:txBody>
      </p:sp>
      <p:sp>
        <p:nvSpPr>
          <p:cNvPr id="373" name="Google Shape;373;p60"/>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74" name="Google Shape;374;p60"/>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61"/>
          <p:cNvSpPr txBox="1"/>
          <p:nvPr>
            <p:ph type="title"/>
          </p:nvPr>
        </p:nvSpPr>
        <p:spPr>
          <a:xfrm>
            <a:off x="896338" y="447573"/>
            <a:ext cx="5621760" cy="887467"/>
          </a:xfrm>
          <a:prstGeom prst="rect">
            <a:avLst/>
          </a:prstGeom>
          <a:noFill/>
          <a:ln>
            <a:noFill/>
          </a:ln>
        </p:spPr>
        <p:txBody>
          <a:bodyPr anchorCtr="0" anchor="b" bIns="130025" lIns="130025" spcFirstLastPara="1" rIns="130025" wrap="square" tIns="130025">
            <a:noAutofit/>
          </a:bodyPr>
          <a:lstStyle/>
          <a:p>
            <a:pPr indent="0" lvl="0" marL="0" marR="0" rtl="0" algn="l">
              <a:lnSpc>
                <a:spcPct val="100000"/>
              </a:lnSpc>
              <a:spcBef>
                <a:spcPts val="0"/>
              </a:spcBef>
              <a:spcAft>
                <a:spcPts val="0"/>
              </a:spcAft>
              <a:buClr>
                <a:schemeClr val="dk1"/>
              </a:buClr>
              <a:buSzPts val="4000"/>
              <a:buFont typeface="Calibri"/>
              <a:buNone/>
            </a:pPr>
            <a:r>
              <a:rPr b="0" lang="en-US" sz="3400"/>
              <a:t>Notas Para Maestros</a:t>
            </a:r>
            <a:r>
              <a:rPr b="0" i="0" lang="en-US" sz="3400" u="none" cap="none" strike="noStrike">
                <a:solidFill>
                  <a:schemeClr val="dk1"/>
                </a:solidFill>
              </a:rPr>
              <a:t> -</a:t>
            </a:r>
            <a:r>
              <a:rPr b="0" lang="en-US" sz="3400"/>
              <a:t>2</a:t>
            </a:r>
            <a:endParaRPr b="0" i="0" sz="3400" u="none" cap="none" strike="noStrike">
              <a:solidFill>
                <a:schemeClr val="dk1"/>
              </a:solidFill>
            </a:endParaRPr>
          </a:p>
        </p:txBody>
      </p:sp>
      <p:sp>
        <p:nvSpPr>
          <p:cNvPr id="380" name="Google Shape;380;p61"/>
          <p:cNvSpPr txBox="1"/>
          <p:nvPr>
            <p:ph idx="2" type="body"/>
          </p:nvPr>
        </p:nvSpPr>
        <p:spPr>
          <a:xfrm>
            <a:off x="897325" y="1335050"/>
            <a:ext cx="6123000" cy="7936800"/>
          </a:xfrm>
          <a:prstGeom prst="rect">
            <a:avLst/>
          </a:prstGeom>
          <a:noFill/>
          <a:ln>
            <a:noFill/>
          </a:ln>
        </p:spPr>
        <p:txBody>
          <a:bodyPr anchorCtr="0" anchor="t" bIns="130025" lIns="130025" spcFirstLastPara="1" rIns="130025" wrap="square" tIns="130025">
            <a:noAutofit/>
          </a:bodyPr>
          <a:lstStyle/>
          <a:p>
            <a:pPr indent="0" lvl="0" marL="0" rtl="0" algn="l">
              <a:lnSpc>
                <a:spcPct val="100000"/>
              </a:lnSpc>
              <a:spcBef>
                <a:spcPts val="1700"/>
              </a:spcBef>
              <a:spcAft>
                <a:spcPts val="0"/>
              </a:spcAft>
              <a:buSzPts val="2600"/>
              <a:buNone/>
            </a:pPr>
            <a:r>
              <a:rPr lang="en-US" sz="1600"/>
              <a:t>8. Las personas no pueden escuchar nuestros pensamientos. Solo pueden escuchar las palabras que decimos en voz alta con nuestras voces.</a:t>
            </a:r>
            <a:endParaRPr sz="1600"/>
          </a:p>
          <a:p>
            <a:pPr indent="0" lvl="0" marL="0" rtl="0" algn="l">
              <a:lnSpc>
                <a:spcPct val="100000"/>
              </a:lnSpc>
              <a:spcBef>
                <a:spcPts val="1700"/>
              </a:spcBef>
              <a:spcAft>
                <a:spcPts val="0"/>
              </a:spcAft>
              <a:buSzPts val="2600"/>
              <a:buNone/>
            </a:pPr>
            <a:r>
              <a:rPr lang="en-US" sz="1600"/>
              <a:t>Pero Jesús es diferente de otras personas. ¡Qué sorpresa para estos hombres cuando Jesús les dijo: “¿Por qué piensan estas cosas? ¿Qué es más fácil: decirle a este hombre paralítico ‘Tus pecados te son perdonados’ o decirle ‘Levántate, toma tu camilla y camina’? Observen ahora. Les demostraré que tengo la autoridad en la tierra para perdonar pecados.”</a:t>
            </a:r>
            <a:endParaRPr sz="1600"/>
          </a:p>
          <a:p>
            <a:pPr indent="0" lvl="0" marL="0" rtl="0" algn="l">
              <a:lnSpc>
                <a:spcPct val="100000"/>
              </a:lnSpc>
              <a:spcBef>
                <a:spcPts val="1700"/>
              </a:spcBef>
              <a:spcAft>
                <a:spcPts val="0"/>
              </a:spcAft>
              <a:buSzPts val="2600"/>
              <a:buNone/>
            </a:pPr>
            <a:r>
              <a:rPr lang="en-US" sz="1600"/>
              <a:t>9. Entonces Jesús le dijo al hombre paralítico: “Te digo, levántate. Toma tu camilla y vete a casa.”</a:t>
            </a:r>
            <a:endParaRPr sz="1600"/>
          </a:p>
          <a:p>
            <a:pPr indent="0" lvl="0" marL="0" rtl="0" algn="l">
              <a:lnSpc>
                <a:spcPct val="100000"/>
              </a:lnSpc>
              <a:spcBef>
                <a:spcPts val="1700"/>
              </a:spcBef>
              <a:spcAft>
                <a:spcPts val="0"/>
              </a:spcAft>
              <a:buSzPts val="2600"/>
              <a:buNone/>
            </a:pPr>
            <a:r>
              <a:rPr lang="en-US" sz="1600"/>
              <a:t>10. Inmediatamente el hombre paralítico se levantó. Tomó su camilla y salió caminando mientras todos lo observaban.</a:t>
            </a:r>
            <a:endParaRPr sz="1600"/>
          </a:p>
          <a:p>
            <a:pPr indent="0" lvl="0" marL="0" rtl="0" algn="l">
              <a:lnSpc>
                <a:spcPct val="100000"/>
              </a:lnSpc>
              <a:spcBef>
                <a:spcPts val="1700"/>
              </a:spcBef>
              <a:spcAft>
                <a:spcPts val="0"/>
              </a:spcAft>
              <a:buSzPts val="2600"/>
              <a:buNone/>
            </a:pPr>
            <a:r>
              <a:rPr lang="en-US" sz="1600"/>
              <a:t>11. El hombre estaba feliz. Primero, sus pecados habían sido perdonados y ahora podía caminar. Toda la gente estaba asombrada y alababa a Dios. Habían visto suceder un milagro. ¡Jesús debía tener el poder de Dios! Todos decían: “¡Nunca hemos visto algo como esto!”</a:t>
            </a:r>
            <a:endParaRPr sz="1600"/>
          </a:p>
          <a:p>
            <a:pPr indent="0" lvl="0" marL="0" rtl="0" algn="l">
              <a:lnSpc>
                <a:spcPct val="100000"/>
              </a:lnSpc>
              <a:spcBef>
                <a:spcPts val="1700"/>
              </a:spcBef>
              <a:spcAft>
                <a:spcPts val="0"/>
              </a:spcAft>
              <a:buSzPts val="2600"/>
              <a:buNone/>
            </a:pPr>
            <a:r>
              <a:rPr lang="en-US" sz="1600"/>
              <a:t>12. ¿Y qué pasó con los amigos del hombre? Si no hubieran tenido fe, se habrían rendido. Quizás se habrían ido sin encontrar la manera de llevar a su amigo ante Jesús.</a:t>
            </a:r>
            <a:endParaRPr sz="1600"/>
          </a:p>
          <a:p>
            <a:pPr indent="0" lvl="0" marL="0" rtl="0" algn="l">
              <a:lnSpc>
                <a:spcPct val="100000"/>
              </a:lnSpc>
              <a:spcBef>
                <a:spcPts val="1700"/>
              </a:spcBef>
              <a:spcAft>
                <a:spcPts val="0"/>
              </a:spcAft>
              <a:buSzPts val="2600"/>
              <a:buNone/>
            </a:pPr>
            <a:r>
              <a:rPr lang="en-US" sz="1600"/>
              <a:t>¿Y qué pasa contigo? ¿Serás el tipo de persona que llevará a sus amigos a escuchar sobre Jesús?</a:t>
            </a:r>
            <a:endParaRPr sz="1600"/>
          </a:p>
          <a:p>
            <a:pPr indent="0" lvl="0" marL="0" rtl="0" algn="l">
              <a:lnSpc>
                <a:spcPct val="100000"/>
              </a:lnSpc>
              <a:spcBef>
                <a:spcPts val="1700"/>
              </a:spcBef>
              <a:spcAft>
                <a:spcPts val="0"/>
              </a:spcAft>
              <a:buSzPts val="2600"/>
              <a:buNone/>
            </a:pPr>
            <a:r>
              <a:t/>
            </a:r>
            <a:endParaRPr sz="1600"/>
          </a:p>
          <a:p>
            <a:pPr indent="0" lvl="0" marL="0" rtl="0" algn="l">
              <a:lnSpc>
                <a:spcPct val="100000"/>
              </a:lnSpc>
              <a:spcBef>
                <a:spcPts val="1700"/>
              </a:spcBef>
              <a:spcAft>
                <a:spcPts val="0"/>
              </a:spcAft>
              <a:buSzPts val="2600"/>
              <a:buNone/>
            </a:pPr>
            <a:r>
              <a:t/>
            </a:r>
            <a:endParaRPr sz="1600"/>
          </a:p>
          <a:p>
            <a:pPr indent="0" lvl="0" marL="0" rtl="0" algn="l">
              <a:lnSpc>
                <a:spcPct val="100000"/>
              </a:lnSpc>
              <a:spcBef>
                <a:spcPts val="1700"/>
              </a:spcBef>
              <a:spcAft>
                <a:spcPts val="1700"/>
              </a:spcAft>
              <a:buSzPts val="2600"/>
              <a:buNone/>
            </a:pPr>
            <a:r>
              <a:t/>
            </a:r>
            <a:endParaRPr sz="1600"/>
          </a:p>
        </p:txBody>
      </p:sp>
      <p:sp>
        <p:nvSpPr>
          <p:cNvPr id="381" name="Google Shape;381;p61"/>
          <p:cNvSpPr txBox="1"/>
          <p:nvPr/>
        </p:nvSpPr>
        <p:spPr>
          <a:xfrm>
            <a:off x="6811716" y="1803965"/>
            <a:ext cx="4899413" cy="7021653"/>
          </a:xfrm>
          <a:prstGeom prst="rect">
            <a:avLst/>
          </a:prstGeom>
          <a:noFill/>
          <a:ln>
            <a:noFill/>
          </a:ln>
        </p:spPr>
        <p:txBody>
          <a:bodyPr anchorCtr="0" anchor="t" bIns="65000" lIns="130025" spcFirstLastPara="1" rIns="130025" wrap="square" tIns="65000">
            <a:noAutofit/>
          </a:bodyPr>
          <a:lstStyle/>
          <a:p>
            <a:pPr indent="0" lvl="0" marL="0" marR="0" rtl="0" algn="l">
              <a:lnSpc>
                <a:spcPct val="90000"/>
              </a:lnSpc>
              <a:spcBef>
                <a:spcPts val="0"/>
              </a:spcBef>
              <a:spcAft>
                <a:spcPts val="0"/>
              </a:spcAft>
              <a:buClr>
                <a:schemeClr val="dk1"/>
              </a:buClr>
              <a:buSzPts val="1700"/>
              <a:buFont typeface="Arial"/>
              <a:buNone/>
            </a:pPr>
            <a:r>
              <a:t/>
            </a:r>
            <a:endParaRPr b="0" i="0" sz="1700" u="none" cap="none" strike="noStrike">
              <a:solidFill>
                <a:srgbClr val="FF0000"/>
              </a:solidFill>
              <a:latin typeface="Calibri"/>
              <a:ea typeface="Calibri"/>
              <a:cs typeface="Calibri"/>
              <a:sym typeface="Calibri"/>
            </a:endParaRPr>
          </a:p>
        </p:txBody>
      </p:sp>
      <p:sp>
        <p:nvSpPr>
          <p:cNvPr id="382" name="Google Shape;382;p61"/>
          <p:cNvSpPr/>
          <p:nvPr/>
        </p:nvSpPr>
        <p:spPr>
          <a:xfrm>
            <a:off x="6739484" y="1335040"/>
            <a:ext cx="5518080" cy="7775147"/>
          </a:xfrm>
          <a:prstGeom prst="rect">
            <a:avLst/>
          </a:prstGeom>
          <a:noFill/>
          <a:ln>
            <a:noFill/>
          </a:ln>
        </p:spPr>
        <p:txBody>
          <a:bodyPr anchorCtr="0" anchor="t" bIns="65000" lIns="130025" spcFirstLastPara="1" rIns="130025" wrap="square" tIns="65000">
            <a:noAutofit/>
          </a:bodyPr>
          <a:lstStyle/>
          <a:p>
            <a:pPr indent="0" lvl="0" marL="0" marR="0" rtl="0" algn="l">
              <a:lnSpc>
                <a:spcPct val="100000"/>
              </a:lnSpc>
              <a:spcBef>
                <a:spcPts val="0"/>
              </a:spcBef>
              <a:spcAft>
                <a:spcPts val="170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83" name="Google Shape;383;p61"/>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84" name="Google Shape;384;p61"/>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2"/>
          <p:cNvSpPr txBox="1"/>
          <p:nvPr/>
        </p:nvSpPr>
        <p:spPr>
          <a:xfrm>
            <a:off x="894080" y="7845902"/>
            <a:ext cx="6673067" cy="1194240"/>
          </a:xfrm>
          <a:prstGeom prst="rect">
            <a:avLst/>
          </a:prstGeom>
          <a:noFill/>
          <a:ln>
            <a:noFill/>
          </a:ln>
        </p:spPr>
        <p:txBody>
          <a:bodyPr anchorCtr="0" anchor="t" bIns="130025" lIns="130025" spcFirstLastPara="1" rIns="130025" wrap="square" tIns="130025">
            <a:noAutofit/>
          </a:bodyPr>
          <a:lstStyle/>
          <a:p>
            <a:pPr indent="0" lvl="0" marL="0" marR="0" rtl="0" algn="l">
              <a:lnSpc>
                <a:spcPct val="115000"/>
              </a:lnSpc>
              <a:spcBef>
                <a:spcPts val="0"/>
              </a:spcBef>
              <a:spcAft>
                <a:spcPts val="0"/>
              </a:spcAft>
              <a:buClr>
                <a:schemeClr val="dk1"/>
              </a:buClr>
              <a:buSzPts val="4300"/>
              <a:buFont typeface="Calibri"/>
              <a:buNone/>
            </a:pPr>
            <a:r>
              <a:rPr b="0" i="0" lang="en-US" sz="1800" u="none" cap="none" strike="noStrike">
                <a:solidFill>
                  <a:schemeClr val="dk1"/>
                </a:solidFill>
                <a:latin typeface="Calibri"/>
                <a:ea typeface="Calibri"/>
                <a:cs typeface="Calibri"/>
                <a:sym typeface="Calibri"/>
              </a:rPr>
              <a:t>Recursos gratuitos para compartir la Palabra de Dios con los niños:</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3"/>
              </a:rPr>
              <a:t>misionleccionesbiblicas.org</a:t>
            </a:r>
            <a:r>
              <a:rPr b="0" i="0" lang="en-US" sz="1800" u="none" cap="none" strike="noStrike">
                <a:solidFill>
                  <a:schemeClr val="dk1"/>
                </a:solidFill>
                <a:latin typeface="Calibri"/>
                <a:ea typeface="Calibri"/>
                <a:cs typeface="Calibri"/>
                <a:sym typeface="Calibri"/>
              </a:rPr>
              <a:t> (en español)</a:t>
            </a:r>
            <a:endParaRPr b="0" i="0" sz="18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4300"/>
              <a:buFont typeface="Calibri"/>
              <a:buNone/>
            </a:pPr>
            <a:r>
              <a:rPr b="0" i="0" lang="en-US" sz="1800" u="sng" cap="none" strike="noStrike">
                <a:solidFill>
                  <a:schemeClr val="hlink"/>
                </a:solidFill>
                <a:latin typeface="Calibri"/>
                <a:ea typeface="Calibri"/>
                <a:cs typeface="Calibri"/>
                <a:sym typeface="Calibri"/>
                <a:hlinkClick r:id="rId4"/>
              </a:rPr>
              <a:t>www.missionbibleclass.org</a:t>
            </a:r>
            <a:r>
              <a:rPr b="0" i="0" lang="en-US" sz="1800" u="none" cap="none" strike="noStrike">
                <a:solidFill>
                  <a:schemeClr val="dk1"/>
                </a:solidFill>
                <a:latin typeface="Calibri"/>
                <a:ea typeface="Calibri"/>
                <a:cs typeface="Calibri"/>
                <a:sym typeface="Calibri"/>
              </a:rPr>
              <a:t> (in English)</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4300"/>
              <a:buFont typeface="Calibri"/>
              <a:buNone/>
            </a:pPr>
            <a:r>
              <a:t/>
            </a:r>
            <a:endParaRPr b="0" i="0" sz="2800" u="none" cap="none" strike="noStrike">
              <a:solidFill>
                <a:schemeClr val="dk1"/>
              </a:solidFill>
              <a:latin typeface="Calibri"/>
              <a:ea typeface="Calibri"/>
              <a:cs typeface="Calibri"/>
              <a:sym typeface="Calibri"/>
            </a:endParaRPr>
          </a:p>
        </p:txBody>
      </p:sp>
      <p:pic>
        <p:nvPicPr>
          <p:cNvPr id="391" name="Google Shape;391;p62"/>
          <p:cNvPicPr preferRelativeResize="0"/>
          <p:nvPr/>
        </p:nvPicPr>
        <p:blipFill rotWithShape="1">
          <a:blip r:embed="rId5">
            <a:alphaModFix/>
          </a:blip>
          <a:srcRect b="0" l="0" r="0" t="0"/>
          <a:stretch/>
        </p:blipFill>
        <p:spPr>
          <a:xfrm>
            <a:off x="894080" y="6278720"/>
            <a:ext cx="3902080" cy="1567182"/>
          </a:xfrm>
          <a:prstGeom prst="rect">
            <a:avLst/>
          </a:prstGeom>
          <a:noFill/>
          <a:ln>
            <a:noFill/>
          </a:ln>
        </p:spPr>
      </p:pic>
      <p:sp>
        <p:nvSpPr>
          <p:cNvPr id="392" name="Google Shape;392;p62"/>
          <p:cNvSpPr txBox="1"/>
          <p:nvPr>
            <p:ph type="title"/>
          </p:nvPr>
        </p:nvSpPr>
        <p:spPr>
          <a:xfrm>
            <a:off x="894080" y="3560252"/>
            <a:ext cx="11847680" cy="2542507"/>
          </a:xfrm>
          <a:prstGeom prst="rect">
            <a:avLst/>
          </a:prstGeom>
          <a:noFill/>
          <a:ln>
            <a:noFill/>
          </a:ln>
        </p:spPr>
        <p:txBody>
          <a:bodyPr anchorCtr="0" anchor="ctr" bIns="130025" lIns="130025" spcFirstLastPara="1" rIns="130025" wrap="square" tIns="130025">
            <a:normAutofit fontScale="90000"/>
          </a:bodyPr>
          <a:lstStyle/>
          <a:p>
            <a:pPr indent="0" lvl="0" marL="0" rtl="0" algn="l">
              <a:lnSpc>
                <a:spcPct val="90000"/>
              </a:lnSpc>
              <a:spcBef>
                <a:spcPts val="0"/>
              </a:spcBef>
              <a:spcAft>
                <a:spcPts val="0"/>
              </a:spcAft>
              <a:buClr>
                <a:schemeClr val="dk1"/>
              </a:buClr>
              <a:buSzPct val="113043"/>
              <a:buFont typeface="Calibri"/>
              <a:buNone/>
            </a:pPr>
            <a:r>
              <a:rPr b="1" lang="en-US" sz="2300"/>
              <a:t>Atribución: </a:t>
            </a:r>
            <a:r>
              <a:rPr lang="en-US" sz="2300"/>
              <a:t>Esta ayuda visual fue construida por Mary Nelson </a:t>
            </a:r>
            <a:r>
              <a:rPr lang="en-US" sz="2300" u="sng">
                <a:solidFill>
                  <a:schemeClr val="hlink"/>
                </a:solidFill>
                <a:hlinkClick r:id="rId6"/>
              </a:rPr>
              <a:t>www.missionbibleclass.org</a:t>
            </a:r>
            <a:r>
              <a:rPr lang="en-US" sz="2300"/>
              <a:t>  utilizando:</a:t>
            </a:r>
            <a:endParaRPr sz="2300"/>
          </a:p>
          <a:p>
            <a:pPr indent="-431800" lvl="0" marL="647700" rtl="0" algn="l">
              <a:lnSpc>
                <a:spcPct val="100000"/>
              </a:lnSpc>
              <a:spcBef>
                <a:spcPts val="1400"/>
              </a:spcBef>
              <a:spcAft>
                <a:spcPts val="0"/>
              </a:spcAft>
              <a:buSzPct val="86956"/>
              <a:buChar char="●"/>
            </a:pPr>
            <a:r>
              <a:rPr lang="en-US" sz="2300"/>
              <a:t>Recopilación de textos y diapositivas de Mary Nelson</a:t>
            </a:r>
            <a:endParaRPr sz="2300"/>
          </a:p>
          <a:p>
            <a:pPr indent="-448944" lvl="0" marL="647700" rtl="0" algn="l">
              <a:lnSpc>
                <a:spcPct val="100000"/>
              </a:lnSpc>
              <a:spcBef>
                <a:spcPts val="0"/>
              </a:spcBef>
              <a:spcAft>
                <a:spcPts val="0"/>
              </a:spcAft>
              <a:buSzPct val="100000"/>
              <a:buChar char="●"/>
            </a:pPr>
            <a:r>
              <a:rPr lang="en-US" sz="2300"/>
              <a:t>Texto y diapositivas de Mary Nelson</a:t>
            </a:r>
            <a:endParaRPr sz="2300"/>
          </a:p>
          <a:p>
            <a:pPr indent="-431800" lvl="0" marL="647700" rtl="0" algn="l">
              <a:lnSpc>
                <a:spcPct val="100000"/>
              </a:lnSpc>
              <a:spcBef>
                <a:spcPts val="0"/>
              </a:spcBef>
              <a:spcAft>
                <a:spcPts val="0"/>
              </a:spcAft>
              <a:buSzPct val="86956"/>
              <a:buChar char="●"/>
            </a:pPr>
            <a:r>
              <a:rPr lang="en-US" sz="2300"/>
              <a:t>Ilustraciones de Sweet Publishing </a:t>
            </a:r>
            <a:r>
              <a:rPr lang="en-US" sz="2300" u="sng">
                <a:solidFill>
                  <a:schemeClr val="hlink"/>
                </a:solidFill>
                <a:hlinkClick r:id="rId7"/>
              </a:rPr>
              <a:t>http://sweetpublishing.com/</a:t>
            </a:r>
            <a:r>
              <a:rPr lang="en-US" sz="2300"/>
              <a:t> </a:t>
            </a:r>
            <a:br>
              <a:rPr lang="en-US" sz="2300"/>
            </a:br>
            <a:r>
              <a:rPr lang="en-US" sz="2300"/>
              <a:t>Acceso a través de </a:t>
            </a:r>
            <a:r>
              <a:rPr lang="en-US" sz="2300" u="sng">
                <a:solidFill>
                  <a:schemeClr val="hlink"/>
                </a:solidFill>
                <a:hlinkClick r:id="rId8"/>
              </a:rPr>
              <a:t>www.freebibleimages.org</a:t>
            </a:r>
            <a:r>
              <a:rPr lang="en-US" sz="2300"/>
              <a:t>  </a:t>
            </a:r>
            <a:endParaRPr sz="2300"/>
          </a:p>
          <a:p>
            <a:pPr indent="0" lvl="0" marL="0" rtl="0" algn="l">
              <a:lnSpc>
                <a:spcPct val="100000"/>
              </a:lnSpc>
              <a:spcBef>
                <a:spcPts val="0"/>
              </a:spcBef>
              <a:spcAft>
                <a:spcPts val="0"/>
              </a:spcAft>
              <a:buNone/>
            </a:pPr>
            <a:r>
              <a:rPr b="1" lang="en-US" sz="2300">
                <a:solidFill>
                  <a:srgbClr val="000000"/>
                </a:solidFill>
              </a:rPr>
              <a:t>A</a:t>
            </a:r>
            <a:r>
              <a:rPr b="1" lang="en-US" sz="2300">
                <a:solidFill>
                  <a:srgbClr val="000000"/>
                </a:solidFill>
              </a:rPr>
              <a:t>lteración: </a:t>
            </a:r>
            <a:r>
              <a:rPr lang="en-US" sz="2300">
                <a:solidFill>
                  <a:srgbClr val="000000"/>
                </a:solidFill>
              </a:rPr>
              <a:t>Texto añadido a la portada.  </a:t>
            </a:r>
            <a:endParaRPr sz="2300">
              <a:solidFill>
                <a:srgbClr val="000000"/>
              </a:solidFill>
            </a:endParaRPr>
          </a:p>
        </p:txBody>
      </p:sp>
      <p:pic>
        <p:nvPicPr>
          <p:cNvPr id="393" name="Google Shape;393;p62"/>
          <p:cNvPicPr preferRelativeResize="0"/>
          <p:nvPr/>
        </p:nvPicPr>
        <p:blipFill rotWithShape="1">
          <a:blip r:embed="rId9">
            <a:alphaModFix/>
          </a:blip>
          <a:srcRect b="0" l="0" r="0" t="0"/>
          <a:stretch/>
        </p:blipFill>
        <p:spPr>
          <a:xfrm>
            <a:off x="1002844" y="887360"/>
            <a:ext cx="3413760" cy="1194394"/>
          </a:xfrm>
          <a:prstGeom prst="rect">
            <a:avLst/>
          </a:prstGeom>
          <a:noFill/>
          <a:ln>
            <a:noFill/>
          </a:ln>
        </p:spPr>
      </p:pic>
      <p:sp>
        <p:nvSpPr>
          <p:cNvPr id="394" name="Google Shape;394;p62"/>
          <p:cNvSpPr txBox="1"/>
          <p:nvPr/>
        </p:nvSpPr>
        <p:spPr>
          <a:xfrm>
            <a:off x="894080" y="2292147"/>
            <a:ext cx="11030187" cy="1149440"/>
          </a:xfrm>
          <a:prstGeom prst="rect">
            <a:avLst/>
          </a:prstGeom>
          <a:noFill/>
          <a:ln>
            <a:noFill/>
          </a:ln>
        </p:spPr>
        <p:txBody>
          <a:bodyPr anchorCtr="0" anchor="t" bIns="130025" lIns="130025" spcFirstLastPara="1" rIns="130025" wrap="square" tIns="130025">
            <a:spAutoFit/>
          </a:bodyPr>
          <a:lstStyle/>
          <a:p>
            <a:pPr indent="0" lvl="0" marL="0" marR="0" rtl="0" algn="l">
              <a:lnSpc>
                <a:spcPct val="90000"/>
              </a:lnSpc>
              <a:spcBef>
                <a:spcPts val="0"/>
              </a:spcBef>
              <a:spcAft>
                <a:spcPts val="0"/>
              </a:spcAft>
              <a:buClr>
                <a:srgbClr val="000000"/>
              </a:buClr>
              <a:buSzPts val="2300"/>
              <a:buFont typeface="Arial"/>
              <a:buNone/>
            </a:pPr>
            <a:r>
              <a:rPr b="0" i="0" lang="en-US" sz="2300" u="none" cap="none" strike="noStrike">
                <a:solidFill>
                  <a:srgbClr val="000000"/>
                </a:solidFill>
                <a:latin typeface="Calibri"/>
                <a:ea typeface="Calibri"/>
                <a:cs typeface="Calibri"/>
                <a:sym typeface="Calibri"/>
              </a:rPr>
              <a:t>Atribución/Reconocimiento-CompartirIgual 4.0 Internacional Deed, CC BY-SA 4.0</a:t>
            </a:r>
            <a:endParaRPr b="0" i="0" sz="23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t/>
            </a:r>
            <a:endParaRPr b="0" i="0" sz="21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300"/>
              <a:buFont typeface="Arial"/>
              <a:buNone/>
            </a:pPr>
            <a:r>
              <a:rPr b="0" i="0" lang="en-US" sz="2000" u="sng" cap="none" strike="noStrike">
                <a:solidFill>
                  <a:schemeClr val="hlink"/>
                </a:solidFill>
                <a:latin typeface="Calibri"/>
                <a:ea typeface="Calibri"/>
                <a:cs typeface="Calibri"/>
                <a:sym typeface="Calibri"/>
                <a:hlinkClick r:id="rId10"/>
              </a:rPr>
              <a:t>https://creativecommons.org/licenses/by-sa/4.0/deed.es</a:t>
            </a:r>
            <a:r>
              <a:rPr b="0" i="0" lang="en-US" sz="2000" u="none" cap="none" strike="noStrike">
                <a:solidFill>
                  <a:srgbClr val="000000"/>
                </a:solidFill>
                <a:latin typeface="Calibri"/>
                <a:ea typeface="Calibri"/>
                <a:cs typeface="Calibri"/>
                <a:sym typeface="Calibri"/>
              </a:rPr>
              <a:t> </a:t>
            </a:r>
            <a:endParaRPr b="1" i="0" sz="2000" u="none" cap="none" strike="noStrike">
              <a:solidFill>
                <a:srgbClr val="000000"/>
              </a:solidFill>
              <a:latin typeface="Calibri"/>
              <a:ea typeface="Calibri"/>
              <a:cs typeface="Calibri"/>
              <a:sym typeface="Calibri"/>
            </a:endParaRPr>
          </a:p>
        </p:txBody>
      </p:sp>
      <p:sp>
        <p:nvSpPr>
          <p:cNvPr id="395" name="Google Shape;395;p62"/>
          <p:cNvSpPr txBox="1"/>
          <p:nvPr/>
        </p:nvSpPr>
        <p:spPr>
          <a:xfrm>
            <a:off x="5570300" y="1244779"/>
            <a:ext cx="6354000" cy="705900"/>
          </a:xfrm>
          <a:prstGeom prst="rect">
            <a:avLst/>
          </a:prstGeom>
          <a:solidFill>
            <a:schemeClr val="accent4"/>
          </a:solidFill>
          <a:ln>
            <a:noFill/>
          </a:ln>
        </p:spPr>
        <p:txBody>
          <a:bodyPr anchorCtr="0" anchor="t" bIns="130025" lIns="130025" spcFirstLastPara="1" rIns="130025" wrap="square" tIns="130025">
            <a:spAutoFit/>
          </a:bodyPr>
          <a:lstStyle/>
          <a:p>
            <a:pPr indent="0" lvl="0" marL="0" marR="0" rtl="0" algn="ctr">
              <a:lnSpc>
                <a:spcPct val="90000"/>
              </a:lnSpc>
              <a:spcBef>
                <a:spcPts val="0"/>
              </a:spcBef>
              <a:spcAft>
                <a:spcPts val="0"/>
              </a:spcAft>
              <a:buClr>
                <a:srgbClr val="000000"/>
              </a:buClr>
              <a:buSzPts val="2300"/>
              <a:buFont typeface="Arial"/>
              <a:buNone/>
            </a:pPr>
            <a:r>
              <a:rPr b="0" i="0" lang="en-US" sz="1600" u="none" cap="none" strike="noStrike">
                <a:solidFill>
                  <a:srgbClr val="000000"/>
                </a:solidFill>
                <a:latin typeface="Calibri"/>
                <a:ea typeface="Calibri"/>
                <a:cs typeface="Calibri"/>
                <a:sym typeface="Calibri"/>
              </a:rPr>
              <a:t>Puede descargar este pase de diapositivas de</a:t>
            </a:r>
            <a:r>
              <a:rPr b="1" i="0" lang="en-US" sz="1600" u="none" cap="none" strike="noStrike">
                <a:solidFill>
                  <a:srgbClr val="000000"/>
                </a:solidFill>
                <a:latin typeface="Calibri"/>
                <a:ea typeface="Calibri"/>
                <a:cs typeface="Calibri"/>
                <a:sym typeface="Calibri"/>
              </a:rPr>
              <a:t> </a:t>
            </a:r>
            <a:r>
              <a:rPr b="1" i="0" lang="en-US" sz="1600" u="sng" cap="none" strike="noStrike">
                <a:solidFill>
                  <a:schemeClr val="hlink"/>
                </a:solidFill>
                <a:latin typeface="Calibri"/>
                <a:ea typeface="Calibri"/>
                <a:cs typeface="Calibri"/>
                <a:sym typeface="Calibri"/>
                <a:hlinkClick r:id="rId11"/>
              </a:rPr>
              <a:t>misionleccionesbiblicas.org</a:t>
            </a:r>
            <a:r>
              <a:rPr b="1" i="0" lang="en-US" sz="1600" u="none" cap="none" strike="noStrike">
                <a:solidFill>
                  <a:srgbClr val="000000"/>
                </a:solidFill>
                <a:latin typeface="Calibri"/>
                <a:ea typeface="Calibri"/>
                <a:cs typeface="Calibri"/>
                <a:sym typeface="Calibri"/>
              </a:rPr>
              <a:t>.</a:t>
            </a:r>
            <a:endParaRPr b="1" i="0" sz="1600" u="none" cap="none" strike="noStrike">
              <a:solidFill>
                <a:srgbClr val="000000"/>
              </a:solidFill>
              <a:latin typeface="Calibri"/>
              <a:ea typeface="Calibri"/>
              <a:cs typeface="Calibri"/>
              <a:sym typeface="Calibri"/>
            </a:endParaRPr>
          </a:p>
        </p:txBody>
      </p:sp>
      <p:sp>
        <p:nvSpPr>
          <p:cNvPr id="396" name="Google Shape;396;p62"/>
          <p:cNvSpPr txBox="1"/>
          <p:nvPr/>
        </p:nvSpPr>
        <p:spPr>
          <a:xfrm>
            <a:off x="4796160" y="9040142"/>
            <a:ext cx="7352320" cy="519253"/>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a:t>
            </a:r>
            <a:r>
              <a:rPr lang="en-US" sz="1400">
                <a:latin typeface="Calibri"/>
                <a:ea typeface="Calibri"/>
                <a:cs typeface="Calibri"/>
                <a:sym typeface="Calibri"/>
              </a:rPr>
              <a:t>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97" name="Google Shape;397;p62"/>
          <p:cNvSpPr txBox="1"/>
          <p:nvPr/>
        </p:nvSpPr>
        <p:spPr>
          <a:xfrm>
            <a:off x="12036455" y="904011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01_Paralysed_Man_Roof_JPEG_1024.jpg" id="292" name="Google Shape;292;p49"/>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293" name="Google Shape;293;p49"/>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294" name="Google Shape;294;p49"/>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02_Paralysed_Man_Roof_JPEG_1024.jpg" id="299" name="Google Shape;299;p50"/>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0" name="Google Shape;300;p50"/>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01" name="Google Shape;301;p50"/>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03_Paralysed_Man_Roof_JPEG_1024.jpg" id="306" name="Google Shape;306;p51"/>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07" name="Google Shape;307;p51"/>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08" name="Google Shape;308;p51"/>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pic>
        <p:nvPicPr>
          <p:cNvPr descr="04_Paralysed_Man_Roof_JPEG_1024.jpg" id="313" name="Google Shape;313;p52"/>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14" name="Google Shape;314;p52"/>
          <p:cNvSpPr txBox="1"/>
          <p:nvPr/>
        </p:nvSpPr>
        <p:spPr>
          <a:xfrm>
            <a:off x="4067160" y="92342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solidFill>
                  <a:schemeClr val="dk1"/>
                </a:solidFill>
                <a:highlight>
                  <a:srgbClr val="F6EC15"/>
                </a:highlight>
                <a:latin typeface="Calibri"/>
                <a:ea typeface="Calibri"/>
                <a:cs typeface="Calibri"/>
                <a:sym typeface="Calibri"/>
              </a:rPr>
              <a:t>    misionleccionesbiblicas.org   </a:t>
            </a:r>
            <a:r>
              <a:rPr lang="en-US">
                <a:solidFill>
                  <a:schemeClr val="dk1"/>
                </a:solidFill>
                <a:highlight>
                  <a:srgbClr val="F6EC15"/>
                </a:highlight>
                <a:latin typeface="Calibri"/>
                <a:ea typeface="Calibri"/>
                <a:cs typeface="Calibri"/>
                <a:sym typeface="Calibri"/>
              </a:rPr>
              <a:t>Un hombre bajado </a:t>
            </a:r>
            <a:r>
              <a:rPr lang="en-US">
                <a:solidFill>
                  <a:schemeClr val="dk1"/>
                </a:solidFill>
                <a:highlight>
                  <a:srgbClr val="F6EC15"/>
                </a:highlight>
                <a:latin typeface="Calibri"/>
                <a:ea typeface="Calibri"/>
                <a:cs typeface="Calibri"/>
                <a:sym typeface="Calibri"/>
              </a:rPr>
              <a:t>po</a:t>
            </a:r>
            <a:r>
              <a:rPr lang="en-US">
                <a:solidFill>
                  <a:schemeClr val="dk1"/>
                </a:solidFill>
                <a:highlight>
                  <a:srgbClr val="F6EC15"/>
                </a:highlight>
                <a:latin typeface="Calibri"/>
                <a:ea typeface="Calibri"/>
                <a:cs typeface="Calibri"/>
                <a:sym typeface="Calibri"/>
              </a:rPr>
              <a:t>r el techo</a:t>
            </a:r>
            <a:endParaRPr sz="1400">
              <a:solidFill>
                <a:schemeClr val="dk1"/>
              </a:solidFill>
              <a:highlight>
                <a:srgbClr val="F6EC15"/>
              </a:highlight>
              <a:latin typeface="Calibri"/>
              <a:ea typeface="Calibri"/>
              <a:cs typeface="Calibri"/>
              <a:sym typeface="Calibri"/>
            </a:endParaRPr>
          </a:p>
        </p:txBody>
      </p:sp>
      <p:sp>
        <p:nvSpPr>
          <p:cNvPr id="315" name="Google Shape;315;p52"/>
          <p:cNvSpPr txBox="1"/>
          <p:nvPr/>
        </p:nvSpPr>
        <p:spPr>
          <a:xfrm>
            <a:off x="11583955" y="9234288"/>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05_Paralysed_Man_Roof_JPEG_1024.jpg" id="320" name="Google Shape;320;p53"/>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1" name="Google Shape;321;p53"/>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22" name="Google Shape;322;p53"/>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pic>
        <p:nvPicPr>
          <p:cNvPr descr="06_Paralysed_Man_Roof_JPEG_1024.jpg" id="327" name="Google Shape;327;p54"/>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28" name="Google Shape;328;p54"/>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29" name="Google Shape;329;p54"/>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07_Paralysed_Man_Roof_JPEG_1024.jpg" id="334" name="Google Shape;334;p55"/>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35" name="Google Shape;335;p55"/>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36" name="Google Shape;336;p55"/>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08_Paralysed_Man_Roof_JPEG_1024.jpg" id="341" name="Google Shape;341;p56"/>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342" name="Google Shape;342;p56"/>
          <p:cNvSpPr txBox="1"/>
          <p:nvPr/>
        </p:nvSpPr>
        <p:spPr>
          <a:xfrm>
            <a:off x="4896710" y="9110192"/>
            <a:ext cx="73524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r>
              <a:rPr lang="en-US" sz="1400">
                <a:latin typeface="Calibri"/>
                <a:ea typeface="Calibri"/>
                <a:cs typeface="Calibri"/>
                <a:sym typeface="Calibri"/>
              </a:rPr>
              <a:t>    misionleccionesbiblicas.org   </a:t>
            </a:r>
            <a:r>
              <a:rPr lang="en-US">
                <a:latin typeface="Calibri"/>
                <a:ea typeface="Calibri"/>
                <a:cs typeface="Calibri"/>
                <a:sym typeface="Calibri"/>
              </a:rPr>
              <a:t>Un hombre bajado por el techo</a:t>
            </a:r>
            <a:endParaRPr sz="1400">
              <a:latin typeface="Calibri"/>
              <a:ea typeface="Calibri"/>
              <a:cs typeface="Calibri"/>
              <a:sym typeface="Calibri"/>
            </a:endParaRPr>
          </a:p>
        </p:txBody>
      </p:sp>
      <p:sp>
        <p:nvSpPr>
          <p:cNvPr id="343" name="Google Shape;343;p56"/>
          <p:cNvSpPr txBox="1"/>
          <p:nvPr/>
        </p:nvSpPr>
        <p:spPr>
          <a:xfrm>
            <a:off x="12137005" y="9110163"/>
            <a:ext cx="705300" cy="519300"/>
          </a:xfrm>
          <a:prstGeom prst="rect">
            <a:avLst/>
          </a:prstGeom>
          <a:noFill/>
          <a:ln>
            <a:noFill/>
          </a:ln>
        </p:spPr>
        <p:txBody>
          <a:bodyPr anchorCtr="0" anchor="ctr" bIns="65000" lIns="130025" spcFirstLastPara="1" rIns="130025" wrap="square" tIns="65000">
            <a:noAutofit/>
          </a:bodyPr>
          <a:lstStyle/>
          <a:p>
            <a:pPr indent="0" lvl="0" marL="0" rtl="0" algn="r">
              <a:spcBef>
                <a:spcPts val="0"/>
              </a:spcBef>
              <a:spcAft>
                <a:spcPts val="0"/>
              </a:spcAft>
              <a:buNone/>
            </a:pPr>
            <a:fld id="{00000000-1234-1234-1234-123412341234}" type="slidenum">
              <a:rPr lang="en-US" sz="1400">
                <a:solidFill>
                  <a:schemeClr val="dk1"/>
                </a:solidFill>
                <a:latin typeface="Calibri"/>
                <a:ea typeface="Calibri"/>
                <a:cs typeface="Calibri"/>
                <a:sym typeface="Calibri"/>
              </a:rPr>
              <a:t>‹#›</a:t>
            </a:fld>
            <a:endParaRPr sz="1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