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9" r:id="rId3"/>
    <p:sldMasterId id="2147483680" r:id="rId4"/>
    <p:sldMasterId id="214748368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9753600" cx="13004800"/>
  <p:notesSz cx="7559675" cy="106918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slide" Target="slides/slide16.xml"/><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3.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5" name="Google Shape;5;n"/>
          <p:cNvSpPr txBox="1"/>
          <p:nvPr>
            <p:ph idx="12" type="sldNum"/>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Clr>
                <a:srgbClr val="000000"/>
              </a:buClr>
              <a:buSzPts val="1400"/>
              <a:buFont typeface="Times New Roman"/>
              <a:buNone/>
            </a:pPr>
            <a:fld id="{00000000-1234-1234-1234-123412341234}" type="slidenum">
              <a:rPr b="0" i="0" lang="en-GB"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37b05e6d89d_2_75:notes"/>
          <p:cNvSpPr txBox="1"/>
          <p:nvPr>
            <p:ph idx="1" type="body"/>
          </p:nvPr>
        </p:nvSpPr>
        <p:spPr>
          <a:xfrm>
            <a:off x="755968" y="5078605"/>
            <a:ext cx="6047740"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SzPts val="1600"/>
              <a:buNone/>
            </a:pPr>
            <a:r>
              <a:rPr lang="en-GB" sz="1600"/>
              <a:t>1. Portada: Los Sabios y una estrella (Mateo 2:1-23)</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t/>
            </a:r>
            <a:endParaRPr sz="1600"/>
          </a:p>
        </p:txBody>
      </p:sp>
      <p:sp>
        <p:nvSpPr>
          <p:cNvPr id="231" name="Google Shape;231;g37b05e6d89d_2_75:notes"/>
          <p:cNvSpPr/>
          <p:nvPr>
            <p:ph idx="2" type="sldImg"/>
          </p:nvPr>
        </p:nvSpPr>
        <p:spPr>
          <a:xfrm>
            <a:off x="1260194" y="801885"/>
            <a:ext cx="5040031"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37b05e6d89d_2_130:notes"/>
          <p:cNvSpPr txBox="1"/>
          <p:nvPr>
            <p:ph idx="1" type="body"/>
          </p:nvPr>
        </p:nvSpPr>
        <p:spPr>
          <a:xfrm>
            <a:off x="755968" y="5078605"/>
            <a:ext cx="6047740" cy="4811310"/>
          </a:xfrm>
          <a:prstGeom prst="rect">
            <a:avLst/>
          </a:prstGeom>
          <a:noFill/>
          <a:ln>
            <a:noFill/>
          </a:ln>
        </p:spPr>
        <p:txBody>
          <a:bodyPr anchorCtr="0" anchor="ctr" bIns="102825" lIns="102825" spcFirstLastPara="1" rIns="102825" wrap="square" tIns="102825">
            <a:noAutofit/>
          </a:bodyPr>
          <a:lstStyle/>
          <a:p>
            <a:pPr indent="0" lvl="0" marL="0" rtl="0" algn="l">
              <a:lnSpc>
                <a:spcPct val="115000"/>
              </a:lnSpc>
              <a:spcBef>
                <a:spcPts val="1300"/>
              </a:spcBef>
              <a:spcAft>
                <a:spcPts val="0"/>
              </a:spcAft>
              <a:buSzPts val="1600"/>
              <a:buNone/>
            </a:pPr>
            <a:r>
              <a:rPr lang="en-GB" sz="1600"/>
              <a:t>10. Los magos no fueron los únicos que tuvieron un sueño. En otro sueño, un ángel se le apareció a José y le dijo: “José, levántate, toma al niño y a su madre y huye a Egipto. Quédate allí hasta que yo te lo diga. Si no te vas, Herodes buscará y encontrará a tu hijo. Luego lo matará.”</a:t>
            </a:r>
            <a:endParaRPr sz="1600"/>
          </a:p>
          <a:p>
            <a:pPr indent="0" lvl="0" marL="0" rtl="0" algn="l">
              <a:lnSpc>
                <a:spcPct val="115000"/>
              </a:lnSpc>
              <a:spcBef>
                <a:spcPts val="1300"/>
              </a:spcBef>
              <a:spcAft>
                <a:spcPts val="0"/>
              </a:spcAft>
              <a:buSzPts val="1600"/>
              <a:buNone/>
            </a:pPr>
            <a:r>
              <a:t/>
            </a:r>
            <a:endParaRPr sz="1600"/>
          </a:p>
          <a:p>
            <a:pPr indent="0" lvl="0" marL="0" rtl="0" algn="l">
              <a:lnSpc>
                <a:spcPct val="115000"/>
              </a:lnSpc>
              <a:spcBef>
                <a:spcPts val="1300"/>
              </a:spcBef>
              <a:spcAft>
                <a:spcPts val="1300"/>
              </a:spcAft>
              <a:buSzPts val="1600"/>
              <a:buNone/>
            </a:pPr>
            <a:r>
              <a:t/>
            </a:r>
            <a:endParaRPr sz="1600"/>
          </a:p>
        </p:txBody>
      </p:sp>
      <p:sp>
        <p:nvSpPr>
          <p:cNvPr id="294" name="Google Shape;294;g37b05e6d89d_2_130:notes"/>
          <p:cNvSpPr/>
          <p:nvPr>
            <p:ph idx="2" type="sldImg"/>
          </p:nvPr>
        </p:nvSpPr>
        <p:spPr>
          <a:xfrm>
            <a:off x="1260194" y="801885"/>
            <a:ext cx="5040031"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37b05e6d89d_2_136:notes"/>
          <p:cNvSpPr txBox="1"/>
          <p:nvPr>
            <p:ph idx="1" type="body"/>
          </p:nvPr>
        </p:nvSpPr>
        <p:spPr>
          <a:xfrm>
            <a:off x="755968" y="5078605"/>
            <a:ext cx="6047740"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SzPts val="1600"/>
              <a:buNone/>
            </a:pPr>
            <a:r>
              <a:rPr lang="en-GB" sz="1600"/>
              <a:t>11. Así que José se levantó en ese mismo momento. En medio de la noche, llevó a su familia en un largo viaje a Egipto. Estaban a salvo.</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t/>
            </a:r>
            <a:endParaRPr sz="1600"/>
          </a:p>
        </p:txBody>
      </p:sp>
      <p:sp>
        <p:nvSpPr>
          <p:cNvPr id="301" name="Google Shape;301;g37b05e6d89d_2_136:notes"/>
          <p:cNvSpPr/>
          <p:nvPr>
            <p:ph idx="2" type="sldImg"/>
          </p:nvPr>
        </p:nvSpPr>
        <p:spPr>
          <a:xfrm>
            <a:off x="1260194" y="801885"/>
            <a:ext cx="5040031"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37b05e6d89d_2_142:notes"/>
          <p:cNvSpPr txBox="1"/>
          <p:nvPr>
            <p:ph idx="1" type="body"/>
          </p:nvPr>
        </p:nvSpPr>
        <p:spPr>
          <a:xfrm>
            <a:off x="755968" y="5078605"/>
            <a:ext cx="6047740"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SzPts val="1600"/>
              <a:buNone/>
            </a:pPr>
            <a:r>
              <a:rPr lang="en-GB" sz="1600"/>
              <a:t>12. Fue bueno que José actuara rápidamente. Cuando los otros magos no regresaron al rey Herodes, él se enojó mucho. El rey Herodes ordenó a sus soldados que mataran a todos los niños judíos menores de dos años. No sabía que Jesús ya se había ido, así que pensó que podía matarlo de esa manera. Qué día tan triste.</a:t>
            </a:r>
            <a:endParaRPr sz="1600"/>
          </a:p>
        </p:txBody>
      </p:sp>
      <p:sp>
        <p:nvSpPr>
          <p:cNvPr id="308" name="Google Shape;308;g37b05e6d89d_2_142:notes"/>
          <p:cNvSpPr/>
          <p:nvPr>
            <p:ph idx="2" type="sldImg"/>
          </p:nvPr>
        </p:nvSpPr>
        <p:spPr>
          <a:xfrm>
            <a:off x="1260194" y="801885"/>
            <a:ext cx="5040031"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37b05e6d89d_2_148:notes"/>
          <p:cNvSpPr txBox="1"/>
          <p:nvPr>
            <p:ph idx="1" type="body"/>
          </p:nvPr>
        </p:nvSpPr>
        <p:spPr>
          <a:xfrm>
            <a:off x="755968" y="5078605"/>
            <a:ext cx="6047740"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SzPts val="1600"/>
              <a:buNone/>
            </a:pPr>
            <a:r>
              <a:rPr lang="en-GB" sz="1600"/>
              <a:t>13. ¡Pero Dios mantuvo a Jesús a salvo! Jesús era el regalo especial de Dios para el mundo. Los sabios sabían que Jesús era especial y querían honrarlo de manera especial.</a:t>
            </a:r>
            <a:endParaRPr sz="1600"/>
          </a:p>
          <a:p>
            <a:pPr indent="0" lvl="0" marL="0" rtl="0" algn="l">
              <a:lnSpc>
                <a:spcPct val="100000"/>
              </a:lnSpc>
              <a:spcBef>
                <a:spcPts val="0"/>
              </a:spcBef>
              <a:spcAft>
                <a:spcPts val="0"/>
              </a:spcAft>
              <a:buSzPts val="1600"/>
              <a:buNone/>
            </a:pPr>
            <a:r>
              <a:rPr lang="en-GB" sz="1600"/>
              <a:t>¿Eres como los sabios? Puedes darle honor especial a Jesús obedeciéndolo y diciéndole cuánto lo amas. ¿Has dado honor a Jesús hoy?</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t/>
            </a:r>
            <a:endParaRPr sz="1600"/>
          </a:p>
        </p:txBody>
      </p:sp>
      <p:sp>
        <p:nvSpPr>
          <p:cNvPr id="315" name="Google Shape;315;g37b05e6d89d_2_148:notes"/>
          <p:cNvSpPr/>
          <p:nvPr>
            <p:ph idx="2" type="sldImg"/>
          </p:nvPr>
        </p:nvSpPr>
        <p:spPr>
          <a:xfrm>
            <a:off x="1260194" y="801885"/>
            <a:ext cx="5040114"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37b05e6d89d_2_154:notes"/>
          <p:cNvSpPr txBox="1"/>
          <p:nvPr>
            <p:ph idx="1" type="body"/>
          </p:nvPr>
        </p:nvSpPr>
        <p:spPr>
          <a:xfrm>
            <a:off x="755968" y="5078605"/>
            <a:ext cx="6047740"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SzPts val="1600"/>
              <a:buNone/>
            </a:pPr>
            <a:r>
              <a:t/>
            </a:r>
            <a:endParaRPr sz="1600"/>
          </a:p>
        </p:txBody>
      </p:sp>
      <p:sp>
        <p:nvSpPr>
          <p:cNvPr id="322" name="Google Shape;322;g37b05e6d89d_2_154:notes"/>
          <p:cNvSpPr/>
          <p:nvPr>
            <p:ph idx="2" type="sldImg"/>
          </p:nvPr>
        </p:nvSpPr>
        <p:spPr>
          <a:xfrm>
            <a:off x="1260286" y="801885"/>
            <a:ext cx="5039783"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37b05e6d89d_2_163:notes"/>
          <p:cNvSpPr txBox="1"/>
          <p:nvPr>
            <p:ph idx="1" type="body"/>
          </p:nvPr>
        </p:nvSpPr>
        <p:spPr>
          <a:xfrm>
            <a:off x="755968" y="5078605"/>
            <a:ext cx="6047740"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SzPts val="1600"/>
              <a:buNone/>
            </a:pPr>
            <a:r>
              <a:t/>
            </a:r>
            <a:endParaRPr sz="1600"/>
          </a:p>
        </p:txBody>
      </p:sp>
      <p:sp>
        <p:nvSpPr>
          <p:cNvPr id="332" name="Google Shape;332;g37b05e6d89d_2_163:notes"/>
          <p:cNvSpPr/>
          <p:nvPr>
            <p:ph idx="2" type="sldImg"/>
          </p:nvPr>
        </p:nvSpPr>
        <p:spPr>
          <a:xfrm>
            <a:off x="1260286" y="801885"/>
            <a:ext cx="5039783"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37b05e6d89d_4_58:notes"/>
          <p:cNvSpPr/>
          <p:nvPr>
            <p:ph idx="2" type="sldImg"/>
          </p:nvPr>
        </p:nvSpPr>
        <p:spPr>
          <a:xfrm>
            <a:off x="1259946" y="801885"/>
            <a:ext cx="5039783"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341" name="Google Shape;341;g37b05e6d89d_4_58:notes"/>
          <p:cNvSpPr txBox="1"/>
          <p:nvPr>
            <p:ph idx="1" type="body"/>
          </p:nvPr>
        </p:nvSpPr>
        <p:spPr>
          <a:xfrm>
            <a:off x="755968" y="5078605"/>
            <a:ext cx="6047740" cy="4811310"/>
          </a:xfrm>
          <a:prstGeom prst="rect">
            <a:avLst/>
          </a:prstGeom>
          <a:noFill/>
          <a:ln>
            <a:noFill/>
          </a:ln>
        </p:spPr>
        <p:txBody>
          <a:bodyPr anchorCtr="0" anchor="t" bIns="103100" lIns="103100" spcFirstLastPara="1" rIns="103100" wrap="square" tIns="1031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Arial"/>
              <a:ea typeface="Arial"/>
              <a:cs typeface="Arial"/>
              <a:sym typeface="Arial"/>
            </a:endParaRPr>
          </a:p>
        </p:txBody>
      </p:sp>
      <p:sp>
        <p:nvSpPr>
          <p:cNvPr id="342" name="Google Shape;342;g37b05e6d89d_4_58:notes"/>
          <p:cNvSpPr txBox="1"/>
          <p:nvPr>
            <p:ph idx="12" type="sldNum"/>
          </p:nvPr>
        </p:nvSpPr>
        <p:spPr>
          <a:xfrm>
            <a:off x="0" y="0"/>
            <a:ext cx="3306944" cy="3507808"/>
          </a:xfrm>
          <a:prstGeom prst="rect">
            <a:avLst/>
          </a:prstGeom>
          <a:noFill/>
          <a:ln>
            <a:noFill/>
          </a:ln>
        </p:spPr>
        <p:txBody>
          <a:bodyPr anchorCtr="0" anchor="t" bIns="51575" lIns="103100" spcFirstLastPara="1" rIns="103100" wrap="square" tIns="51575">
            <a:noAutofit/>
          </a:bodyPr>
          <a:lstStyle/>
          <a:p>
            <a:pPr indent="0" lvl="0" marL="0" marR="0" rtl="0" algn="l">
              <a:lnSpc>
                <a:spcPct val="100000"/>
              </a:lnSpc>
              <a:spcBef>
                <a:spcPts val="0"/>
              </a:spcBef>
              <a:spcAft>
                <a:spcPts val="0"/>
              </a:spcAft>
              <a:buClr>
                <a:schemeClr val="dk1"/>
              </a:buClr>
              <a:buSzPts val="1600"/>
              <a:buFont typeface="Calibri"/>
              <a:buNone/>
            </a:pPr>
            <a:fld id="{00000000-1234-1234-1234-123412341234}" type="slidenum">
              <a:rPr b="0" i="0" lang="en-GB" sz="1600" u="none" cap="none" strike="noStrike">
                <a:solidFill>
                  <a:schemeClr val="dk1"/>
                </a:solidFill>
                <a:latin typeface="Calibri"/>
                <a:ea typeface="Calibri"/>
                <a:cs typeface="Calibri"/>
                <a:sym typeface="Calibri"/>
              </a:rPr>
              <a:t>‹#›</a:t>
            </a:fld>
            <a:endParaRPr b="0" i="0" sz="16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37b05e6d89d_2_82:notes"/>
          <p:cNvSpPr txBox="1"/>
          <p:nvPr>
            <p:ph idx="1" type="body"/>
          </p:nvPr>
        </p:nvSpPr>
        <p:spPr>
          <a:xfrm>
            <a:off x="755968" y="5078605"/>
            <a:ext cx="6047740"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SzPts val="1600"/>
              <a:buNone/>
            </a:pPr>
            <a:r>
              <a:rPr lang="en-GB" sz="1600"/>
              <a:t>2. Lejos, al este de Belén, algunos hombres eran conocidos como “magos”. Los magos eran considerados muy sabios. Aunque eran sabios en muchas maneras, los magos no adoraban a Dios. </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rPr lang="en-GB" sz="1600"/>
              <a:t>Sin embargo, los magos estudiaban el mundo y las estrellas. Habían visto las estrellas muchas veces, pero había algo muy diferente de una estrella que comenzaron a ver en el cielo. Esta estrella era tan especial que los magos sabían que debían ir a ver de qué se trataba.</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t/>
            </a:r>
            <a:endParaRPr sz="1600"/>
          </a:p>
        </p:txBody>
      </p:sp>
      <p:sp>
        <p:nvSpPr>
          <p:cNvPr id="238" name="Google Shape;238;g37b05e6d89d_2_82:notes"/>
          <p:cNvSpPr/>
          <p:nvPr>
            <p:ph idx="2" type="sldImg"/>
          </p:nvPr>
        </p:nvSpPr>
        <p:spPr>
          <a:xfrm>
            <a:off x="1260194" y="801885"/>
            <a:ext cx="5040031"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37b05e6d89d_2_88:notes"/>
          <p:cNvSpPr txBox="1"/>
          <p:nvPr>
            <p:ph idx="1" type="body"/>
          </p:nvPr>
        </p:nvSpPr>
        <p:spPr>
          <a:xfrm>
            <a:off x="755968" y="5078605"/>
            <a:ext cx="6047740"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SzPts val="1600"/>
              <a:buNone/>
            </a:pPr>
            <a:r>
              <a:rPr lang="en-GB" sz="1600"/>
              <a:t>3. Después de estudiar la estrella, los magos comenzaron a seguirla. Esta estrella era tan especial que se dieron cuenta de que los guiaba a un rey. ¡El rey de los judíos! Esto era emocionante. Querían adorar a este nuevo rey.</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t/>
            </a:r>
            <a:endParaRPr sz="1600"/>
          </a:p>
        </p:txBody>
      </p:sp>
      <p:sp>
        <p:nvSpPr>
          <p:cNvPr id="245" name="Google Shape;245;g37b05e6d89d_2_88:notes"/>
          <p:cNvSpPr/>
          <p:nvPr>
            <p:ph idx="2" type="sldImg"/>
          </p:nvPr>
        </p:nvSpPr>
        <p:spPr>
          <a:xfrm>
            <a:off x="1260194" y="801885"/>
            <a:ext cx="5040031"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37b05e6d89d_2_94:notes"/>
          <p:cNvSpPr txBox="1"/>
          <p:nvPr>
            <p:ph idx="1" type="body"/>
          </p:nvPr>
        </p:nvSpPr>
        <p:spPr>
          <a:xfrm>
            <a:off x="755968" y="5078605"/>
            <a:ext cx="6047740"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SzPts val="1600"/>
              <a:buNone/>
            </a:pPr>
            <a:r>
              <a:rPr lang="en-GB" sz="1600"/>
              <a:t>4. La estrella estaba sobre la ciudad de Belén, pero los magos decidieron detenerse en la ciudad de Jerusalén en el camino. Herodes era el rey de los judíos y vivía en un palacio en Jerusalén. Los magos pensaron que, dado que él era un rey, seguramente Herodes sabría algo del nuevo rey.</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rPr lang="en-GB" sz="1600"/>
              <a:t>“¿Dónde está el que ha nacido rey de los judíos?” preguntaron los sabios a Herodes. “Vimos su estrella cuando salió y hemos venido a adorarlo.” Querían darle regalos y alabarlo como se merece un rey.</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t/>
            </a:r>
            <a:endParaRPr sz="1600"/>
          </a:p>
        </p:txBody>
      </p:sp>
      <p:sp>
        <p:nvSpPr>
          <p:cNvPr id="252" name="Google Shape;252;g37b05e6d89d_2_94:notes"/>
          <p:cNvSpPr/>
          <p:nvPr>
            <p:ph idx="2" type="sldImg"/>
          </p:nvPr>
        </p:nvSpPr>
        <p:spPr>
          <a:xfrm>
            <a:off x="1260194" y="801885"/>
            <a:ext cx="5040031"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37b05e6d89d_2_100:notes"/>
          <p:cNvSpPr txBox="1"/>
          <p:nvPr>
            <p:ph idx="1" type="body"/>
          </p:nvPr>
        </p:nvSpPr>
        <p:spPr>
          <a:xfrm>
            <a:off x="755968" y="5078605"/>
            <a:ext cx="6047740"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SzPts val="1600"/>
              <a:buNone/>
            </a:pPr>
            <a:r>
              <a:rPr lang="en-GB" sz="1600"/>
              <a:t>5. El rey Herodes parecía confundido. Llamó a los principales sacerdotes y maestros de la ley y les pidió su consejo. Herodes era el rey. ¿Habían oído los sacerdotes y maestros de la ley sobre otro rey? </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rPr lang="en-GB" sz="1600"/>
              <a:t>Estos consejeros sabían lo que los profetas habían escrito en el Antiguo Testamento. Sabían que Dios estaba enviando a un Mesías para salvar a su pueblo. Los profetas habían dicho que el Mesías, el verdadero rey de los judíos, nacería en Belén.</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rPr lang="en-GB" sz="1600"/>
              <a:t>¿El “verdadero rey de los judíos?” Esto significaba que, cuando llegara el Mesías, sería más importante que el rey Herodes. ¡El rey Herodes no quería que nadie fuera más importante que él! Él era el rey y se gustaba mucho a sí mismo. Sabía que tenía que averiguar dónde estaba este nuevo rey y tenía que deshacerse de él.</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t/>
            </a:r>
            <a:endParaRPr sz="1600"/>
          </a:p>
        </p:txBody>
      </p:sp>
      <p:sp>
        <p:nvSpPr>
          <p:cNvPr id="259" name="Google Shape;259;g37b05e6d89d_2_100:notes"/>
          <p:cNvSpPr/>
          <p:nvPr>
            <p:ph idx="2" type="sldImg"/>
          </p:nvPr>
        </p:nvSpPr>
        <p:spPr>
          <a:xfrm>
            <a:off x="1260194" y="801885"/>
            <a:ext cx="5040031"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37b05e6d89d_2_106:notes"/>
          <p:cNvSpPr txBox="1"/>
          <p:nvPr>
            <p:ph idx="1" type="body"/>
          </p:nvPr>
        </p:nvSpPr>
        <p:spPr>
          <a:xfrm>
            <a:off x="755968" y="5078605"/>
            <a:ext cx="6047740"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1300"/>
              </a:spcBef>
              <a:spcAft>
                <a:spcPts val="0"/>
              </a:spcAft>
              <a:buSzPts val="1600"/>
              <a:buNone/>
            </a:pPr>
            <a:r>
              <a:rPr lang="en-GB" sz="1600">
                <a:solidFill>
                  <a:schemeClr val="dk1"/>
                </a:solidFill>
              </a:rPr>
              <a:t>6. Así que Herodes volvió con los magos y trató de engañarlos. Les dijo que fueran y encontraran al rey recién nacido para que él también pudiera ir a adorarlo y darle honor. Pero esto era una mentira. El rey Herodes no quería adorar al nuevo rey, ¡quería matarlo! Quería seguir a los magos para saber dónde estaba el nuevo rey.</a:t>
            </a:r>
            <a:endParaRPr sz="1600">
              <a:solidFill>
                <a:schemeClr val="dk1"/>
              </a:solidFill>
            </a:endParaRPr>
          </a:p>
          <a:p>
            <a:pPr indent="0" lvl="0" marL="0" rtl="0" algn="l">
              <a:lnSpc>
                <a:spcPct val="100000"/>
              </a:lnSpc>
              <a:spcBef>
                <a:spcPts val="1300"/>
              </a:spcBef>
              <a:spcAft>
                <a:spcPts val="0"/>
              </a:spcAft>
              <a:buSzPts val="1600"/>
              <a:buNone/>
            </a:pPr>
            <a:r>
              <a:t/>
            </a:r>
            <a:endParaRPr sz="1600">
              <a:solidFill>
                <a:schemeClr val="dk1"/>
              </a:solidFill>
            </a:endParaRPr>
          </a:p>
          <a:p>
            <a:pPr indent="0" lvl="0" marL="0" rtl="0" algn="l">
              <a:lnSpc>
                <a:spcPct val="100000"/>
              </a:lnSpc>
              <a:spcBef>
                <a:spcPts val="1300"/>
              </a:spcBef>
              <a:spcAft>
                <a:spcPts val="0"/>
              </a:spcAft>
              <a:buSzPts val="1600"/>
              <a:buNone/>
            </a:pPr>
            <a:r>
              <a:t/>
            </a:r>
            <a:endParaRPr sz="1600">
              <a:solidFill>
                <a:schemeClr val="dk1"/>
              </a:solidFill>
            </a:endParaRPr>
          </a:p>
          <a:p>
            <a:pPr indent="0" lvl="0" marL="0" rtl="0" algn="l">
              <a:lnSpc>
                <a:spcPct val="100000"/>
              </a:lnSpc>
              <a:spcBef>
                <a:spcPts val="1300"/>
              </a:spcBef>
              <a:spcAft>
                <a:spcPts val="0"/>
              </a:spcAft>
              <a:buSzPts val="1600"/>
              <a:buNone/>
            </a:pPr>
            <a:r>
              <a:t/>
            </a:r>
            <a:endParaRPr sz="1600">
              <a:solidFill>
                <a:schemeClr val="dk1"/>
              </a:solidFill>
            </a:endParaRPr>
          </a:p>
          <a:p>
            <a:pPr indent="0" lvl="0" marL="0" rtl="0" algn="l">
              <a:lnSpc>
                <a:spcPct val="100000"/>
              </a:lnSpc>
              <a:spcBef>
                <a:spcPts val="1300"/>
              </a:spcBef>
              <a:spcAft>
                <a:spcPts val="0"/>
              </a:spcAft>
              <a:buSzPts val="1600"/>
              <a:buNone/>
            </a:pPr>
            <a:r>
              <a:t/>
            </a:r>
            <a:endParaRPr sz="1600">
              <a:solidFill>
                <a:schemeClr val="dk1"/>
              </a:solidFill>
            </a:endParaRPr>
          </a:p>
        </p:txBody>
      </p:sp>
      <p:sp>
        <p:nvSpPr>
          <p:cNvPr id="266" name="Google Shape;266;g37b05e6d89d_2_106:notes"/>
          <p:cNvSpPr/>
          <p:nvPr>
            <p:ph idx="2" type="sldImg"/>
          </p:nvPr>
        </p:nvSpPr>
        <p:spPr>
          <a:xfrm>
            <a:off x="1260194" y="801885"/>
            <a:ext cx="5040031"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37b05e6d89d_2_112:notes"/>
          <p:cNvSpPr txBox="1"/>
          <p:nvPr>
            <p:ph idx="1" type="body"/>
          </p:nvPr>
        </p:nvSpPr>
        <p:spPr>
          <a:xfrm>
            <a:off x="755968" y="5078605"/>
            <a:ext cx="6047740"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SzPts val="1600"/>
              <a:buNone/>
            </a:pPr>
            <a:r>
              <a:rPr lang="en-GB" sz="1600"/>
              <a:t>7. La estrella comenzó a brillar de nuevo, así que los sabios la siguieron otra vez. Pronto encontraron la casa en Belén donde José, María y su pequeño hijo, Jesús, vivían.</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t/>
            </a:r>
            <a:endParaRPr sz="1600"/>
          </a:p>
        </p:txBody>
      </p:sp>
      <p:sp>
        <p:nvSpPr>
          <p:cNvPr id="273" name="Google Shape;273;g37b05e6d89d_2_112:notes"/>
          <p:cNvSpPr/>
          <p:nvPr>
            <p:ph idx="2" type="sldImg"/>
          </p:nvPr>
        </p:nvSpPr>
        <p:spPr>
          <a:xfrm>
            <a:off x="1260194" y="801885"/>
            <a:ext cx="5040031"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37b05e6d89d_2_118:notes"/>
          <p:cNvSpPr txBox="1"/>
          <p:nvPr>
            <p:ph idx="1" type="body"/>
          </p:nvPr>
        </p:nvSpPr>
        <p:spPr>
          <a:xfrm>
            <a:off x="755968" y="5078605"/>
            <a:ext cx="6047740"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SzPts val="1600"/>
              <a:buNone/>
            </a:pPr>
            <a:r>
              <a:rPr lang="en-GB" sz="1600"/>
              <a:t>8. María y José contaron a los sabios todo sobre cómo Jesús había nacido en un establo. Les contaron sobre los ángeles que cantaron a los pastores cuando anunciaron su nacimiento. </a:t>
            </a:r>
            <a:endParaRPr sz="1600"/>
          </a:p>
          <a:p>
            <a:pPr indent="0" lvl="0" marL="0" rtl="0" algn="l">
              <a:lnSpc>
                <a:spcPct val="100000"/>
              </a:lnSpc>
              <a:spcBef>
                <a:spcPts val="0"/>
              </a:spcBef>
              <a:spcAft>
                <a:spcPts val="0"/>
              </a:spcAft>
              <a:buSzPts val="1600"/>
              <a:buNone/>
            </a:pPr>
            <a:r>
              <a:rPr lang="en-GB" sz="1600"/>
              <a:t>Los sabios supieron de inmediato que este niño pequeño era verdaderamente el nuevo rey de los judíos. </a:t>
            </a:r>
            <a:endParaRPr sz="1600"/>
          </a:p>
          <a:p>
            <a:pPr indent="0" lvl="0" marL="0" rtl="0" algn="l">
              <a:lnSpc>
                <a:spcPct val="100000"/>
              </a:lnSpc>
              <a:spcBef>
                <a:spcPts val="0"/>
              </a:spcBef>
              <a:spcAft>
                <a:spcPts val="0"/>
              </a:spcAft>
              <a:buSzPts val="1600"/>
              <a:buNone/>
            </a:pPr>
            <a:r>
              <a:rPr lang="en-GB" sz="1600"/>
              <a:t>Se arrodillaron ante él y le dieron costosos regalos de su país en el oriente. Los regalos eran oro, incienso y mirra. Estos eran los tipos de regalos costosos que la gente le daría a un rey. Los magos le dieron este honor especial a Jesús.</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t/>
            </a:r>
            <a:endParaRPr sz="1600"/>
          </a:p>
        </p:txBody>
      </p:sp>
      <p:sp>
        <p:nvSpPr>
          <p:cNvPr id="280" name="Google Shape;280;g37b05e6d89d_2_118:notes"/>
          <p:cNvSpPr/>
          <p:nvPr>
            <p:ph idx="2" type="sldImg"/>
          </p:nvPr>
        </p:nvSpPr>
        <p:spPr>
          <a:xfrm>
            <a:off x="1260194" y="801885"/>
            <a:ext cx="5040031"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37b05e6d89d_2_124:notes"/>
          <p:cNvSpPr txBox="1"/>
          <p:nvPr>
            <p:ph idx="1" type="body"/>
          </p:nvPr>
        </p:nvSpPr>
        <p:spPr>
          <a:xfrm>
            <a:off x="755968" y="5078605"/>
            <a:ext cx="6047740"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Clr>
                <a:schemeClr val="dk1"/>
              </a:buClr>
              <a:buSzPts val="1200"/>
              <a:buFont typeface="Arial"/>
              <a:buNone/>
            </a:pPr>
            <a:r>
              <a:rPr lang="en-GB" sz="1600">
                <a:solidFill>
                  <a:schemeClr val="dk1"/>
                </a:solidFill>
              </a:rPr>
              <a:t>9. Los magos tuvieron un sueño y supieron que el rey Herodes intentaría matar a Jesús. Los magos no querían decirle al rey Herodes dónde encontrar a Jesús. Regresaron a casa por un camino diferente para que el rey Herodes no pudiera seguirlos.</a:t>
            </a:r>
            <a:endParaRPr sz="1600">
              <a:solidFill>
                <a:schemeClr val="dk1"/>
              </a:solidFill>
            </a:endParaRPr>
          </a:p>
          <a:p>
            <a:pPr indent="0" lvl="0" marL="0" rtl="0" algn="l">
              <a:lnSpc>
                <a:spcPct val="100000"/>
              </a:lnSpc>
              <a:spcBef>
                <a:spcPts val="0"/>
              </a:spcBef>
              <a:spcAft>
                <a:spcPts val="0"/>
              </a:spcAft>
              <a:buClr>
                <a:schemeClr val="dk1"/>
              </a:buClr>
              <a:buSzPts val="1200"/>
              <a:buFont typeface="Arial"/>
              <a:buNone/>
            </a:pPr>
            <a:r>
              <a:t/>
            </a:r>
            <a:endParaRPr sz="1600">
              <a:solidFill>
                <a:schemeClr val="dk1"/>
              </a:solidFill>
            </a:endParaRPr>
          </a:p>
          <a:p>
            <a:pPr indent="0" lvl="0" marL="0" rtl="0" algn="l">
              <a:lnSpc>
                <a:spcPct val="100000"/>
              </a:lnSpc>
              <a:spcBef>
                <a:spcPts val="0"/>
              </a:spcBef>
              <a:spcAft>
                <a:spcPts val="0"/>
              </a:spcAft>
              <a:buClr>
                <a:schemeClr val="dk1"/>
              </a:buClr>
              <a:buSzPts val="1200"/>
              <a:buFont typeface="Arial"/>
              <a:buNone/>
            </a:pPr>
            <a:r>
              <a:t/>
            </a:r>
            <a:endParaRPr sz="1600">
              <a:solidFill>
                <a:schemeClr val="dk1"/>
              </a:solidFill>
            </a:endParaRPr>
          </a:p>
        </p:txBody>
      </p:sp>
      <p:sp>
        <p:nvSpPr>
          <p:cNvPr id="287" name="Google Shape;287;g37b05e6d89d_2_124:notes"/>
          <p:cNvSpPr/>
          <p:nvPr>
            <p:ph idx="2" type="sldImg"/>
          </p:nvPr>
        </p:nvSpPr>
        <p:spPr>
          <a:xfrm>
            <a:off x="1260194" y="801885"/>
            <a:ext cx="5040031"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2" name="Shape 12"/>
        <p:cNvGrpSpPr/>
        <p:nvPr/>
      </p:nvGrpSpPr>
      <p:grpSpPr>
        <a:xfrm>
          <a:off x="0" y="0"/>
          <a:ext cx="0" cy="0"/>
          <a:chOff x="0" y="0"/>
          <a:chExt cx="0" cy="0"/>
        </a:xfrm>
      </p:grpSpPr>
      <p:sp>
        <p:nvSpPr>
          <p:cNvPr id="13" name="Google Shape;13;p2"/>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15" name="Google Shape;15;p2"/>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69" name="Shape 69"/>
        <p:cNvGrpSpPr/>
        <p:nvPr/>
      </p:nvGrpSpPr>
      <p:grpSpPr>
        <a:xfrm>
          <a:off x="0" y="0"/>
          <a:ext cx="0" cy="0"/>
          <a:chOff x="0" y="0"/>
          <a:chExt cx="0" cy="0"/>
        </a:xfrm>
      </p:grpSpPr>
      <p:sp>
        <p:nvSpPr>
          <p:cNvPr id="70" name="Google Shape;70;p11"/>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1"/>
          <p:cNvSpPr txBox="1"/>
          <p:nvPr>
            <p:ph idx="1" type="body"/>
          </p:nvPr>
        </p:nvSpPr>
        <p:spPr>
          <a:xfrm>
            <a:off x="504000" y="132660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2" name="Google Shape;72;p11"/>
          <p:cNvSpPr txBox="1"/>
          <p:nvPr>
            <p:ph idx="2" type="body"/>
          </p:nvPr>
        </p:nvSpPr>
        <p:spPr>
          <a:xfrm>
            <a:off x="504000" y="304416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3" name="Google Shape;73;p11"/>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1"/>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75" name="Google Shape;75;p11"/>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76" name="Shape 76"/>
        <p:cNvGrpSpPr/>
        <p:nvPr/>
      </p:nvGrpSpPr>
      <p:grpSpPr>
        <a:xfrm>
          <a:off x="0" y="0"/>
          <a:ext cx="0" cy="0"/>
          <a:chOff x="0" y="0"/>
          <a:chExt cx="0" cy="0"/>
        </a:xfrm>
      </p:grpSpPr>
      <p:sp>
        <p:nvSpPr>
          <p:cNvPr id="77" name="Google Shape;77;p12"/>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 type="body"/>
          </p:nvPr>
        </p:nvSpPr>
        <p:spPr>
          <a:xfrm>
            <a:off x="50400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9" name="Google Shape;79;p12"/>
          <p:cNvSpPr txBox="1"/>
          <p:nvPr>
            <p:ph idx="2" type="body"/>
          </p:nvPr>
        </p:nvSpPr>
        <p:spPr>
          <a:xfrm>
            <a:off x="515268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0" name="Google Shape;80;p12"/>
          <p:cNvSpPr txBox="1"/>
          <p:nvPr>
            <p:ph idx="3" type="body"/>
          </p:nvPr>
        </p:nvSpPr>
        <p:spPr>
          <a:xfrm>
            <a:off x="50400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1" name="Google Shape;81;p12"/>
          <p:cNvSpPr txBox="1"/>
          <p:nvPr>
            <p:ph idx="4" type="body"/>
          </p:nvPr>
        </p:nvSpPr>
        <p:spPr>
          <a:xfrm>
            <a:off x="515268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2" name="Google Shape;82;p12"/>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84" name="Google Shape;84;p12"/>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85" name="Shape 85"/>
        <p:cNvGrpSpPr/>
        <p:nvPr/>
      </p:nvGrpSpPr>
      <p:grpSpPr>
        <a:xfrm>
          <a:off x="0" y="0"/>
          <a:ext cx="0" cy="0"/>
          <a:chOff x="0" y="0"/>
          <a:chExt cx="0" cy="0"/>
        </a:xfrm>
      </p:grpSpPr>
      <p:sp>
        <p:nvSpPr>
          <p:cNvPr id="86" name="Google Shape;86;p13"/>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3"/>
          <p:cNvSpPr txBox="1"/>
          <p:nvPr>
            <p:ph idx="1" type="body"/>
          </p:nvPr>
        </p:nvSpPr>
        <p:spPr>
          <a:xfrm>
            <a:off x="504000" y="13266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8" name="Google Shape;88;p13"/>
          <p:cNvSpPr txBox="1"/>
          <p:nvPr>
            <p:ph idx="2" type="body"/>
          </p:nvPr>
        </p:nvSpPr>
        <p:spPr>
          <a:xfrm>
            <a:off x="3571200" y="13266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9" name="Google Shape;89;p13"/>
          <p:cNvSpPr txBox="1"/>
          <p:nvPr>
            <p:ph idx="3" type="body"/>
          </p:nvPr>
        </p:nvSpPr>
        <p:spPr>
          <a:xfrm>
            <a:off x="6638040" y="13266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0" name="Google Shape;90;p13"/>
          <p:cNvSpPr txBox="1"/>
          <p:nvPr>
            <p:ph idx="4" type="body"/>
          </p:nvPr>
        </p:nvSpPr>
        <p:spPr>
          <a:xfrm>
            <a:off x="504000" y="304416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1" name="Google Shape;91;p13"/>
          <p:cNvSpPr txBox="1"/>
          <p:nvPr>
            <p:ph idx="5" type="body"/>
          </p:nvPr>
        </p:nvSpPr>
        <p:spPr>
          <a:xfrm>
            <a:off x="3571200" y="304416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2" name="Google Shape;92;p13"/>
          <p:cNvSpPr txBox="1"/>
          <p:nvPr>
            <p:ph idx="6" type="body"/>
          </p:nvPr>
        </p:nvSpPr>
        <p:spPr>
          <a:xfrm>
            <a:off x="6638040" y="304416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3" name="Google Shape;93;p13"/>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3"/>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95" name="Google Shape;95;p13"/>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2" name="Shape 102"/>
        <p:cNvGrpSpPr/>
        <p:nvPr/>
      </p:nvGrpSpPr>
      <p:grpSpPr>
        <a:xfrm>
          <a:off x="0" y="0"/>
          <a:ext cx="0" cy="0"/>
          <a:chOff x="0" y="0"/>
          <a:chExt cx="0" cy="0"/>
        </a:xfrm>
      </p:grpSpPr>
      <p:sp>
        <p:nvSpPr>
          <p:cNvPr id="103" name="Google Shape;103;p15"/>
          <p:cNvSpPr txBox="1"/>
          <p:nvPr>
            <p:ph type="ctrTitle"/>
          </p:nvPr>
        </p:nvSpPr>
        <p:spPr>
          <a:xfrm>
            <a:off x="975360" y="3029938"/>
            <a:ext cx="11054080" cy="2090702"/>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04" name="Google Shape;104;p15"/>
          <p:cNvSpPr txBox="1"/>
          <p:nvPr>
            <p:ph idx="1" type="subTitle"/>
          </p:nvPr>
        </p:nvSpPr>
        <p:spPr>
          <a:xfrm>
            <a:off x="1950720" y="5527040"/>
            <a:ext cx="9103360" cy="2492587"/>
          </a:xfrm>
          <a:prstGeom prst="rect">
            <a:avLst/>
          </a:prstGeom>
          <a:noFill/>
          <a:ln>
            <a:noFill/>
          </a:ln>
        </p:spPr>
        <p:txBody>
          <a:bodyPr anchorCtr="0" anchor="t" bIns="130025" lIns="130025" spcFirstLastPara="1" rIns="130025" wrap="square" tIns="130025">
            <a:noAutofit/>
          </a:bodyPr>
          <a:lstStyle>
            <a:lvl1pPr lvl="0" marR="0" algn="ctr">
              <a:lnSpc>
                <a:spcPct val="100000"/>
              </a:lnSpc>
              <a:spcBef>
                <a:spcPts val="900"/>
              </a:spcBef>
              <a:spcAft>
                <a:spcPts val="0"/>
              </a:spcAft>
              <a:buClr>
                <a:srgbClr val="888888"/>
              </a:buClr>
              <a:buSzPts val="4600"/>
              <a:buFont typeface="Arial"/>
              <a:buNone/>
              <a:defRPr b="0" i="0" sz="4600" u="none" cap="none" strike="noStrike">
                <a:solidFill>
                  <a:srgbClr val="888888"/>
                </a:solidFill>
                <a:latin typeface="Calibri"/>
                <a:ea typeface="Calibri"/>
                <a:cs typeface="Calibri"/>
                <a:sym typeface="Calibri"/>
              </a:defRPr>
            </a:lvl1pPr>
            <a:lvl2pPr lvl="1" marR="0" algn="ctr">
              <a:lnSpc>
                <a:spcPct val="100000"/>
              </a:lnSpc>
              <a:spcBef>
                <a:spcPts val="800"/>
              </a:spcBef>
              <a:spcAft>
                <a:spcPts val="0"/>
              </a:spcAft>
              <a:buClr>
                <a:srgbClr val="888888"/>
              </a:buClr>
              <a:buSzPts val="4000"/>
              <a:buFont typeface="Arial"/>
              <a:buNone/>
              <a:defRPr b="0" i="0" sz="4000" u="none" cap="none" strike="noStrike">
                <a:solidFill>
                  <a:srgbClr val="888888"/>
                </a:solidFill>
                <a:latin typeface="Calibri"/>
                <a:ea typeface="Calibri"/>
                <a:cs typeface="Calibri"/>
                <a:sym typeface="Calibri"/>
              </a:defRPr>
            </a:lvl2pPr>
            <a:lvl3pPr lvl="2" marR="0" algn="ctr">
              <a:lnSpc>
                <a:spcPct val="100000"/>
              </a:lnSpc>
              <a:spcBef>
                <a:spcPts val="700"/>
              </a:spcBef>
              <a:spcAft>
                <a:spcPts val="0"/>
              </a:spcAft>
              <a:buClr>
                <a:srgbClr val="888888"/>
              </a:buClr>
              <a:buSzPts val="3400"/>
              <a:buFont typeface="Arial"/>
              <a:buNone/>
              <a:defRPr b="0" i="0" sz="3400" u="none" cap="none" strike="noStrike">
                <a:solidFill>
                  <a:srgbClr val="888888"/>
                </a:solidFill>
                <a:latin typeface="Calibri"/>
                <a:ea typeface="Calibri"/>
                <a:cs typeface="Calibri"/>
                <a:sym typeface="Calibri"/>
              </a:defRPr>
            </a:lvl3pPr>
            <a:lvl4pPr lvl="3" marR="0" algn="ctr">
              <a:lnSpc>
                <a:spcPct val="100000"/>
              </a:lnSpc>
              <a:spcBef>
                <a:spcPts val="60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4pPr>
            <a:lvl5pPr lvl="4" marR="0" algn="ctr">
              <a:lnSpc>
                <a:spcPct val="100000"/>
              </a:lnSpc>
              <a:spcBef>
                <a:spcPts val="60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5pPr>
            <a:lvl6pPr lvl="5" marR="0" algn="ctr">
              <a:lnSpc>
                <a:spcPct val="100000"/>
              </a:lnSpc>
              <a:spcBef>
                <a:spcPts val="60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6pPr>
            <a:lvl7pPr lvl="6" marR="0" algn="ctr">
              <a:lnSpc>
                <a:spcPct val="100000"/>
              </a:lnSpc>
              <a:spcBef>
                <a:spcPts val="60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7pPr>
            <a:lvl8pPr lvl="7" marR="0" algn="ctr">
              <a:lnSpc>
                <a:spcPct val="100000"/>
              </a:lnSpc>
              <a:spcBef>
                <a:spcPts val="60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8pPr>
            <a:lvl9pPr lvl="8" marR="0" algn="ctr">
              <a:lnSpc>
                <a:spcPct val="100000"/>
              </a:lnSpc>
              <a:spcBef>
                <a:spcPts val="60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9pPr>
          </a:lstStyle>
          <a:p/>
        </p:txBody>
      </p:sp>
      <p:sp>
        <p:nvSpPr>
          <p:cNvPr id="105" name="Google Shape;105;p15"/>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06" name="Google Shape;106;p15"/>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07" name="Google Shape;107;p15"/>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8" name="Shape 108"/>
        <p:cNvGrpSpPr/>
        <p:nvPr/>
      </p:nvGrpSpPr>
      <p:grpSpPr>
        <a:xfrm>
          <a:off x="0" y="0"/>
          <a:ext cx="0" cy="0"/>
          <a:chOff x="0" y="0"/>
          <a:chExt cx="0" cy="0"/>
        </a:xfrm>
      </p:grpSpPr>
      <p:sp>
        <p:nvSpPr>
          <p:cNvPr id="109" name="Google Shape;109;p16"/>
          <p:cNvSpPr txBox="1"/>
          <p:nvPr>
            <p:ph type="title"/>
          </p:nvPr>
        </p:nvSpPr>
        <p:spPr>
          <a:xfrm>
            <a:off x="650240" y="388338"/>
            <a:ext cx="4278490" cy="1652693"/>
          </a:xfrm>
          <a:prstGeom prst="rect">
            <a:avLst/>
          </a:prstGeom>
          <a:noFill/>
          <a:ln>
            <a:noFill/>
          </a:ln>
        </p:spPr>
        <p:txBody>
          <a:bodyPr anchorCtr="0" anchor="b" bIns="130025" lIns="130025" spcFirstLastPara="1" rIns="130025" wrap="square" tIns="130025">
            <a:noAutofit/>
          </a:bodyPr>
          <a:lstStyle>
            <a:lvl1pPr lvl="0" marR="0" algn="l">
              <a:lnSpc>
                <a:spcPct val="100000"/>
              </a:lnSpc>
              <a:spcBef>
                <a:spcPts val="0"/>
              </a:spcBef>
              <a:spcAft>
                <a:spcPts val="0"/>
              </a:spcAft>
              <a:buClr>
                <a:schemeClr val="dk1"/>
              </a:buClr>
              <a:buSzPts val="2000"/>
              <a:buFont typeface="Calibri"/>
              <a:buNone/>
              <a:defRPr b="1" i="0" sz="28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10" name="Google Shape;110;p16"/>
          <p:cNvSpPr txBox="1"/>
          <p:nvPr>
            <p:ph idx="1" type="body"/>
          </p:nvPr>
        </p:nvSpPr>
        <p:spPr>
          <a:xfrm>
            <a:off x="5084516" y="388338"/>
            <a:ext cx="7270044" cy="8324427"/>
          </a:xfrm>
          <a:prstGeom prst="rect">
            <a:avLst/>
          </a:prstGeom>
          <a:noFill/>
          <a:ln>
            <a:noFill/>
          </a:ln>
        </p:spPr>
        <p:txBody>
          <a:bodyPr anchorCtr="0" anchor="t" bIns="130025" lIns="130025" spcFirstLastPara="1" rIns="130025" wrap="square" tIns="130025">
            <a:noAutofit/>
          </a:bodyPr>
          <a:lstStyle>
            <a:lvl1pPr indent="-520700" lvl="0" marL="457200" marR="0" algn="l">
              <a:lnSpc>
                <a:spcPct val="100000"/>
              </a:lnSpc>
              <a:spcBef>
                <a:spcPts val="90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1pPr>
            <a:lvl2pPr indent="-482600" lvl="1" marL="914400" marR="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44500" lvl="2" marL="13716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3pPr>
            <a:lvl4pPr indent="-406400" lvl="3" marL="1828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indent="-406400" lvl="4" marL="22860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indent="-406400" lvl="5" marL="27432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
        <p:nvSpPr>
          <p:cNvPr id="111" name="Google Shape;111;p16"/>
          <p:cNvSpPr txBox="1"/>
          <p:nvPr>
            <p:ph idx="2" type="body"/>
          </p:nvPr>
        </p:nvSpPr>
        <p:spPr>
          <a:xfrm>
            <a:off x="650240" y="2041031"/>
            <a:ext cx="4278490" cy="6671734"/>
          </a:xfrm>
          <a:prstGeom prst="rect">
            <a:avLst/>
          </a:prstGeom>
          <a:noFill/>
          <a:ln>
            <a:noFill/>
          </a:ln>
        </p:spPr>
        <p:txBody>
          <a:bodyPr anchorCtr="0" anchor="t" bIns="130025" lIns="130025" spcFirstLastPara="1" rIns="130025" wrap="square" tIns="130025">
            <a:noAutofit/>
          </a:bodyPr>
          <a:lstStyle>
            <a:lvl1pPr indent="-228600" lvl="0" marL="457200" marR="0" algn="l">
              <a:lnSpc>
                <a:spcPct val="100000"/>
              </a:lnSpc>
              <a:spcBef>
                <a:spcPts val="400"/>
              </a:spcBef>
              <a:spcAft>
                <a:spcPts val="0"/>
              </a:spcAft>
              <a:buClr>
                <a:schemeClr val="dk1"/>
              </a:buClr>
              <a:buSzPts val="4600"/>
              <a:buFont typeface="Arial"/>
              <a:buNone/>
              <a:defRPr b="0" i="0" sz="2000" u="none" cap="none" strike="noStrike">
                <a:solidFill>
                  <a:schemeClr val="dk1"/>
                </a:solidFill>
                <a:latin typeface="Calibri"/>
                <a:ea typeface="Calibri"/>
                <a:cs typeface="Calibri"/>
                <a:sym typeface="Calibri"/>
              </a:defRPr>
            </a:lvl1pPr>
            <a:lvl2pPr indent="-228600" lvl="1" marL="914400" marR="0" algn="l">
              <a:lnSpc>
                <a:spcPct val="100000"/>
              </a:lnSpc>
              <a:spcBef>
                <a:spcPts val="300"/>
              </a:spcBef>
              <a:spcAft>
                <a:spcPts val="0"/>
              </a:spcAft>
              <a:buClr>
                <a:schemeClr val="dk1"/>
              </a:buClr>
              <a:buSzPts val="4000"/>
              <a:buFont typeface="Arial"/>
              <a:buNone/>
              <a:defRPr b="0" i="0" sz="1700" u="none" cap="none" strike="noStrike">
                <a:solidFill>
                  <a:schemeClr val="dk1"/>
                </a:solidFill>
                <a:latin typeface="Calibri"/>
                <a:ea typeface="Calibri"/>
                <a:cs typeface="Calibri"/>
                <a:sym typeface="Calibri"/>
              </a:defRPr>
            </a:lvl2pPr>
            <a:lvl3pPr indent="-228600" lvl="2" marL="1371600" marR="0" algn="l">
              <a:lnSpc>
                <a:spcPct val="100000"/>
              </a:lnSpc>
              <a:spcBef>
                <a:spcPts val="300"/>
              </a:spcBef>
              <a:spcAft>
                <a:spcPts val="0"/>
              </a:spcAft>
              <a:buClr>
                <a:schemeClr val="dk1"/>
              </a:buClr>
              <a:buSzPts val="3400"/>
              <a:buFont typeface="Arial"/>
              <a:buNone/>
              <a:defRPr b="0" i="0" sz="1400" u="none" cap="none" strike="noStrike">
                <a:solidFill>
                  <a:schemeClr val="dk1"/>
                </a:solidFill>
                <a:latin typeface="Calibri"/>
                <a:ea typeface="Calibri"/>
                <a:cs typeface="Calibri"/>
                <a:sym typeface="Calibri"/>
              </a:defRPr>
            </a:lvl3pPr>
            <a:lvl4pPr indent="-228600" lvl="3" marL="18288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4pPr>
            <a:lvl5pPr indent="-228600" lvl="4" marL="22860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5pPr>
            <a:lvl6pPr indent="-228600" lvl="5" marL="27432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6pPr>
            <a:lvl7pPr indent="-228600" lvl="6" marL="32004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7pPr>
            <a:lvl8pPr indent="-228600" lvl="7" marL="36576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8pPr>
            <a:lvl9pPr indent="-228600" lvl="8" marL="41148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9pPr>
          </a:lstStyle>
          <a:p/>
        </p:txBody>
      </p:sp>
      <p:sp>
        <p:nvSpPr>
          <p:cNvPr id="112" name="Google Shape;112;p16"/>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13" name="Google Shape;113;p16"/>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14" name="Google Shape;114;p16"/>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5" name="Shape 115"/>
        <p:cNvGrpSpPr/>
        <p:nvPr/>
      </p:nvGrpSpPr>
      <p:grpSpPr>
        <a:xfrm>
          <a:off x="0" y="0"/>
          <a:ext cx="0" cy="0"/>
          <a:chOff x="0" y="0"/>
          <a:chExt cx="0" cy="0"/>
        </a:xfrm>
      </p:grpSpPr>
      <p:sp>
        <p:nvSpPr>
          <p:cNvPr id="116" name="Google Shape;116;p17"/>
          <p:cNvSpPr txBox="1"/>
          <p:nvPr>
            <p:ph type="title"/>
          </p:nvPr>
        </p:nvSpPr>
        <p:spPr>
          <a:xfrm>
            <a:off x="650240" y="390595"/>
            <a:ext cx="11704320" cy="1625600"/>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17" name="Google Shape;117;p17"/>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18" name="Google Shape;118;p17"/>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19" name="Google Shape;119;p17"/>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0" name="Shape 120"/>
        <p:cNvGrpSpPr/>
        <p:nvPr/>
      </p:nvGrpSpPr>
      <p:grpSpPr>
        <a:xfrm>
          <a:off x="0" y="0"/>
          <a:ext cx="0" cy="0"/>
          <a:chOff x="0" y="0"/>
          <a:chExt cx="0" cy="0"/>
        </a:xfrm>
      </p:grpSpPr>
      <p:sp>
        <p:nvSpPr>
          <p:cNvPr id="121" name="Google Shape;121;p18"/>
          <p:cNvSpPr txBox="1"/>
          <p:nvPr>
            <p:ph type="title"/>
          </p:nvPr>
        </p:nvSpPr>
        <p:spPr>
          <a:xfrm rot="5400000">
            <a:off x="6730435" y="3088640"/>
            <a:ext cx="8322169" cy="2926080"/>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22" name="Google Shape;122;p18"/>
          <p:cNvSpPr txBox="1"/>
          <p:nvPr>
            <p:ph idx="1" type="body"/>
          </p:nvPr>
        </p:nvSpPr>
        <p:spPr>
          <a:xfrm rot="5400000">
            <a:off x="769903" y="270935"/>
            <a:ext cx="8322169" cy="8561493"/>
          </a:xfrm>
          <a:prstGeom prst="rect">
            <a:avLst/>
          </a:prstGeom>
          <a:noFill/>
          <a:ln>
            <a:noFill/>
          </a:ln>
        </p:spPr>
        <p:txBody>
          <a:bodyPr anchorCtr="0" anchor="t" bIns="130025" lIns="130025" spcFirstLastPara="1" rIns="130025" wrap="square" tIns="130025">
            <a:noAutofit/>
          </a:bodyPr>
          <a:lstStyle>
            <a:lvl1pPr indent="-520700" lvl="0" marL="457200" marR="0" algn="l">
              <a:lnSpc>
                <a:spcPct val="100000"/>
              </a:lnSpc>
              <a:spcBef>
                <a:spcPts val="90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1pPr>
            <a:lvl2pPr indent="-482600" lvl="1" marL="914400" marR="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44500" lvl="2" marL="13716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3pPr>
            <a:lvl4pPr indent="-406400" lvl="3" marL="1828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indent="-406400" lvl="4" marL="22860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indent="-406400" lvl="5" marL="27432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
        <p:nvSpPr>
          <p:cNvPr id="123" name="Google Shape;123;p18"/>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24" name="Google Shape;124;p18"/>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25" name="Google Shape;125;p18"/>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6" name="Shape 126"/>
        <p:cNvGrpSpPr/>
        <p:nvPr/>
      </p:nvGrpSpPr>
      <p:grpSpPr>
        <a:xfrm>
          <a:off x="0" y="0"/>
          <a:ext cx="0" cy="0"/>
          <a:chOff x="0" y="0"/>
          <a:chExt cx="0" cy="0"/>
        </a:xfrm>
      </p:grpSpPr>
      <p:sp>
        <p:nvSpPr>
          <p:cNvPr id="127" name="Google Shape;127;p19"/>
          <p:cNvSpPr txBox="1"/>
          <p:nvPr>
            <p:ph type="title"/>
          </p:nvPr>
        </p:nvSpPr>
        <p:spPr>
          <a:xfrm>
            <a:off x="650240" y="390595"/>
            <a:ext cx="11704320" cy="1625600"/>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28" name="Google Shape;128;p19"/>
          <p:cNvSpPr txBox="1"/>
          <p:nvPr>
            <p:ph idx="1" type="body"/>
          </p:nvPr>
        </p:nvSpPr>
        <p:spPr>
          <a:xfrm rot="5400000">
            <a:off x="3283938" y="-357858"/>
            <a:ext cx="6436924" cy="11704320"/>
          </a:xfrm>
          <a:prstGeom prst="rect">
            <a:avLst/>
          </a:prstGeom>
          <a:noFill/>
          <a:ln>
            <a:noFill/>
          </a:ln>
        </p:spPr>
        <p:txBody>
          <a:bodyPr anchorCtr="0" anchor="t" bIns="130025" lIns="130025" spcFirstLastPara="1" rIns="130025" wrap="square" tIns="130025">
            <a:noAutofit/>
          </a:bodyPr>
          <a:lstStyle>
            <a:lvl1pPr indent="-520700" lvl="0" marL="457200" marR="0" algn="l">
              <a:lnSpc>
                <a:spcPct val="100000"/>
              </a:lnSpc>
              <a:spcBef>
                <a:spcPts val="90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1pPr>
            <a:lvl2pPr indent="-482600" lvl="1" marL="914400" marR="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44500" lvl="2" marL="13716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3pPr>
            <a:lvl4pPr indent="-406400" lvl="3" marL="1828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indent="-406400" lvl="4" marL="22860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indent="-406400" lvl="5" marL="27432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
        <p:nvSpPr>
          <p:cNvPr id="129" name="Google Shape;129;p19"/>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30" name="Google Shape;130;p19"/>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31" name="Google Shape;131;p19"/>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2" name="Shape 132"/>
        <p:cNvGrpSpPr/>
        <p:nvPr/>
      </p:nvGrpSpPr>
      <p:grpSpPr>
        <a:xfrm>
          <a:off x="0" y="0"/>
          <a:ext cx="0" cy="0"/>
          <a:chOff x="0" y="0"/>
          <a:chExt cx="0" cy="0"/>
        </a:xfrm>
      </p:grpSpPr>
      <p:sp>
        <p:nvSpPr>
          <p:cNvPr id="133" name="Google Shape;133;p20"/>
          <p:cNvSpPr txBox="1"/>
          <p:nvPr>
            <p:ph type="title"/>
          </p:nvPr>
        </p:nvSpPr>
        <p:spPr>
          <a:xfrm>
            <a:off x="2549032" y="6827520"/>
            <a:ext cx="7802880" cy="806027"/>
          </a:xfrm>
          <a:prstGeom prst="rect">
            <a:avLst/>
          </a:prstGeom>
          <a:noFill/>
          <a:ln>
            <a:noFill/>
          </a:ln>
        </p:spPr>
        <p:txBody>
          <a:bodyPr anchorCtr="0" anchor="b" bIns="130025" lIns="130025" spcFirstLastPara="1" rIns="130025" wrap="square" tIns="130025">
            <a:noAutofit/>
          </a:bodyPr>
          <a:lstStyle>
            <a:lvl1pPr lvl="0" marR="0" algn="l">
              <a:lnSpc>
                <a:spcPct val="100000"/>
              </a:lnSpc>
              <a:spcBef>
                <a:spcPts val="0"/>
              </a:spcBef>
              <a:spcAft>
                <a:spcPts val="0"/>
              </a:spcAft>
              <a:buClr>
                <a:schemeClr val="dk1"/>
              </a:buClr>
              <a:buSzPts val="2000"/>
              <a:buFont typeface="Calibri"/>
              <a:buNone/>
              <a:defRPr b="1" i="0" sz="28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34" name="Google Shape;134;p20"/>
          <p:cNvSpPr/>
          <p:nvPr>
            <p:ph idx="2" type="pic"/>
          </p:nvPr>
        </p:nvSpPr>
        <p:spPr>
          <a:xfrm>
            <a:off x="2549032" y="871502"/>
            <a:ext cx="7802880" cy="5852160"/>
          </a:xfrm>
          <a:prstGeom prst="rect">
            <a:avLst/>
          </a:prstGeom>
          <a:noFill/>
          <a:ln>
            <a:noFill/>
          </a:ln>
        </p:spPr>
      </p:sp>
      <p:sp>
        <p:nvSpPr>
          <p:cNvPr id="135" name="Google Shape;135;p20"/>
          <p:cNvSpPr txBox="1"/>
          <p:nvPr>
            <p:ph idx="1" type="body"/>
          </p:nvPr>
        </p:nvSpPr>
        <p:spPr>
          <a:xfrm>
            <a:off x="2549032" y="7633547"/>
            <a:ext cx="7802880" cy="1144693"/>
          </a:xfrm>
          <a:prstGeom prst="rect">
            <a:avLst/>
          </a:prstGeom>
          <a:noFill/>
          <a:ln>
            <a:noFill/>
          </a:ln>
        </p:spPr>
        <p:txBody>
          <a:bodyPr anchorCtr="0" anchor="t" bIns="130025" lIns="130025" spcFirstLastPara="1" rIns="130025" wrap="square" tIns="130025">
            <a:noAutofit/>
          </a:bodyPr>
          <a:lstStyle>
            <a:lvl1pPr indent="-228600" lvl="0" marL="457200" marR="0" algn="l">
              <a:lnSpc>
                <a:spcPct val="100000"/>
              </a:lnSpc>
              <a:spcBef>
                <a:spcPts val="400"/>
              </a:spcBef>
              <a:spcAft>
                <a:spcPts val="0"/>
              </a:spcAft>
              <a:buClr>
                <a:schemeClr val="dk1"/>
              </a:buClr>
              <a:buSzPts val="4600"/>
              <a:buFont typeface="Arial"/>
              <a:buNone/>
              <a:defRPr b="0" i="0" sz="2000" u="none" cap="none" strike="noStrike">
                <a:solidFill>
                  <a:schemeClr val="dk1"/>
                </a:solidFill>
                <a:latin typeface="Calibri"/>
                <a:ea typeface="Calibri"/>
                <a:cs typeface="Calibri"/>
                <a:sym typeface="Calibri"/>
              </a:defRPr>
            </a:lvl1pPr>
            <a:lvl2pPr indent="-228600" lvl="1" marL="914400" marR="0" algn="l">
              <a:lnSpc>
                <a:spcPct val="100000"/>
              </a:lnSpc>
              <a:spcBef>
                <a:spcPts val="300"/>
              </a:spcBef>
              <a:spcAft>
                <a:spcPts val="0"/>
              </a:spcAft>
              <a:buClr>
                <a:schemeClr val="dk1"/>
              </a:buClr>
              <a:buSzPts val="4000"/>
              <a:buFont typeface="Arial"/>
              <a:buNone/>
              <a:defRPr b="0" i="0" sz="1700" u="none" cap="none" strike="noStrike">
                <a:solidFill>
                  <a:schemeClr val="dk1"/>
                </a:solidFill>
                <a:latin typeface="Calibri"/>
                <a:ea typeface="Calibri"/>
                <a:cs typeface="Calibri"/>
                <a:sym typeface="Calibri"/>
              </a:defRPr>
            </a:lvl2pPr>
            <a:lvl3pPr indent="-228600" lvl="2" marL="1371600" marR="0" algn="l">
              <a:lnSpc>
                <a:spcPct val="100000"/>
              </a:lnSpc>
              <a:spcBef>
                <a:spcPts val="300"/>
              </a:spcBef>
              <a:spcAft>
                <a:spcPts val="0"/>
              </a:spcAft>
              <a:buClr>
                <a:schemeClr val="dk1"/>
              </a:buClr>
              <a:buSzPts val="3400"/>
              <a:buFont typeface="Arial"/>
              <a:buNone/>
              <a:defRPr b="0" i="0" sz="1400" u="none" cap="none" strike="noStrike">
                <a:solidFill>
                  <a:schemeClr val="dk1"/>
                </a:solidFill>
                <a:latin typeface="Calibri"/>
                <a:ea typeface="Calibri"/>
                <a:cs typeface="Calibri"/>
                <a:sym typeface="Calibri"/>
              </a:defRPr>
            </a:lvl3pPr>
            <a:lvl4pPr indent="-228600" lvl="3" marL="18288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4pPr>
            <a:lvl5pPr indent="-228600" lvl="4" marL="22860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5pPr>
            <a:lvl6pPr indent="-228600" lvl="5" marL="27432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6pPr>
            <a:lvl7pPr indent="-228600" lvl="6" marL="32004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7pPr>
            <a:lvl8pPr indent="-228600" lvl="7" marL="36576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8pPr>
            <a:lvl9pPr indent="-228600" lvl="8" marL="41148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9pPr>
          </a:lstStyle>
          <a:p/>
        </p:txBody>
      </p:sp>
      <p:sp>
        <p:nvSpPr>
          <p:cNvPr id="136" name="Google Shape;136;p20"/>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37" name="Google Shape;137;p20"/>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38" name="Google Shape;138;p20"/>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9" name="Shape 139"/>
        <p:cNvGrpSpPr/>
        <p:nvPr/>
      </p:nvGrpSpPr>
      <p:grpSpPr>
        <a:xfrm>
          <a:off x="0" y="0"/>
          <a:ext cx="0" cy="0"/>
          <a:chOff x="0" y="0"/>
          <a:chExt cx="0" cy="0"/>
        </a:xfrm>
      </p:grpSpPr>
      <p:sp>
        <p:nvSpPr>
          <p:cNvPr id="140" name="Google Shape;140;p21"/>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41" name="Google Shape;141;p21"/>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42" name="Google Shape;142;p21"/>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6" name="Shape 16"/>
        <p:cNvGrpSpPr/>
        <p:nvPr/>
      </p:nvGrpSpPr>
      <p:grpSpPr>
        <a:xfrm>
          <a:off x="0" y="0"/>
          <a:ext cx="0" cy="0"/>
          <a:chOff x="0" y="0"/>
          <a:chExt cx="0" cy="0"/>
        </a:xfrm>
      </p:grpSpPr>
      <p:sp>
        <p:nvSpPr>
          <p:cNvPr id="17" name="Google Shape;17;p3"/>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3"/>
          <p:cNvSpPr txBox="1"/>
          <p:nvPr>
            <p:ph idx="1" type="subTitle"/>
          </p:nvPr>
        </p:nvSpPr>
        <p:spPr>
          <a:xfrm>
            <a:off x="504000" y="1326600"/>
            <a:ext cx="9071640" cy="32882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21" name="Google Shape;21;p3"/>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43" name="Shape 143"/>
        <p:cNvGrpSpPr/>
        <p:nvPr/>
      </p:nvGrpSpPr>
      <p:grpSpPr>
        <a:xfrm>
          <a:off x="0" y="0"/>
          <a:ext cx="0" cy="0"/>
          <a:chOff x="0" y="0"/>
          <a:chExt cx="0" cy="0"/>
        </a:xfrm>
      </p:grpSpPr>
      <p:sp>
        <p:nvSpPr>
          <p:cNvPr id="144" name="Google Shape;144;p22"/>
          <p:cNvSpPr txBox="1"/>
          <p:nvPr>
            <p:ph type="title"/>
          </p:nvPr>
        </p:nvSpPr>
        <p:spPr>
          <a:xfrm>
            <a:off x="650240" y="390595"/>
            <a:ext cx="11704320" cy="1625600"/>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45" name="Google Shape;145;p22"/>
          <p:cNvSpPr txBox="1"/>
          <p:nvPr>
            <p:ph idx="1" type="body"/>
          </p:nvPr>
        </p:nvSpPr>
        <p:spPr>
          <a:xfrm>
            <a:off x="650240" y="2183272"/>
            <a:ext cx="5746045" cy="909884"/>
          </a:xfrm>
          <a:prstGeom prst="rect">
            <a:avLst/>
          </a:prstGeom>
          <a:noFill/>
          <a:ln>
            <a:noFill/>
          </a:ln>
        </p:spPr>
        <p:txBody>
          <a:bodyPr anchorCtr="0" anchor="b" bIns="130025" lIns="130025" spcFirstLastPara="1" rIns="130025" wrap="square" tIns="130025">
            <a:noAutofit/>
          </a:bodyPr>
          <a:lstStyle>
            <a:lvl1pPr indent="-228600" lvl="0" marL="457200" marR="0" algn="l">
              <a:lnSpc>
                <a:spcPct val="100000"/>
              </a:lnSpc>
              <a:spcBef>
                <a:spcPts val="700"/>
              </a:spcBef>
              <a:spcAft>
                <a:spcPts val="0"/>
              </a:spcAft>
              <a:buClr>
                <a:schemeClr val="dk1"/>
              </a:buClr>
              <a:buSzPts val="4600"/>
              <a:buFont typeface="Arial"/>
              <a:buNone/>
              <a:defRPr b="1" i="0" sz="3400" u="none" cap="none" strike="noStrike">
                <a:solidFill>
                  <a:schemeClr val="dk1"/>
                </a:solidFill>
                <a:latin typeface="Calibri"/>
                <a:ea typeface="Calibri"/>
                <a:cs typeface="Calibri"/>
                <a:sym typeface="Calibri"/>
              </a:defRPr>
            </a:lvl1pPr>
            <a:lvl2pPr indent="-228600" lvl="1" marL="914400" marR="0" algn="l">
              <a:lnSpc>
                <a:spcPct val="100000"/>
              </a:lnSpc>
              <a:spcBef>
                <a:spcPts val="600"/>
              </a:spcBef>
              <a:spcAft>
                <a:spcPts val="0"/>
              </a:spcAft>
              <a:buClr>
                <a:schemeClr val="dk1"/>
              </a:buClr>
              <a:buSzPts val="4000"/>
              <a:buFont typeface="Arial"/>
              <a:buNone/>
              <a:defRPr b="1" i="0" sz="2800" u="none" cap="none" strike="noStrike">
                <a:solidFill>
                  <a:schemeClr val="dk1"/>
                </a:solidFill>
                <a:latin typeface="Calibri"/>
                <a:ea typeface="Calibri"/>
                <a:cs typeface="Calibri"/>
                <a:sym typeface="Calibri"/>
              </a:defRPr>
            </a:lvl2pPr>
            <a:lvl3pPr indent="-228600" lvl="2" marL="1371600" marR="0" algn="l">
              <a:lnSpc>
                <a:spcPct val="100000"/>
              </a:lnSpc>
              <a:spcBef>
                <a:spcPts val="500"/>
              </a:spcBef>
              <a:spcAft>
                <a:spcPts val="0"/>
              </a:spcAft>
              <a:buClr>
                <a:schemeClr val="dk1"/>
              </a:buClr>
              <a:buSzPts val="3400"/>
              <a:buFont typeface="Arial"/>
              <a:buNone/>
              <a:defRPr b="1" i="0" sz="2600" u="none" cap="none" strike="noStrike">
                <a:solidFill>
                  <a:schemeClr val="dk1"/>
                </a:solidFill>
                <a:latin typeface="Calibri"/>
                <a:ea typeface="Calibri"/>
                <a:cs typeface="Calibri"/>
                <a:sym typeface="Calibri"/>
              </a:defRPr>
            </a:lvl3pPr>
            <a:lvl4pPr indent="-228600" lvl="3" marL="18288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4pPr>
            <a:lvl5pPr indent="-228600" lvl="4" marL="22860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5pPr>
            <a:lvl6pPr indent="-228600" lvl="5" marL="27432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6pPr>
            <a:lvl7pPr indent="-228600" lvl="6" marL="32004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7pPr>
            <a:lvl8pPr indent="-228600" lvl="7" marL="36576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8pPr>
            <a:lvl9pPr indent="-228600" lvl="8" marL="41148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9pPr>
          </a:lstStyle>
          <a:p/>
        </p:txBody>
      </p:sp>
      <p:sp>
        <p:nvSpPr>
          <p:cNvPr id="146" name="Google Shape;146;p22"/>
          <p:cNvSpPr txBox="1"/>
          <p:nvPr>
            <p:ph idx="2" type="body"/>
          </p:nvPr>
        </p:nvSpPr>
        <p:spPr>
          <a:xfrm>
            <a:off x="650240" y="3093156"/>
            <a:ext cx="5746045" cy="5619610"/>
          </a:xfrm>
          <a:prstGeom prst="rect">
            <a:avLst/>
          </a:prstGeom>
          <a:noFill/>
          <a:ln>
            <a:noFill/>
          </a:ln>
        </p:spPr>
        <p:txBody>
          <a:bodyPr anchorCtr="0" anchor="t" bIns="130025" lIns="130025" spcFirstLastPara="1" rIns="130025" wrap="square" tIns="130025">
            <a:noAutofit/>
          </a:bodyPr>
          <a:lstStyle>
            <a:lvl1pPr indent="-444500" lvl="0" marL="4572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1pPr>
            <a:lvl2pPr indent="-406400" lvl="1" marL="9144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93700" lvl="2" marL="13716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3pPr>
            <a:lvl4pPr indent="-374650" lvl="3" marL="18288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4pPr>
            <a:lvl5pPr indent="-374650" lvl="4" marL="22860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5pPr>
            <a:lvl6pPr indent="-374650" lvl="5" marL="27432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6pPr>
            <a:lvl7pPr indent="-374650" lvl="6" marL="32004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7pPr>
            <a:lvl8pPr indent="-374650" lvl="7" marL="36576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8pPr>
            <a:lvl9pPr indent="-374650" lvl="8" marL="41148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9pPr>
          </a:lstStyle>
          <a:p/>
        </p:txBody>
      </p:sp>
      <p:sp>
        <p:nvSpPr>
          <p:cNvPr id="147" name="Google Shape;147;p22"/>
          <p:cNvSpPr txBox="1"/>
          <p:nvPr>
            <p:ph idx="3" type="body"/>
          </p:nvPr>
        </p:nvSpPr>
        <p:spPr>
          <a:xfrm>
            <a:off x="6606258" y="2183272"/>
            <a:ext cx="5748302" cy="909884"/>
          </a:xfrm>
          <a:prstGeom prst="rect">
            <a:avLst/>
          </a:prstGeom>
          <a:noFill/>
          <a:ln>
            <a:noFill/>
          </a:ln>
        </p:spPr>
        <p:txBody>
          <a:bodyPr anchorCtr="0" anchor="b" bIns="130025" lIns="130025" spcFirstLastPara="1" rIns="130025" wrap="square" tIns="130025">
            <a:noAutofit/>
          </a:bodyPr>
          <a:lstStyle>
            <a:lvl1pPr indent="-228600" lvl="0" marL="457200" marR="0" algn="l">
              <a:lnSpc>
                <a:spcPct val="100000"/>
              </a:lnSpc>
              <a:spcBef>
                <a:spcPts val="700"/>
              </a:spcBef>
              <a:spcAft>
                <a:spcPts val="0"/>
              </a:spcAft>
              <a:buClr>
                <a:schemeClr val="dk1"/>
              </a:buClr>
              <a:buSzPts val="4600"/>
              <a:buFont typeface="Arial"/>
              <a:buNone/>
              <a:defRPr b="1" i="0" sz="3400" u="none" cap="none" strike="noStrike">
                <a:solidFill>
                  <a:schemeClr val="dk1"/>
                </a:solidFill>
                <a:latin typeface="Calibri"/>
                <a:ea typeface="Calibri"/>
                <a:cs typeface="Calibri"/>
                <a:sym typeface="Calibri"/>
              </a:defRPr>
            </a:lvl1pPr>
            <a:lvl2pPr indent="-228600" lvl="1" marL="914400" marR="0" algn="l">
              <a:lnSpc>
                <a:spcPct val="100000"/>
              </a:lnSpc>
              <a:spcBef>
                <a:spcPts val="600"/>
              </a:spcBef>
              <a:spcAft>
                <a:spcPts val="0"/>
              </a:spcAft>
              <a:buClr>
                <a:schemeClr val="dk1"/>
              </a:buClr>
              <a:buSzPts val="4000"/>
              <a:buFont typeface="Arial"/>
              <a:buNone/>
              <a:defRPr b="1" i="0" sz="2800" u="none" cap="none" strike="noStrike">
                <a:solidFill>
                  <a:schemeClr val="dk1"/>
                </a:solidFill>
                <a:latin typeface="Calibri"/>
                <a:ea typeface="Calibri"/>
                <a:cs typeface="Calibri"/>
                <a:sym typeface="Calibri"/>
              </a:defRPr>
            </a:lvl2pPr>
            <a:lvl3pPr indent="-228600" lvl="2" marL="1371600" marR="0" algn="l">
              <a:lnSpc>
                <a:spcPct val="100000"/>
              </a:lnSpc>
              <a:spcBef>
                <a:spcPts val="500"/>
              </a:spcBef>
              <a:spcAft>
                <a:spcPts val="0"/>
              </a:spcAft>
              <a:buClr>
                <a:schemeClr val="dk1"/>
              </a:buClr>
              <a:buSzPts val="3400"/>
              <a:buFont typeface="Arial"/>
              <a:buNone/>
              <a:defRPr b="1" i="0" sz="2600" u="none" cap="none" strike="noStrike">
                <a:solidFill>
                  <a:schemeClr val="dk1"/>
                </a:solidFill>
                <a:latin typeface="Calibri"/>
                <a:ea typeface="Calibri"/>
                <a:cs typeface="Calibri"/>
                <a:sym typeface="Calibri"/>
              </a:defRPr>
            </a:lvl3pPr>
            <a:lvl4pPr indent="-228600" lvl="3" marL="18288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4pPr>
            <a:lvl5pPr indent="-228600" lvl="4" marL="22860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5pPr>
            <a:lvl6pPr indent="-228600" lvl="5" marL="27432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6pPr>
            <a:lvl7pPr indent="-228600" lvl="6" marL="32004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7pPr>
            <a:lvl8pPr indent="-228600" lvl="7" marL="36576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8pPr>
            <a:lvl9pPr indent="-228600" lvl="8" marL="41148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9pPr>
          </a:lstStyle>
          <a:p/>
        </p:txBody>
      </p:sp>
      <p:sp>
        <p:nvSpPr>
          <p:cNvPr id="148" name="Google Shape;148;p22"/>
          <p:cNvSpPr txBox="1"/>
          <p:nvPr>
            <p:ph idx="4" type="body"/>
          </p:nvPr>
        </p:nvSpPr>
        <p:spPr>
          <a:xfrm>
            <a:off x="6606258" y="3093156"/>
            <a:ext cx="5748302" cy="5619610"/>
          </a:xfrm>
          <a:prstGeom prst="rect">
            <a:avLst/>
          </a:prstGeom>
          <a:noFill/>
          <a:ln>
            <a:noFill/>
          </a:ln>
        </p:spPr>
        <p:txBody>
          <a:bodyPr anchorCtr="0" anchor="t" bIns="130025" lIns="130025" spcFirstLastPara="1" rIns="130025" wrap="square" tIns="130025">
            <a:noAutofit/>
          </a:bodyPr>
          <a:lstStyle>
            <a:lvl1pPr indent="-444500" lvl="0" marL="4572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1pPr>
            <a:lvl2pPr indent="-406400" lvl="1" marL="9144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93700" lvl="2" marL="13716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3pPr>
            <a:lvl4pPr indent="-374650" lvl="3" marL="18288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4pPr>
            <a:lvl5pPr indent="-374650" lvl="4" marL="22860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5pPr>
            <a:lvl6pPr indent="-374650" lvl="5" marL="27432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6pPr>
            <a:lvl7pPr indent="-374650" lvl="6" marL="32004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7pPr>
            <a:lvl8pPr indent="-374650" lvl="7" marL="36576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8pPr>
            <a:lvl9pPr indent="-374650" lvl="8" marL="41148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9pPr>
          </a:lstStyle>
          <a:p/>
        </p:txBody>
      </p:sp>
      <p:sp>
        <p:nvSpPr>
          <p:cNvPr id="149" name="Google Shape;149;p22"/>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50" name="Google Shape;150;p22"/>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51" name="Google Shape;151;p22"/>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52" name="Shape 152"/>
        <p:cNvGrpSpPr/>
        <p:nvPr/>
      </p:nvGrpSpPr>
      <p:grpSpPr>
        <a:xfrm>
          <a:off x="0" y="0"/>
          <a:ext cx="0" cy="0"/>
          <a:chOff x="0" y="0"/>
          <a:chExt cx="0" cy="0"/>
        </a:xfrm>
      </p:grpSpPr>
      <p:sp>
        <p:nvSpPr>
          <p:cNvPr id="153" name="Google Shape;153;p23"/>
          <p:cNvSpPr txBox="1"/>
          <p:nvPr>
            <p:ph type="title"/>
          </p:nvPr>
        </p:nvSpPr>
        <p:spPr>
          <a:xfrm>
            <a:off x="650240" y="390595"/>
            <a:ext cx="11704320" cy="1625600"/>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54" name="Google Shape;154;p23"/>
          <p:cNvSpPr txBox="1"/>
          <p:nvPr>
            <p:ph idx="1" type="body"/>
          </p:nvPr>
        </p:nvSpPr>
        <p:spPr>
          <a:xfrm>
            <a:off x="650240" y="2275840"/>
            <a:ext cx="5743787" cy="6436925"/>
          </a:xfrm>
          <a:prstGeom prst="rect">
            <a:avLst/>
          </a:prstGeom>
          <a:noFill/>
          <a:ln>
            <a:noFill/>
          </a:ln>
        </p:spPr>
        <p:txBody>
          <a:bodyPr anchorCtr="0" anchor="t" bIns="130025" lIns="130025" spcFirstLastPara="1" rIns="130025" wrap="square" tIns="130025">
            <a:noAutofit/>
          </a:bodyPr>
          <a:lstStyle>
            <a:lvl1pPr indent="-482600" lvl="0" marL="457200" marR="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55" name="Google Shape;155;p23"/>
          <p:cNvSpPr txBox="1"/>
          <p:nvPr>
            <p:ph idx="2" type="body"/>
          </p:nvPr>
        </p:nvSpPr>
        <p:spPr>
          <a:xfrm>
            <a:off x="6610773" y="2275840"/>
            <a:ext cx="5743787" cy="6436925"/>
          </a:xfrm>
          <a:prstGeom prst="rect">
            <a:avLst/>
          </a:prstGeom>
          <a:noFill/>
          <a:ln>
            <a:noFill/>
          </a:ln>
        </p:spPr>
        <p:txBody>
          <a:bodyPr anchorCtr="0" anchor="t" bIns="130025" lIns="130025" spcFirstLastPara="1" rIns="130025" wrap="square" tIns="130025">
            <a:noAutofit/>
          </a:bodyPr>
          <a:lstStyle>
            <a:lvl1pPr indent="-482600" lvl="0" marL="457200" marR="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56" name="Google Shape;156;p23"/>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57" name="Google Shape;157;p23"/>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58" name="Google Shape;158;p23"/>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9" name="Shape 159"/>
        <p:cNvGrpSpPr/>
        <p:nvPr/>
      </p:nvGrpSpPr>
      <p:grpSpPr>
        <a:xfrm>
          <a:off x="0" y="0"/>
          <a:ext cx="0" cy="0"/>
          <a:chOff x="0" y="0"/>
          <a:chExt cx="0" cy="0"/>
        </a:xfrm>
      </p:grpSpPr>
      <p:sp>
        <p:nvSpPr>
          <p:cNvPr id="160" name="Google Shape;160;p24"/>
          <p:cNvSpPr txBox="1"/>
          <p:nvPr>
            <p:ph type="title"/>
          </p:nvPr>
        </p:nvSpPr>
        <p:spPr>
          <a:xfrm>
            <a:off x="1027290" y="6267591"/>
            <a:ext cx="11054080" cy="1937173"/>
          </a:xfrm>
          <a:prstGeom prst="rect">
            <a:avLst/>
          </a:prstGeom>
          <a:noFill/>
          <a:ln>
            <a:noFill/>
          </a:ln>
        </p:spPr>
        <p:txBody>
          <a:bodyPr anchorCtr="0" anchor="t" bIns="130025" lIns="130025" spcFirstLastPara="1" rIns="130025" wrap="square" tIns="130025">
            <a:noAutofit/>
          </a:bodyPr>
          <a:lstStyle>
            <a:lvl1pPr lvl="0" marR="0" algn="l">
              <a:lnSpc>
                <a:spcPct val="100000"/>
              </a:lnSpc>
              <a:spcBef>
                <a:spcPts val="0"/>
              </a:spcBef>
              <a:spcAft>
                <a:spcPts val="0"/>
              </a:spcAft>
              <a:buClr>
                <a:schemeClr val="dk1"/>
              </a:buClr>
              <a:buSzPts val="2000"/>
              <a:buFont typeface="Calibri"/>
              <a:buNone/>
              <a:defRPr b="1" i="0" sz="57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61" name="Google Shape;161;p24"/>
          <p:cNvSpPr txBox="1"/>
          <p:nvPr>
            <p:ph idx="1" type="body"/>
          </p:nvPr>
        </p:nvSpPr>
        <p:spPr>
          <a:xfrm>
            <a:off x="1027290" y="4133992"/>
            <a:ext cx="11054080" cy="2133599"/>
          </a:xfrm>
          <a:prstGeom prst="rect">
            <a:avLst/>
          </a:prstGeom>
          <a:noFill/>
          <a:ln>
            <a:noFill/>
          </a:ln>
        </p:spPr>
        <p:txBody>
          <a:bodyPr anchorCtr="0" anchor="b" bIns="130025" lIns="130025" spcFirstLastPara="1" rIns="130025" wrap="square" tIns="130025">
            <a:noAutofit/>
          </a:bodyPr>
          <a:lstStyle>
            <a:lvl1pPr indent="-228600" lvl="0" marL="457200" marR="0" algn="l">
              <a:lnSpc>
                <a:spcPct val="100000"/>
              </a:lnSpc>
              <a:spcBef>
                <a:spcPts val="600"/>
              </a:spcBef>
              <a:spcAft>
                <a:spcPts val="0"/>
              </a:spcAft>
              <a:buClr>
                <a:srgbClr val="888888"/>
              </a:buClr>
              <a:buSzPts val="4600"/>
              <a:buFont typeface="Arial"/>
              <a:buNone/>
              <a:defRPr b="0" i="0" sz="2800" u="none" cap="none" strike="noStrike">
                <a:solidFill>
                  <a:srgbClr val="888888"/>
                </a:solidFill>
                <a:latin typeface="Calibri"/>
                <a:ea typeface="Calibri"/>
                <a:cs typeface="Calibri"/>
                <a:sym typeface="Calibri"/>
              </a:defRPr>
            </a:lvl1pPr>
            <a:lvl2pPr indent="-228600" lvl="1" marL="914400" marR="0" algn="l">
              <a:lnSpc>
                <a:spcPct val="100000"/>
              </a:lnSpc>
              <a:spcBef>
                <a:spcPts val="500"/>
              </a:spcBef>
              <a:spcAft>
                <a:spcPts val="0"/>
              </a:spcAft>
              <a:buClr>
                <a:srgbClr val="888888"/>
              </a:buClr>
              <a:buSzPts val="4000"/>
              <a:buFont typeface="Arial"/>
              <a:buNone/>
              <a:defRPr b="0" i="0" sz="2600" u="none" cap="none" strike="noStrike">
                <a:solidFill>
                  <a:srgbClr val="888888"/>
                </a:solidFill>
                <a:latin typeface="Calibri"/>
                <a:ea typeface="Calibri"/>
                <a:cs typeface="Calibri"/>
                <a:sym typeface="Calibri"/>
              </a:defRPr>
            </a:lvl2pPr>
            <a:lvl3pPr indent="-228600" lvl="2" marL="1371600" marR="0" algn="l">
              <a:lnSpc>
                <a:spcPct val="100000"/>
              </a:lnSpc>
              <a:spcBef>
                <a:spcPts val="500"/>
              </a:spcBef>
              <a:spcAft>
                <a:spcPts val="0"/>
              </a:spcAft>
              <a:buClr>
                <a:srgbClr val="888888"/>
              </a:buClr>
              <a:buSzPts val="3400"/>
              <a:buFont typeface="Arial"/>
              <a:buNone/>
              <a:defRPr b="0" i="0" sz="2300" u="none" cap="none" strike="noStrike">
                <a:solidFill>
                  <a:srgbClr val="888888"/>
                </a:solidFill>
                <a:latin typeface="Calibri"/>
                <a:ea typeface="Calibri"/>
                <a:cs typeface="Calibri"/>
                <a:sym typeface="Calibri"/>
              </a:defRPr>
            </a:lvl3pPr>
            <a:lvl4pPr indent="-228600" lvl="3" marL="1828800" marR="0" algn="l">
              <a:lnSpc>
                <a:spcPct val="100000"/>
              </a:lnSpc>
              <a:spcBef>
                <a:spcPts val="400"/>
              </a:spcBef>
              <a:spcAft>
                <a:spcPts val="0"/>
              </a:spcAft>
              <a:buClr>
                <a:srgbClr val="888888"/>
              </a:buClr>
              <a:buSzPts val="2800"/>
              <a:buFont typeface="Arial"/>
              <a:buNone/>
              <a:defRPr b="0" i="0" sz="2000" u="none" cap="none" strike="noStrike">
                <a:solidFill>
                  <a:srgbClr val="888888"/>
                </a:solidFill>
                <a:latin typeface="Calibri"/>
                <a:ea typeface="Calibri"/>
                <a:cs typeface="Calibri"/>
                <a:sym typeface="Calibri"/>
              </a:defRPr>
            </a:lvl4pPr>
            <a:lvl5pPr indent="-228600" lvl="4" marL="2286000" marR="0" algn="l">
              <a:lnSpc>
                <a:spcPct val="100000"/>
              </a:lnSpc>
              <a:spcBef>
                <a:spcPts val="400"/>
              </a:spcBef>
              <a:spcAft>
                <a:spcPts val="0"/>
              </a:spcAft>
              <a:buClr>
                <a:srgbClr val="888888"/>
              </a:buClr>
              <a:buSzPts val="2800"/>
              <a:buFont typeface="Arial"/>
              <a:buNone/>
              <a:defRPr b="0" i="0" sz="2000" u="none" cap="none" strike="noStrike">
                <a:solidFill>
                  <a:srgbClr val="888888"/>
                </a:solidFill>
                <a:latin typeface="Calibri"/>
                <a:ea typeface="Calibri"/>
                <a:cs typeface="Calibri"/>
                <a:sym typeface="Calibri"/>
              </a:defRPr>
            </a:lvl5pPr>
            <a:lvl6pPr indent="-228600" lvl="5" marL="2743200" marR="0" algn="l">
              <a:lnSpc>
                <a:spcPct val="100000"/>
              </a:lnSpc>
              <a:spcBef>
                <a:spcPts val="400"/>
              </a:spcBef>
              <a:spcAft>
                <a:spcPts val="0"/>
              </a:spcAft>
              <a:buClr>
                <a:srgbClr val="888888"/>
              </a:buClr>
              <a:buSzPts val="2800"/>
              <a:buFont typeface="Arial"/>
              <a:buNone/>
              <a:defRPr b="0" i="0" sz="2000" u="none" cap="none" strike="noStrike">
                <a:solidFill>
                  <a:srgbClr val="888888"/>
                </a:solidFill>
                <a:latin typeface="Calibri"/>
                <a:ea typeface="Calibri"/>
                <a:cs typeface="Calibri"/>
                <a:sym typeface="Calibri"/>
              </a:defRPr>
            </a:lvl6pPr>
            <a:lvl7pPr indent="-228600" lvl="6" marL="3200400" marR="0" algn="l">
              <a:lnSpc>
                <a:spcPct val="100000"/>
              </a:lnSpc>
              <a:spcBef>
                <a:spcPts val="400"/>
              </a:spcBef>
              <a:spcAft>
                <a:spcPts val="0"/>
              </a:spcAft>
              <a:buClr>
                <a:srgbClr val="888888"/>
              </a:buClr>
              <a:buSzPts val="2800"/>
              <a:buFont typeface="Arial"/>
              <a:buNone/>
              <a:defRPr b="0" i="0" sz="2000" u="none" cap="none" strike="noStrike">
                <a:solidFill>
                  <a:srgbClr val="888888"/>
                </a:solidFill>
                <a:latin typeface="Calibri"/>
                <a:ea typeface="Calibri"/>
                <a:cs typeface="Calibri"/>
                <a:sym typeface="Calibri"/>
              </a:defRPr>
            </a:lvl7pPr>
            <a:lvl8pPr indent="-228600" lvl="7" marL="3657600" marR="0" algn="l">
              <a:lnSpc>
                <a:spcPct val="100000"/>
              </a:lnSpc>
              <a:spcBef>
                <a:spcPts val="400"/>
              </a:spcBef>
              <a:spcAft>
                <a:spcPts val="0"/>
              </a:spcAft>
              <a:buClr>
                <a:srgbClr val="888888"/>
              </a:buClr>
              <a:buSzPts val="2800"/>
              <a:buFont typeface="Arial"/>
              <a:buNone/>
              <a:defRPr b="0" i="0" sz="2000" u="none" cap="none" strike="noStrike">
                <a:solidFill>
                  <a:srgbClr val="888888"/>
                </a:solidFill>
                <a:latin typeface="Calibri"/>
                <a:ea typeface="Calibri"/>
                <a:cs typeface="Calibri"/>
                <a:sym typeface="Calibri"/>
              </a:defRPr>
            </a:lvl8pPr>
            <a:lvl9pPr indent="-228600" lvl="8" marL="4114800" marR="0" algn="l">
              <a:lnSpc>
                <a:spcPct val="100000"/>
              </a:lnSpc>
              <a:spcBef>
                <a:spcPts val="400"/>
              </a:spcBef>
              <a:spcAft>
                <a:spcPts val="0"/>
              </a:spcAft>
              <a:buClr>
                <a:srgbClr val="888888"/>
              </a:buClr>
              <a:buSzPts val="2800"/>
              <a:buFont typeface="Arial"/>
              <a:buNone/>
              <a:defRPr b="0" i="0" sz="2000" u="none" cap="none" strike="noStrike">
                <a:solidFill>
                  <a:srgbClr val="888888"/>
                </a:solidFill>
                <a:latin typeface="Calibri"/>
                <a:ea typeface="Calibri"/>
                <a:cs typeface="Calibri"/>
                <a:sym typeface="Calibri"/>
              </a:defRPr>
            </a:lvl9pPr>
          </a:lstStyle>
          <a:p/>
        </p:txBody>
      </p:sp>
      <p:sp>
        <p:nvSpPr>
          <p:cNvPr id="162" name="Google Shape;162;p24"/>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63" name="Google Shape;163;p24"/>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64" name="Google Shape;164;p24"/>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5" name="Shape 165"/>
        <p:cNvGrpSpPr/>
        <p:nvPr/>
      </p:nvGrpSpPr>
      <p:grpSpPr>
        <a:xfrm>
          <a:off x="0" y="0"/>
          <a:ext cx="0" cy="0"/>
          <a:chOff x="0" y="0"/>
          <a:chExt cx="0" cy="0"/>
        </a:xfrm>
      </p:grpSpPr>
      <p:sp>
        <p:nvSpPr>
          <p:cNvPr id="166" name="Google Shape;166;p25"/>
          <p:cNvSpPr txBox="1"/>
          <p:nvPr>
            <p:ph type="title"/>
          </p:nvPr>
        </p:nvSpPr>
        <p:spPr>
          <a:xfrm>
            <a:off x="650240" y="390595"/>
            <a:ext cx="11704320" cy="1625600"/>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67" name="Google Shape;167;p25"/>
          <p:cNvSpPr txBox="1"/>
          <p:nvPr>
            <p:ph idx="1" type="body"/>
          </p:nvPr>
        </p:nvSpPr>
        <p:spPr>
          <a:xfrm>
            <a:off x="650240" y="2275840"/>
            <a:ext cx="11704320" cy="6436924"/>
          </a:xfrm>
          <a:prstGeom prst="rect">
            <a:avLst/>
          </a:prstGeom>
          <a:noFill/>
          <a:ln>
            <a:noFill/>
          </a:ln>
        </p:spPr>
        <p:txBody>
          <a:bodyPr anchorCtr="0" anchor="t" bIns="130025" lIns="130025" spcFirstLastPara="1" rIns="130025" wrap="square" tIns="130025">
            <a:noAutofit/>
          </a:bodyPr>
          <a:lstStyle>
            <a:lvl1pPr indent="-520700" lvl="0" marL="457200" marR="0" algn="l">
              <a:lnSpc>
                <a:spcPct val="100000"/>
              </a:lnSpc>
              <a:spcBef>
                <a:spcPts val="90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1pPr>
            <a:lvl2pPr indent="-482600" lvl="1" marL="914400" marR="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44500" lvl="2" marL="13716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3pPr>
            <a:lvl4pPr indent="-406400" lvl="3" marL="1828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indent="-406400" lvl="4" marL="22860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indent="-406400" lvl="5" marL="27432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
        <p:nvSpPr>
          <p:cNvPr id="168" name="Google Shape;168;p25"/>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69" name="Google Shape;169;p25"/>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70" name="Google Shape;170;p25"/>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7" name="Shape 177"/>
        <p:cNvGrpSpPr/>
        <p:nvPr/>
      </p:nvGrpSpPr>
      <p:grpSpPr>
        <a:xfrm>
          <a:off x="0" y="0"/>
          <a:ext cx="0" cy="0"/>
          <a:chOff x="0" y="0"/>
          <a:chExt cx="0" cy="0"/>
        </a:xfrm>
      </p:grpSpPr>
      <p:sp>
        <p:nvSpPr>
          <p:cNvPr id="178" name="Google Shape;178;p27"/>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79" name="Google Shape;179;p27"/>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80" name="Google Shape;180;p27"/>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81" name="Google Shape;181;p27"/>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2" name="Shape 182"/>
        <p:cNvGrpSpPr/>
        <p:nvPr/>
      </p:nvGrpSpPr>
      <p:grpSpPr>
        <a:xfrm>
          <a:off x="0" y="0"/>
          <a:ext cx="0" cy="0"/>
          <a:chOff x="0" y="0"/>
          <a:chExt cx="0" cy="0"/>
        </a:xfrm>
      </p:grpSpPr>
      <p:sp>
        <p:nvSpPr>
          <p:cNvPr id="183" name="Google Shape;183;p28"/>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84" name="Google Shape;184;p28"/>
          <p:cNvSpPr txBox="1"/>
          <p:nvPr>
            <p:ph idx="1" type="body"/>
          </p:nvPr>
        </p:nvSpPr>
        <p:spPr>
          <a:xfrm>
            <a:off x="894080" y="2596444"/>
            <a:ext cx="11216640" cy="618857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185" name="Google Shape;185;p28"/>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86" name="Google Shape;186;p28"/>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87" name="Google Shape;187;p28"/>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8" name="Shape 188"/>
        <p:cNvGrpSpPr/>
        <p:nvPr/>
      </p:nvGrpSpPr>
      <p:grpSpPr>
        <a:xfrm>
          <a:off x="0" y="0"/>
          <a:ext cx="0" cy="0"/>
          <a:chOff x="0" y="0"/>
          <a:chExt cx="0" cy="0"/>
        </a:xfrm>
      </p:grpSpPr>
      <p:sp>
        <p:nvSpPr>
          <p:cNvPr id="189" name="Google Shape;189;p29"/>
          <p:cNvSpPr txBox="1"/>
          <p:nvPr>
            <p:ph type="title"/>
          </p:nvPr>
        </p:nvSpPr>
        <p:spPr>
          <a:xfrm>
            <a:off x="887307" y="2431629"/>
            <a:ext cx="11216640" cy="4057226"/>
          </a:xfrm>
          <a:prstGeom prst="rect">
            <a:avLst/>
          </a:prstGeom>
          <a:noFill/>
          <a:ln>
            <a:noFill/>
          </a:ln>
        </p:spPr>
        <p:txBody>
          <a:bodyPr anchorCtr="0" anchor="b" bIns="65000" lIns="130025" spcFirstLastPara="1" rIns="130025" wrap="square" tIns="65000">
            <a:normAutofit/>
          </a:bodyPr>
          <a:lstStyle>
            <a:lvl1pPr lvl="0" algn="l">
              <a:lnSpc>
                <a:spcPct val="90000"/>
              </a:lnSpc>
              <a:spcBef>
                <a:spcPts val="0"/>
              </a:spcBef>
              <a:spcAft>
                <a:spcPts val="0"/>
              </a:spcAft>
              <a:buClr>
                <a:schemeClr val="dk1"/>
              </a:buClr>
              <a:buSzPts val="8500"/>
              <a:buFont typeface="Calibri"/>
              <a:buNone/>
              <a:defRPr sz="8500"/>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90" name="Google Shape;190;p29"/>
          <p:cNvSpPr txBox="1"/>
          <p:nvPr>
            <p:ph idx="1" type="body"/>
          </p:nvPr>
        </p:nvSpPr>
        <p:spPr>
          <a:xfrm>
            <a:off x="887307" y="6527238"/>
            <a:ext cx="11216640" cy="2133599"/>
          </a:xfrm>
          <a:prstGeom prst="rect">
            <a:avLst/>
          </a:prstGeom>
          <a:noFill/>
          <a:ln>
            <a:noFill/>
          </a:ln>
        </p:spPr>
        <p:txBody>
          <a:bodyPr anchorCtr="0" anchor="t"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3400"/>
              <a:buNone/>
              <a:defRPr sz="3400">
                <a:solidFill>
                  <a:schemeClr val="dk1"/>
                </a:solidFill>
              </a:defRPr>
            </a:lvl1pPr>
            <a:lvl2pPr indent="-228600" lvl="1" marL="914400" algn="l">
              <a:lnSpc>
                <a:spcPct val="90000"/>
              </a:lnSpc>
              <a:spcBef>
                <a:spcPts val="700"/>
              </a:spcBef>
              <a:spcAft>
                <a:spcPts val="0"/>
              </a:spcAft>
              <a:buClr>
                <a:srgbClr val="888888"/>
              </a:buClr>
              <a:buSzPts val="2800"/>
              <a:buNone/>
              <a:defRPr sz="2800">
                <a:solidFill>
                  <a:srgbClr val="888888"/>
                </a:solidFill>
              </a:defRPr>
            </a:lvl2pPr>
            <a:lvl3pPr indent="-228600" lvl="2" marL="1371600" algn="l">
              <a:lnSpc>
                <a:spcPct val="90000"/>
              </a:lnSpc>
              <a:spcBef>
                <a:spcPts val="700"/>
              </a:spcBef>
              <a:spcAft>
                <a:spcPts val="0"/>
              </a:spcAft>
              <a:buClr>
                <a:srgbClr val="888888"/>
              </a:buClr>
              <a:buSzPts val="2600"/>
              <a:buNone/>
              <a:defRPr sz="2600">
                <a:solidFill>
                  <a:srgbClr val="888888"/>
                </a:solidFill>
              </a:defRPr>
            </a:lvl3pPr>
            <a:lvl4pPr indent="-228600" lvl="3" marL="1828800" algn="l">
              <a:lnSpc>
                <a:spcPct val="90000"/>
              </a:lnSpc>
              <a:spcBef>
                <a:spcPts val="700"/>
              </a:spcBef>
              <a:spcAft>
                <a:spcPts val="0"/>
              </a:spcAft>
              <a:buClr>
                <a:srgbClr val="888888"/>
              </a:buClr>
              <a:buSzPts val="2300"/>
              <a:buNone/>
              <a:defRPr sz="2300">
                <a:solidFill>
                  <a:srgbClr val="888888"/>
                </a:solidFill>
              </a:defRPr>
            </a:lvl4pPr>
            <a:lvl5pPr indent="-228600" lvl="4" marL="2286000" algn="l">
              <a:lnSpc>
                <a:spcPct val="90000"/>
              </a:lnSpc>
              <a:spcBef>
                <a:spcPts val="700"/>
              </a:spcBef>
              <a:spcAft>
                <a:spcPts val="0"/>
              </a:spcAft>
              <a:buClr>
                <a:srgbClr val="888888"/>
              </a:buClr>
              <a:buSzPts val="2300"/>
              <a:buNone/>
              <a:defRPr sz="2300">
                <a:solidFill>
                  <a:srgbClr val="888888"/>
                </a:solidFill>
              </a:defRPr>
            </a:lvl5pPr>
            <a:lvl6pPr indent="-228600" lvl="5" marL="2743200" algn="l">
              <a:lnSpc>
                <a:spcPct val="90000"/>
              </a:lnSpc>
              <a:spcBef>
                <a:spcPts val="700"/>
              </a:spcBef>
              <a:spcAft>
                <a:spcPts val="0"/>
              </a:spcAft>
              <a:buClr>
                <a:srgbClr val="888888"/>
              </a:buClr>
              <a:buSzPts val="2300"/>
              <a:buNone/>
              <a:defRPr sz="2300">
                <a:solidFill>
                  <a:srgbClr val="888888"/>
                </a:solidFill>
              </a:defRPr>
            </a:lvl6pPr>
            <a:lvl7pPr indent="-228600" lvl="6" marL="3200400" algn="l">
              <a:lnSpc>
                <a:spcPct val="90000"/>
              </a:lnSpc>
              <a:spcBef>
                <a:spcPts val="700"/>
              </a:spcBef>
              <a:spcAft>
                <a:spcPts val="0"/>
              </a:spcAft>
              <a:buClr>
                <a:srgbClr val="888888"/>
              </a:buClr>
              <a:buSzPts val="2300"/>
              <a:buNone/>
              <a:defRPr sz="2300">
                <a:solidFill>
                  <a:srgbClr val="888888"/>
                </a:solidFill>
              </a:defRPr>
            </a:lvl7pPr>
            <a:lvl8pPr indent="-228600" lvl="7" marL="3657600" algn="l">
              <a:lnSpc>
                <a:spcPct val="90000"/>
              </a:lnSpc>
              <a:spcBef>
                <a:spcPts val="700"/>
              </a:spcBef>
              <a:spcAft>
                <a:spcPts val="0"/>
              </a:spcAft>
              <a:buClr>
                <a:srgbClr val="888888"/>
              </a:buClr>
              <a:buSzPts val="2300"/>
              <a:buNone/>
              <a:defRPr sz="2300">
                <a:solidFill>
                  <a:srgbClr val="888888"/>
                </a:solidFill>
              </a:defRPr>
            </a:lvl8pPr>
            <a:lvl9pPr indent="-228600" lvl="8" marL="4114800" algn="l">
              <a:lnSpc>
                <a:spcPct val="90000"/>
              </a:lnSpc>
              <a:spcBef>
                <a:spcPts val="700"/>
              </a:spcBef>
              <a:spcAft>
                <a:spcPts val="0"/>
              </a:spcAft>
              <a:buClr>
                <a:srgbClr val="888888"/>
              </a:buClr>
              <a:buSzPts val="2300"/>
              <a:buNone/>
              <a:defRPr sz="2300">
                <a:solidFill>
                  <a:srgbClr val="888888"/>
                </a:solidFill>
              </a:defRPr>
            </a:lvl9pPr>
          </a:lstStyle>
          <a:p/>
        </p:txBody>
      </p:sp>
      <p:sp>
        <p:nvSpPr>
          <p:cNvPr id="191" name="Google Shape;191;p29"/>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92" name="Google Shape;192;p29"/>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93" name="Google Shape;193;p29"/>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94" name="Shape 194"/>
        <p:cNvGrpSpPr/>
        <p:nvPr/>
      </p:nvGrpSpPr>
      <p:grpSpPr>
        <a:xfrm>
          <a:off x="0" y="0"/>
          <a:ext cx="0" cy="0"/>
          <a:chOff x="0" y="0"/>
          <a:chExt cx="0" cy="0"/>
        </a:xfrm>
      </p:grpSpPr>
      <p:sp>
        <p:nvSpPr>
          <p:cNvPr id="195" name="Google Shape;195;p30"/>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96" name="Google Shape;196;p30"/>
          <p:cNvSpPr txBox="1"/>
          <p:nvPr>
            <p:ph idx="1" type="body"/>
          </p:nvPr>
        </p:nvSpPr>
        <p:spPr>
          <a:xfrm>
            <a:off x="894080" y="2596444"/>
            <a:ext cx="5527040" cy="618857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197" name="Google Shape;197;p30"/>
          <p:cNvSpPr txBox="1"/>
          <p:nvPr>
            <p:ph idx="2" type="body"/>
          </p:nvPr>
        </p:nvSpPr>
        <p:spPr>
          <a:xfrm>
            <a:off x="6583680" y="2596444"/>
            <a:ext cx="5527040" cy="618857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198" name="Google Shape;198;p30"/>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99" name="Google Shape;199;p30"/>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00" name="Google Shape;200;p30"/>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01" name="Shape 201"/>
        <p:cNvGrpSpPr/>
        <p:nvPr/>
      </p:nvGrpSpPr>
      <p:grpSpPr>
        <a:xfrm>
          <a:off x="0" y="0"/>
          <a:ext cx="0" cy="0"/>
          <a:chOff x="0" y="0"/>
          <a:chExt cx="0" cy="0"/>
        </a:xfrm>
      </p:grpSpPr>
      <p:sp>
        <p:nvSpPr>
          <p:cNvPr id="202" name="Google Shape;202;p31"/>
          <p:cNvSpPr txBox="1"/>
          <p:nvPr>
            <p:ph type="title"/>
          </p:nvPr>
        </p:nvSpPr>
        <p:spPr>
          <a:xfrm>
            <a:off x="895774"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03" name="Google Shape;203;p31"/>
          <p:cNvSpPr txBox="1"/>
          <p:nvPr>
            <p:ph idx="1" type="body"/>
          </p:nvPr>
        </p:nvSpPr>
        <p:spPr>
          <a:xfrm>
            <a:off x="895775" y="2390987"/>
            <a:ext cx="5501639" cy="1171786"/>
          </a:xfrm>
          <a:prstGeom prst="rect">
            <a:avLst/>
          </a:prstGeom>
          <a:noFill/>
          <a:ln>
            <a:noFill/>
          </a:ln>
        </p:spPr>
        <p:txBody>
          <a:bodyPr anchorCtr="0" anchor="b"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3400"/>
              <a:buNone/>
              <a:defRPr b="1" sz="3400"/>
            </a:lvl1pPr>
            <a:lvl2pPr indent="-228600" lvl="1" marL="914400" algn="l">
              <a:lnSpc>
                <a:spcPct val="90000"/>
              </a:lnSpc>
              <a:spcBef>
                <a:spcPts val="700"/>
              </a:spcBef>
              <a:spcAft>
                <a:spcPts val="0"/>
              </a:spcAft>
              <a:buClr>
                <a:schemeClr val="dk1"/>
              </a:buClr>
              <a:buSzPts val="2800"/>
              <a:buNone/>
              <a:defRPr b="1" sz="2800"/>
            </a:lvl2pPr>
            <a:lvl3pPr indent="-228600" lvl="2" marL="1371600" algn="l">
              <a:lnSpc>
                <a:spcPct val="90000"/>
              </a:lnSpc>
              <a:spcBef>
                <a:spcPts val="700"/>
              </a:spcBef>
              <a:spcAft>
                <a:spcPts val="0"/>
              </a:spcAft>
              <a:buClr>
                <a:schemeClr val="dk1"/>
              </a:buClr>
              <a:buSzPts val="2600"/>
              <a:buNone/>
              <a:defRPr b="1" sz="2600"/>
            </a:lvl3pPr>
            <a:lvl4pPr indent="-228600" lvl="3" marL="1828800" algn="l">
              <a:lnSpc>
                <a:spcPct val="90000"/>
              </a:lnSpc>
              <a:spcBef>
                <a:spcPts val="700"/>
              </a:spcBef>
              <a:spcAft>
                <a:spcPts val="0"/>
              </a:spcAft>
              <a:buClr>
                <a:schemeClr val="dk1"/>
              </a:buClr>
              <a:buSzPts val="2300"/>
              <a:buNone/>
              <a:defRPr b="1" sz="2300"/>
            </a:lvl4pPr>
            <a:lvl5pPr indent="-228600" lvl="4" marL="2286000" algn="l">
              <a:lnSpc>
                <a:spcPct val="90000"/>
              </a:lnSpc>
              <a:spcBef>
                <a:spcPts val="700"/>
              </a:spcBef>
              <a:spcAft>
                <a:spcPts val="0"/>
              </a:spcAft>
              <a:buClr>
                <a:schemeClr val="dk1"/>
              </a:buClr>
              <a:buSzPts val="2300"/>
              <a:buNone/>
              <a:defRPr b="1" sz="2300"/>
            </a:lvl5pPr>
            <a:lvl6pPr indent="-228600" lvl="5" marL="2743200" algn="l">
              <a:lnSpc>
                <a:spcPct val="90000"/>
              </a:lnSpc>
              <a:spcBef>
                <a:spcPts val="700"/>
              </a:spcBef>
              <a:spcAft>
                <a:spcPts val="0"/>
              </a:spcAft>
              <a:buClr>
                <a:schemeClr val="dk1"/>
              </a:buClr>
              <a:buSzPts val="2300"/>
              <a:buNone/>
              <a:defRPr b="1" sz="2300"/>
            </a:lvl6pPr>
            <a:lvl7pPr indent="-228600" lvl="6" marL="3200400" algn="l">
              <a:lnSpc>
                <a:spcPct val="90000"/>
              </a:lnSpc>
              <a:spcBef>
                <a:spcPts val="700"/>
              </a:spcBef>
              <a:spcAft>
                <a:spcPts val="0"/>
              </a:spcAft>
              <a:buClr>
                <a:schemeClr val="dk1"/>
              </a:buClr>
              <a:buSzPts val="2300"/>
              <a:buNone/>
              <a:defRPr b="1" sz="2300"/>
            </a:lvl7pPr>
            <a:lvl8pPr indent="-228600" lvl="7" marL="3657600" algn="l">
              <a:lnSpc>
                <a:spcPct val="90000"/>
              </a:lnSpc>
              <a:spcBef>
                <a:spcPts val="700"/>
              </a:spcBef>
              <a:spcAft>
                <a:spcPts val="0"/>
              </a:spcAft>
              <a:buClr>
                <a:schemeClr val="dk1"/>
              </a:buClr>
              <a:buSzPts val="2300"/>
              <a:buNone/>
              <a:defRPr b="1" sz="2300"/>
            </a:lvl8pPr>
            <a:lvl9pPr indent="-228600" lvl="8" marL="4114800" algn="l">
              <a:lnSpc>
                <a:spcPct val="90000"/>
              </a:lnSpc>
              <a:spcBef>
                <a:spcPts val="700"/>
              </a:spcBef>
              <a:spcAft>
                <a:spcPts val="0"/>
              </a:spcAft>
              <a:buClr>
                <a:schemeClr val="dk1"/>
              </a:buClr>
              <a:buSzPts val="2300"/>
              <a:buNone/>
              <a:defRPr b="1" sz="2300"/>
            </a:lvl9pPr>
          </a:lstStyle>
          <a:p/>
        </p:txBody>
      </p:sp>
      <p:sp>
        <p:nvSpPr>
          <p:cNvPr id="204" name="Google Shape;204;p31"/>
          <p:cNvSpPr txBox="1"/>
          <p:nvPr>
            <p:ph idx="2" type="body"/>
          </p:nvPr>
        </p:nvSpPr>
        <p:spPr>
          <a:xfrm>
            <a:off x="895775" y="3562773"/>
            <a:ext cx="5501639" cy="5240303"/>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05" name="Google Shape;205;p31"/>
          <p:cNvSpPr txBox="1"/>
          <p:nvPr>
            <p:ph idx="3" type="body"/>
          </p:nvPr>
        </p:nvSpPr>
        <p:spPr>
          <a:xfrm>
            <a:off x="6583680" y="2390987"/>
            <a:ext cx="5528734" cy="1171786"/>
          </a:xfrm>
          <a:prstGeom prst="rect">
            <a:avLst/>
          </a:prstGeom>
          <a:noFill/>
          <a:ln>
            <a:noFill/>
          </a:ln>
        </p:spPr>
        <p:txBody>
          <a:bodyPr anchorCtr="0" anchor="b"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3400"/>
              <a:buNone/>
              <a:defRPr b="1" sz="3400"/>
            </a:lvl1pPr>
            <a:lvl2pPr indent="-228600" lvl="1" marL="914400" algn="l">
              <a:lnSpc>
                <a:spcPct val="90000"/>
              </a:lnSpc>
              <a:spcBef>
                <a:spcPts val="700"/>
              </a:spcBef>
              <a:spcAft>
                <a:spcPts val="0"/>
              </a:spcAft>
              <a:buClr>
                <a:schemeClr val="dk1"/>
              </a:buClr>
              <a:buSzPts val="2800"/>
              <a:buNone/>
              <a:defRPr b="1" sz="2800"/>
            </a:lvl2pPr>
            <a:lvl3pPr indent="-228600" lvl="2" marL="1371600" algn="l">
              <a:lnSpc>
                <a:spcPct val="90000"/>
              </a:lnSpc>
              <a:spcBef>
                <a:spcPts val="700"/>
              </a:spcBef>
              <a:spcAft>
                <a:spcPts val="0"/>
              </a:spcAft>
              <a:buClr>
                <a:schemeClr val="dk1"/>
              </a:buClr>
              <a:buSzPts val="2600"/>
              <a:buNone/>
              <a:defRPr b="1" sz="2600"/>
            </a:lvl3pPr>
            <a:lvl4pPr indent="-228600" lvl="3" marL="1828800" algn="l">
              <a:lnSpc>
                <a:spcPct val="90000"/>
              </a:lnSpc>
              <a:spcBef>
                <a:spcPts val="700"/>
              </a:spcBef>
              <a:spcAft>
                <a:spcPts val="0"/>
              </a:spcAft>
              <a:buClr>
                <a:schemeClr val="dk1"/>
              </a:buClr>
              <a:buSzPts val="2300"/>
              <a:buNone/>
              <a:defRPr b="1" sz="2300"/>
            </a:lvl4pPr>
            <a:lvl5pPr indent="-228600" lvl="4" marL="2286000" algn="l">
              <a:lnSpc>
                <a:spcPct val="90000"/>
              </a:lnSpc>
              <a:spcBef>
                <a:spcPts val="700"/>
              </a:spcBef>
              <a:spcAft>
                <a:spcPts val="0"/>
              </a:spcAft>
              <a:buClr>
                <a:schemeClr val="dk1"/>
              </a:buClr>
              <a:buSzPts val="2300"/>
              <a:buNone/>
              <a:defRPr b="1" sz="2300"/>
            </a:lvl5pPr>
            <a:lvl6pPr indent="-228600" lvl="5" marL="2743200" algn="l">
              <a:lnSpc>
                <a:spcPct val="90000"/>
              </a:lnSpc>
              <a:spcBef>
                <a:spcPts val="700"/>
              </a:spcBef>
              <a:spcAft>
                <a:spcPts val="0"/>
              </a:spcAft>
              <a:buClr>
                <a:schemeClr val="dk1"/>
              </a:buClr>
              <a:buSzPts val="2300"/>
              <a:buNone/>
              <a:defRPr b="1" sz="2300"/>
            </a:lvl6pPr>
            <a:lvl7pPr indent="-228600" lvl="6" marL="3200400" algn="l">
              <a:lnSpc>
                <a:spcPct val="90000"/>
              </a:lnSpc>
              <a:spcBef>
                <a:spcPts val="700"/>
              </a:spcBef>
              <a:spcAft>
                <a:spcPts val="0"/>
              </a:spcAft>
              <a:buClr>
                <a:schemeClr val="dk1"/>
              </a:buClr>
              <a:buSzPts val="2300"/>
              <a:buNone/>
              <a:defRPr b="1" sz="2300"/>
            </a:lvl7pPr>
            <a:lvl8pPr indent="-228600" lvl="7" marL="3657600" algn="l">
              <a:lnSpc>
                <a:spcPct val="90000"/>
              </a:lnSpc>
              <a:spcBef>
                <a:spcPts val="700"/>
              </a:spcBef>
              <a:spcAft>
                <a:spcPts val="0"/>
              </a:spcAft>
              <a:buClr>
                <a:schemeClr val="dk1"/>
              </a:buClr>
              <a:buSzPts val="2300"/>
              <a:buNone/>
              <a:defRPr b="1" sz="2300"/>
            </a:lvl8pPr>
            <a:lvl9pPr indent="-228600" lvl="8" marL="4114800" algn="l">
              <a:lnSpc>
                <a:spcPct val="90000"/>
              </a:lnSpc>
              <a:spcBef>
                <a:spcPts val="700"/>
              </a:spcBef>
              <a:spcAft>
                <a:spcPts val="0"/>
              </a:spcAft>
              <a:buClr>
                <a:schemeClr val="dk1"/>
              </a:buClr>
              <a:buSzPts val="2300"/>
              <a:buNone/>
              <a:defRPr b="1" sz="2300"/>
            </a:lvl9pPr>
          </a:lstStyle>
          <a:p/>
        </p:txBody>
      </p:sp>
      <p:sp>
        <p:nvSpPr>
          <p:cNvPr id="206" name="Google Shape;206;p31"/>
          <p:cNvSpPr txBox="1"/>
          <p:nvPr>
            <p:ph idx="4" type="body"/>
          </p:nvPr>
        </p:nvSpPr>
        <p:spPr>
          <a:xfrm>
            <a:off x="6583680" y="3562773"/>
            <a:ext cx="5528734" cy="5240303"/>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07" name="Google Shape;207;p31"/>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08" name="Google Shape;208;p31"/>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09" name="Google Shape;209;p31"/>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10" name="Shape 210"/>
        <p:cNvGrpSpPr/>
        <p:nvPr/>
      </p:nvGrpSpPr>
      <p:grpSpPr>
        <a:xfrm>
          <a:off x="0" y="0"/>
          <a:ext cx="0" cy="0"/>
          <a:chOff x="0" y="0"/>
          <a:chExt cx="0" cy="0"/>
        </a:xfrm>
      </p:grpSpPr>
      <p:sp>
        <p:nvSpPr>
          <p:cNvPr id="211" name="Google Shape;211;p32"/>
          <p:cNvSpPr txBox="1"/>
          <p:nvPr>
            <p:ph type="title"/>
          </p:nvPr>
        </p:nvSpPr>
        <p:spPr>
          <a:xfrm>
            <a:off x="895774" y="650240"/>
            <a:ext cx="4194386" cy="2275840"/>
          </a:xfrm>
          <a:prstGeom prst="rect">
            <a:avLst/>
          </a:prstGeom>
          <a:noFill/>
          <a:ln>
            <a:noFill/>
          </a:ln>
        </p:spPr>
        <p:txBody>
          <a:bodyPr anchorCtr="0" anchor="b" bIns="65000" lIns="130025" spcFirstLastPara="1" rIns="130025" wrap="square" tIns="65000">
            <a:normAutofit/>
          </a:bodyPr>
          <a:lstStyle>
            <a:lvl1pPr lvl="0" algn="l">
              <a:lnSpc>
                <a:spcPct val="90000"/>
              </a:lnSpc>
              <a:spcBef>
                <a:spcPts val="0"/>
              </a:spcBef>
              <a:spcAft>
                <a:spcPts val="0"/>
              </a:spcAft>
              <a:buClr>
                <a:schemeClr val="dk1"/>
              </a:buClr>
              <a:buSzPts val="4600"/>
              <a:buFont typeface="Calibri"/>
              <a:buNone/>
              <a:defRPr sz="4600"/>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12" name="Google Shape;212;p32"/>
          <p:cNvSpPr/>
          <p:nvPr>
            <p:ph idx="2" type="pic"/>
          </p:nvPr>
        </p:nvSpPr>
        <p:spPr>
          <a:xfrm>
            <a:off x="5528734" y="1404339"/>
            <a:ext cx="6583680" cy="6931378"/>
          </a:xfrm>
          <a:prstGeom prst="rect">
            <a:avLst/>
          </a:prstGeom>
          <a:noFill/>
          <a:ln>
            <a:noFill/>
          </a:ln>
        </p:spPr>
      </p:sp>
      <p:sp>
        <p:nvSpPr>
          <p:cNvPr id="213" name="Google Shape;213;p32"/>
          <p:cNvSpPr txBox="1"/>
          <p:nvPr>
            <p:ph idx="1" type="body"/>
          </p:nvPr>
        </p:nvSpPr>
        <p:spPr>
          <a:xfrm>
            <a:off x="895774" y="2926080"/>
            <a:ext cx="4194386" cy="5420925"/>
          </a:xfrm>
          <a:prstGeom prst="rect">
            <a:avLst/>
          </a:prstGeom>
          <a:noFill/>
          <a:ln>
            <a:noFill/>
          </a:ln>
        </p:spPr>
        <p:txBody>
          <a:bodyPr anchorCtr="0" anchor="t"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2300"/>
              <a:buNone/>
              <a:defRPr sz="2300"/>
            </a:lvl1pPr>
            <a:lvl2pPr indent="-228600" lvl="1" marL="914400" algn="l">
              <a:lnSpc>
                <a:spcPct val="90000"/>
              </a:lnSpc>
              <a:spcBef>
                <a:spcPts val="700"/>
              </a:spcBef>
              <a:spcAft>
                <a:spcPts val="0"/>
              </a:spcAft>
              <a:buClr>
                <a:schemeClr val="dk1"/>
              </a:buClr>
              <a:buSzPts val="2000"/>
              <a:buNone/>
              <a:defRPr sz="2000"/>
            </a:lvl2pPr>
            <a:lvl3pPr indent="-228600" lvl="2" marL="1371600" algn="l">
              <a:lnSpc>
                <a:spcPct val="90000"/>
              </a:lnSpc>
              <a:spcBef>
                <a:spcPts val="700"/>
              </a:spcBef>
              <a:spcAft>
                <a:spcPts val="0"/>
              </a:spcAft>
              <a:buClr>
                <a:schemeClr val="dk1"/>
              </a:buClr>
              <a:buSzPts val="1700"/>
              <a:buNone/>
              <a:defRPr sz="1700"/>
            </a:lvl3pPr>
            <a:lvl4pPr indent="-228600" lvl="3" marL="1828800" algn="l">
              <a:lnSpc>
                <a:spcPct val="90000"/>
              </a:lnSpc>
              <a:spcBef>
                <a:spcPts val="700"/>
              </a:spcBef>
              <a:spcAft>
                <a:spcPts val="0"/>
              </a:spcAft>
              <a:buClr>
                <a:schemeClr val="dk1"/>
              </a:buClr>
              <a:buSzPts val="1400"/>
              <a:buNone/>
              <a:defRPr sz="1400"/>
            </a:lvl4pPr>
            <a:lvl5pPr indent="-228600" lvl="4" marL="2286000" algn="l">
              <a:lnSpc>
                <a:spcPct val="90000"/>
              </a:lnSpc>
              <a:spcBef>
                <a:spcPts val="700"/>
              </a:spcBef>
              <a:spcAft>
                <a:spcPts val="0"/>
              </a:spcAft>
              <a:buClr>
                <a:schemeClr val="dk1"/>
              </a:buClr>
              <a:buSzPts val="1400"/>
              <a:buNone/>
              <a:defRPr sz="1400"/>
            </a:lvl5pPr>
            <a:lvl6pPr indent="-228600" lvl="5" marL="2743200" algn="l">
              <a:lnSpc>
                <a:spcPct val="90000"/>
              </a:lnSpc>
              <a:spcBef>
                <a:spcPts val="700"/>
              </a:spcBef>
              <a:spcAft>
                <a:spcPts val="0"/>
              </a:spcAft>
              <a:buClr>
                <a:schemeClr val="dk1"/>
              </a:buClr>
              <a:buSzPts val="1400"/>
              <a:buNone/>
              <a:defRPr sz="1400"/>
            </a:lvl6pPr>
            <a:lvl7pPr indent="-228600" lvl="6" marL="3200400" algn="l">
              <a:lnSpc>
                <a:spcPct val="90000"/>
              </a:lnSpc>
              <a:spcBef>
                <a:spcPts val="700"/>
              </a:spcBef>
              <a:spcAft>
                <a:spcPts val="0"/>
              </a:spcAft>
              <a:buClr>
                <a:schemeClr val="dk1"/>
              </a:buClr>
              <a:buSzPts val="1400"/>
              <a:buNone/>
              <a:defRPr sz="1400"/>
            </a:lvl7pPr>
            <a:lvl8pPr indent="-228600" lvl="7" marL="3657600" algn="l">
              <a:lnSpc>
                <a:spcPct val="90000"/>
              </a:lnSpc>
              <a:spcBef>
                <a:spcPts val="700"/>
              </a:spcBef>
              <a:spcAft>
                <a:spcPts val="0"/>
              </a:spcAft>
              <a:buClr>
                <a:schemeClr val="dk1"/>
              </a:buClr>
              <a:buSzPts val="1400"/>
              <a:buNone/>
              <a:defRPr sz="1400"/>
            </a:lvl8pPr>
            <a:lvl9pPr indent="-228600" lvl="8" marL="4114800" algn="l">
              <a:lnSpc>
                <a:spcPct val="90000"/>
              </a:lnSpc>
              <a:spcBef>
                <a:spcPts val="700"/>
              </a:spcBef>
              <a:spcAft>
                <a:spcPts val="0"/>
              </a:spcAft>
              <a:buClr>
                <a:schemeClr val="dk1"/>
              </a:buClr>
              <a:buSzPts val="1400"/>
              <a:buNone/>
              <a:defRPr sz="1400"/>
            </a:lvl9pPr>
          </a:lstStyle>
          <a:p/>
        </p:txBody>
      </p:sp>
      <p:sp>
        <p:nvSpPr>
          <p:cNvPr id="214" name="Google Shape;214;p32"/>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15" name="Google Shape;215;p32"/>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16" name="Google Shape;216;p32"/>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22" name="Shape 22"/>
        <p:cNvGrpSpPr/>
        <p:nvPr/>
      </p:nvGrpSpPr>
      <p:grpSpPr>
        <a:xfrm>
          <a:off x="0" y="0"/>
          <a:ext cx="0" cy="0"/>
          <a:chOff x="0" y="0"/>
          <a:chExt cx="0" cy="0"/>
        </a:xfrm>
      </p:grpSpPr>
      <p:sp>
        <p:nvSpPr>
          <p:cNvPr id="23" name="Google Shape;23;p4"/>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4"/>
          <p:cNvSpPr txBox="1"/>
          <p:nvPr>
            <p:ph idx="1" type="body"/>
          </p:nvPr>
        </p:nvSpPr>
        <p:spPr>
          <a:xfrm>
            <a:off x="504000" y="1326600"/>
            <a:ext cx="907164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5" name="Google Shape;25;p4"/>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27" name="Google Shape;27;p4"/>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17" name="Shape 217"/>
        <p:cNvGrpSpPr/>
        <p:nvPr/>
      </p:nvGrpSpPr>
      <p:grpSpPr>
        <a:xfrm>
          <a:off x="0" y="0"/>
          <a:ext cx="0" cy="0"/>
          <a:chOff x="0" y="0"/>
          <a:chExt cx="0" cy="0"/>
        </a:xfrm>
      </p:grpSpPr>
      <p:sp>
        <p:nvSpPr>
          <p:cNvPr id="218" name="Google Shape;218;p33"/>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19" name="Google Shape;219;p33"/>
          <p:cNvSpPr txBox="1"/>
          <p:nvPr>
            <p:ph idx="1" type="body"/>
          </p:nvPr>
        </p:nvSpPr>
        <p:spPr>
          <a:xfrm rot="5400000">
            <a:off x="3408115" y="82409"/>
            <a:ext cx="6188570" cy="1121664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20" name="Google Shape;220;p33"/>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1" name="Google Shape;221;p33"/>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2" name="Google Shape;222;p33"/>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23" name="Shape 223"/>
        <p:cNvGrpSpPr/>
        <p:nvPr/>
      </p:nvGrpSpPr>
      <p:grpSpPr>
        <a:xfrm>
          <a:off x="0" y="0"/>
          <a:ext cx="0" cy="0"/>
          <a:chOff x="0" y="0"/>
          <a:chExt cx="0" cy="0"/>
        </a:xfrm>
      </p:grpSpPr>
      <p:sp>
        <p:nvSpPr>
          <p:cNvPr id="224" name="Google Shape;224;p34"/>
          <p:cNvSpPr txBox="1"/>
          <p:nvPr>
            <p:ph type="title"/>
          </p:nvPr>
        </p:nvSpPr>
        <p:spPr>
          <a:xfrm rot="5400000">
            <a:off x="6575777" y="3250071"/>
            <a:ext cx="8265725" cy="2804160"/>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5" name="Google Shape;225;p34"/>
          <p:cNvSpPr txBox="1"/>
          <p:nvPr>
            <p:ph idx="1" type="body"/>
          </p:nvPr>
        </p:nvSpPr>
        <p:spPr>
          <a:xfrm rot="5400000">
            <a:off x="886177" y="527191"/>
            <a:ext cx="8265725" cy="824992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26" name="Google Shape;226;p34"/>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7" name="Google Shape;227;p34"/>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8" name="Google Shape;228;p34"/>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28" name="Shape 28"/>
        <p:cNvGrpSpPr/>
        <p:nvPr/>
      </p:nvGrpSpPr>
      <p:grpSpPr>
        <a:xfrm>
          <a:off x="0" y="0"/>
          <a:ext cx="0" cy="0"/>
          <a:chOff x="0" y="0"/>
          <a:chExt cx="0" cy="0"/>
        </a:xfrm>
      </p:grpSpPr>
      <p:sp>
        <p:nvSpPr>
          <p:cNvPr id="29" name="Google Shape;29;p5"/>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5"/>
          <p:cNvSpPr txBox="1"/>
          <p:nvPr>
            <p:ph idx="1" type="body"/>
          </p:nvPr>
        </p:nvSpPr>
        <p:spPr>
          <a:xfrm>
            <a:off x="50400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1" name="Google Shape;31;p5"/>
          <p:cNvSpPr txBox="1"/>
          <p:nvPr>
            <p:ph idx="2" type="body"/>
          </p:nvPr>
        </p:nvSpPr>
        <p:spPr>
          <a:xfrm>
            <a:off x="515268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2" name="Google Shape;32;p5"/>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5"/>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34" name="Google Shape;34;p5"/>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6"/>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39" name="Google Shape;39;p6"/>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40" name="Shape 40"/>
        <p:cNvGrpSpPr/>
        <p:nvPr/>
      </p:nvGrpSpPr>
      <p:grpSpPr>
        <a:xfrm>
          <a:off x="0" y="0"/>
          <a:ext cx="0" cy="0"/>
          <a:chOff x="0" y="0"/>
          <a:chExt cx="0" cy="0"/>
        </a:xfrm>
      </p:grpSpPr>
      <p:sp>
        <p:nvSpPr>
          <p:cNvPr id="41" name="Google Shape;41;p7"/>
          <p:cNvSpPr txBox="1"/>
          <p:nvPr>
            <p:ph idx="1" type="subTitle"/>
          </p:nvPr>
        </p:nvSpPr>
        <p:spPr>
          <a:xfrm>
            <a:off x="504000" y="226080"/>
            <a:ext cx="9071640" cy="4388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7"/>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7"/>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44" name="Google Shape;44;p7"/>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45" name="Shape 45"/>
        <p:cNvGrpSpPr/>
        <p:nvPr/>
      </p:nvGrpSpPr>
      <p:grpSpPr>
        <a:xfrm>
          <a:off x="0" y="0"/>
          <a:ext cx="0" cy="0"/>
          <a:chOff x="0" y="0"/>
          <a:chExt cx="0" cy="0"/>
        </a:xfrm>
      </p:grpSpPr>
      <p:sp>
        <p:nvSpPr>
          <p:cNvPr id="46" name="Google Shape;46;p8"/>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8"/>
          <p:cNvSpPr txBox="1"/>
          <p:nvPr>
            <p:ph idx="1" type="body"/>
          </p:nvPr>
        </p:nvSpPr>
        <p:spPr>
          <a:xfrm>
            <a:off x="50400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8" name="Google Shape;48;p8"/>
          <p:cNvSpPr txBox="1"/>
          <p:nvPr>
            <p:ph idx="2" type="body"/>
          </p:nvPr>
        </p:nvSpPr>
        <p:spPr>
          <a:xfrm>
            <a:off x="515268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9" name="Google Shape;49;p8"/>
          <p:cNvSpPr txBox="1"/>
          <p:nvPr>
            <p:ph idx="3" type="body"/>
          </p:nvPr>
        </p:nvSpPr>
        <p:spPr>
          <a:xfrm>
            <a:off x="50400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0" name="Google Shape;50;p8"/>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8"/>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52" name="Google Shape;52;p8"/>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53" name="Shape 53"/>
        <p:cNvGrpSpPr/>
        <p:nvPr/>
      </p:nvGrpSpPr>
      <p:grpSpPr>
        <a:xfrm>
          <a:off x="0" y="0"/>
          <a:ext cx="0" cy="0"/>
          <a:chOff x="0" y="0"/>
          <a:chExt cx="0" cy="0"/>
        </a:xfrm>
      </p:grpSpPr>
      <p:sp>
        <p:nvSpPr>
          <p:cNvPr id="54" name="Google Shape;54;p9"/>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9"/>
          <p:cNvSpPr txBox="1"/>
          <p:nvPr>
            <p:ph idx="1" type="body"/>
          </p:nvPr>
        </p:nvSpPr>
        <p:spPr>
          <a:xfrm>
            <a:off x="50400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6" name="Google Shape;56;p9"/>
          <p:cNvSpPr txBox="1"/>
          <p:nvPr>
            <p:ph idx="2" type="body"/>
          </p:nvPr>
        </p:nvSpPr>
        <p:spPr>
          <a:xfrm>
            <a:off x="515268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7" name="Google Shape;57;p9"/>
          <p:cNvSpPr txBox="1"/>
          <p:nvPr>
            <p:ph idx="3" type="body"/>
          </p:nvPr>
        </p:nvSpPr>
        <p:spPr>
          <a:xfrm>
            <a:off x="515268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8" name="Google Shape;58;p9"/>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60" name="Google Shape;60;p9"/>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61" name="Shape 61"/>
        <p:cNvGrpSpPr/>
        <p:nvPr/>
      </p:nvGrpSpPr>
      <p:grpSpPr>
        <a:xfrm>
          <a:off x="0" y="0"/>
          <a:ext cx="0" cy="0"/>
          <a:chOff x="0" y="0"/>
          <a:chExt cx="0" cy="0"/>
        </a:xfrm>
      </p:grpSpPr>
      <p:sp>
        <p:nvSpPr>
          <p:cNvPr id="62" name="Google Shape;62;p10"/>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0"/>
          <p:cNvSpPr txBox="1"/>
          <p:nvPr>
            <p:ph idx="1" type="body"/>
          </p:nvPr>
        </p:nvSpPr>
        <p:spPr>
          <a:xfrm>
            <a:off x="50400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4" name="Google Shape;64;p10"/>
          <p:cNvSpPr txBox="1"/>
          <p:nvPr>
            <p:ph idx="2" type="body"/>
          </p:nvPr>
        </p:nvSpPr>
        <p:spPr>
          <a:xfrm>
            <a:off x="515268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5" name="Google Shape;65;p10"/>
          <p:cNvSpPr txBox="1"/>
          <p:nvPr>
            <p:ph idx="3" type="body"/>
          </p:nvPr>
        </p:nvSpPr>
        <p:spPr>
          <a:xfrm>
            <a:off x="504000" y="304416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6" name="Google Shape;66;p10"/>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68" name="Google Shape;68;p10"/>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4.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1.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theme" Target="../theme/theme3.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 name="Shape 6"/>
        <p:cNvGrpSpPr/>
        <p:nvPr/>
      </p:nvGrpSpPr>
      <p:grpSpPr>
        <a:xfrm>
          <a:off x="0" y="0"/>
          <a:ext cx="0" cy="0"/>
          <a:chOff x="0" y="0"/>
          <a:chExt cx="0" cy="0"/>
        </a:xfrm>
      </p:grpSpPr>
      <p:sp>
        <p:nvSpPr>
          <p:cNvPr id="7" name="Google Shape;7;p1"/>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8" name="Google Shape;8;p1"/>
          <p:cNvSpPr txBox="1"/>
          <p:nvPr>
            <p:ph idx="1" type="body"/>
          </p:nvPr>
        </p:nvSpPr>
        <p:spPr>
          <a:xfrm>
            <a:off x="504000" y="1326600"/>
            <a:ext cx="9071640" cy="328824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9" name="Google Shape;9;p1"/>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0" name="Google Shape;10;p1"/>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marR="0" rtl="0" algn="ctr">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1" name="Google Shape;11;p1"/>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indent="0" lvl="1"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2pPr>
            <a:lvl3pPr indent="0" lvl="2"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3pPr>
            <a:lvl4pPr indent="0" lvl="3"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4pPr>
            <a:lvl5pPr indent="0" lvl="4"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5pPr>
            <a:lvl6pPr indent="0" lvl="5"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6pPr>
            <a:lvl7pPr indent="0" lvl="6"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7pPr>
            <a:lvl8pPr indent="0" lvl="7"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8pPr>
            <a:lvl9pPr indent="0" lvl="8"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6" name="Shape 96"/>
        <p:cNvGrpSpPr/>
        <p:nvPr/>
      </p:nvGrpSpPr>
      <p:grpSpPr>
        <a:xfrm>
          <a:off x="0" y="0"/>
          <a:ext cx="0" cy="0"/>
          <a:chOff x="0" y="0"/>
          <a:chExt cx="0" cy="0"/>
        </a:xfrm>
      </p:grpSpPr>
      <p:sp>
        <p:nvSpPr>
          <p:cNvPr id="97" name="Google Shape;97;p14"/>
          <p:cNvSpPr txBox="1"/>
          <p:nvPr>
            <p:ph type="title"/>
          </p:nvPr>
        </p:nvSpPr>
        <p:spPr>
          <a:xfrm>
            <a:off x="650240" y="390595"/>
            <a:ext cx="11704320" cy="1625600"/>
          </a:xfrm>
          <a:prstGeom prst="rect">
            <a:avLst/>
          </a:prstGeom>
          <a:noFill/>
          <a:ln>
            <a:noFill/>
          </a:ln>
        </p:spPr>
        <p:txBody>
          <a:bodyPr anchorCtr="0" anchor="ctr" bIns="130025" lIns="130025" spcFirstLastPara="1" rIns="130025" wrap="square" tIns="130025">
            <a:noAutofit/>
          </a:bodyPr>
          <a:lstStyle>
            <a:lvl1pPr lvl="0" marR="0" rtl="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9pPr>
          </a:lstStyle>
          <a:p/>
        </p:txBody>
      </p:sp>
      <p:sp>
        <p:nvSpPr>
          <p:cNvPr id="98" name="Google Shape;98;p14"/>
          <p:cNvSpPr txBox="1"/>
          <p:nvPr>
            <p:ph idx="1" type="body"/>
          </p:nvPr>
        </p:nvSpPr>
        <p:spPr>
          <a:xfrm>
            <a:off x="650240" y="2275840"/>
            <a:ext cx="11704320" cy="6436924"/>
          </a:xfrm>
          <a:prstGeom prst="rect">
            <a:avLst/>
          </a:prstGeom>
          <a:noFill/>
          <a:ln>
            <a:noFill/>
          </a:ln>
        </p:spPr>
        <p:txBody>
          <a:bodyPr anchorCtr="0" anchor="t" bIns="130025" lIns="130025" spcFirstLastPara="1" rIns="130025" wrap="square" tIns="130025">
            <a:noAutofit/>
          </a:bodyPr>
          <a:lstStyle>
            <a:lvl1pPr indent="-520700" lvl="0" marL="457200" marR="0" rtl="0" algn="l">
              <a:lnSpc>
                <a:spcPct val="100000"/>
              </a:lnSpc>
              <a:spcBef>
                <a:spcPts val="90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1pPr>
            <a:lvl2pPr indent="-482600" lvl="1" marL="9144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44500" lvl="2" marL="1371600" marR="0" rtl="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3pPr>
            <a:lvl4pPr indent="-406400" lvl="3" marL="18288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indent="-406400" lvl="4" marL="22860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indent="-406400" lvl="5" marL="27432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
        <p:nvSpPr>
          <p:cNvPr id="99" name="Google Shape;99;p14"/>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rtl="0" algn="l">
              <a:lnSpc>
                <a:spcPct val="100000"/>
              </a:lnSpc>
              <a:spcBef>
                <a:spcPts val="0"/>
              </a:spcBef>
              <a:spcAft>
                <a:spcPts val="0"/>
              </a:spcAft>
              <a:buClr>
                <a:srgbClr val="000000"/>
              </a:buClr>
              <a:buSzPts val="2000"/>
              <a:buFont typeface="Arial"/>
              <a:buNone/>
              <a:defRPr b="0" i="0" sz="17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100" name="Google Shape;100;p14"/>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101" name="Google Shape;101;p14"/>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sz="20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1" name="Shape 171"/>
        <p:cNvGrpSpPr/>
        <p:nvPr/>
      </p:nvGrpSpPr>
      <p:grpSpPr>
        <a:xfrm>
          <a:off x="0" y="0"/>
          <a:ext cx="0" cy="0"/>
          <a:chOff x="0" y="0"/>
          <a:chExt cx="0" cy="0"/>
        </a:xfrm>
      </p:grpSpPr>
      <p:sp>
        <p:nvSpPr>
          <p:cNvPr id="172" name="Google Shape;172;p26"/>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marR="0" rtl="0" algn="l">
              <a:lnSpc>
                <a:spcPct val="9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9pPr>
          </a:lstStyle>
          <a:p/>
        </p:txBody>
      </p:sp>
      <p:sp>
        <p:nvSpPr>
          <p:cNvPr id="173" name="Google Shape;173;p26"/>
          <p:cNvSpPr txBox="1"/>
          <p:nvPr>
            <p:ph idx="1" type="body"/>
          </p:nvPr>
        </p:nvSpPr>
        <p:spPr>
          <a:xfrm>
            <a:off x="894080" y="2596444"/>
            <a:ext cx="11216640" cy="6188570"/>
          </a:xfrm>
          <a:prstGeom prst="rect">
            <a:avLst/>
          </a:prstGeom>
          <a:noFill/>
          <a:ln>
            <a:noFill/>
          </a:ln>
        </p:spPr>
        <p:txBody>
          <a:bodyPr anchorCtr="0" anchor="t" bIns="65000" lIns="130025" spcFirstLastPara="1" rIns="130025" wrap="square" tIns="65000">
            <a:normAutofit/>
          </a:bodyPr>
          <a:lstStyle>
            <a:lvl1pPr indent="-482600" lvl="0" marL="457200" marR="0" rtl="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rtl="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rtl="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74" name="Google Shape;174;p26"/>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marR="0" rtl="0" algn="l">
              <a:lnSpc>
                <a:spcPct val="100000"/>
              </a:lnSpc>
              <a:spcBef>
                <a:spcPts val="0"/>
              </a:spcBef>
              <a:spcAft>
                <a:spcPts val="0"/>
              </a:spcAft>
              <a:buClr>
                <a:srgbClr val="000000"/>
              </a:buClr>
              <a:buSzPts val="2000"/>
              <a:buFont typeface="Arial"/>
              <a:buNone/>
              <a:defRPr b="0" i="0" sz="17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175" name="Google Shape;175;p26"/>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marR="0" rtl="0" algn="ctr">
              <a:lnSpc>
                <a:spcPct val="100000"/>
              </a:lnSpc>
              <a:spcBef>
                <a:spcPts val="0"/>
              </a:spcBef>
              <a:spcAft>
                <a:spcPts val="0"/>
              </a:spcAft>
              <a:buClr>
                <a:srgbClr val="000000"/>
              </a:buClr>
              <a:buSzPts val="2000"/>
              <a:buFont typeface="Arial"/>
              <a:buNone/>
              <a:defRPr b="0" i="0" sz="17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176" name="Google Shape;176;p26"/>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1" Type="http://schemas.openxmlformats.org/officeDocument/2006/relationships/hyperlink" Target="https://misionleccionesbiblicas.org/" TargetMode="External"/><Relationship Id="rId10" Type="http://schemas.openxmlformats.org/officeDocument/2006/relationships/hyperlink" Target="https://creativecommons.org/licenses/by-sa/4.0/deed.es" TargetMode="External"/><Relationship Id="rId1" Type="http://schemas.openxmlformats.org/officeDocument/2006/relationships/slideLayout" Target="../slideLayouts/slideLayout24.xml"/><Relationship Id="rId2" Type="http://schemas.openxmlformats.org/officeDocument/2006/relationships/notesSlide" Target="../notesSlides/notesSlide16.xml"/><Relationship Id="rId3" Type="http://schemas.openxmlformats.org/officeDocument/2006/relationships/hyperlink" Target="https://misionleccionesbiblicas.org/" TargetMode="External"/><Relationship Id="rId4" Type="http://schemas.openxmlformats.org/officeDocument/2006/relationships/hyperlink" Target="http://www.missionbibleclass.org/" TargetMode="External"/><Relationship Id="rId9" Type="http://schemas.openxmlformats.org/officeDocument/2006/relationships/image" Target="../media/image9.png"/><Relationship Id="rId5" Type="http://schemas.openxmlformats.org/officeDocument/2006/relationships/image" Target="../media/image5.png"/><Relationship Id="rId6" Type="http://schemas.openxmlformats.org/officeDocument/2006/relationships/hyperlink" Target="http://www.missionbibleclass.org" TargetMode="External"/><Relationship Id="rId7" Type="http://schemas.openxmlformats.org/officeDocument/2006/relationships/hyperlink" Target="http://sweetpublishing.com/" TargetMode="External"/><Relationship Id="rId8" Type="http://schemas.openxmlformats.org/officeDocument/2006/relationships/hyperlink" Target="http://www.freebibleimages.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pic>
        <p:nvPicPr>
          <p:cNvPr id="233" name="Google Shape;233;p35" title="09.04 COVER ES.PNG"/>
          <p:cNvPicPr preferRelativeResize="0"/>
          <p:nvPr/>
        </p:nvPicPr>
        <p:blipFill rotWithShape="1">
          <a:blip r:embed="rId3">
            <a:alphaModFix/>
          </a:blip>
          <a:srcRect b="0" l="0" r="0" t="0"/>
          <a:stretch/>
        </p:blipFill>
        <p:spPr>
          <a:xfrm>
            <a:off x="0" y="54187"/>
            <a:ext cx="13004801" cy="9753601"/>
          </a:xfrm>
          <a:prstGeom prst="rect">
            <a:avLst/>
          </a:prstGeom>
          <a:noFill/>
          <a:ln>
            <a:noFill/>
          </a:ln>
        </p:spPr>
      </p:pic>
      <p:sp>
        <p:nvSpPr>
          <p:cNvPr id="234" name="Google Shape;234;p35"/>
          <p:cNvSpPr txBox="1"/>
          <p:nvPr/>
        </p:nvSpPr>
        <p:spPr>
          <a:xfrm>
            <a:off x="4947360" y="92256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latin typeface="Calibri"/>
                <a:ea typeface="Calibri"/>
                <a:cs typeface="Calibri"/>
                <a:sym typeface="Calibri"/>
              </a:rPr>
              <a:t>    misionleccionesbiblicas.org    </a:t>
            </a:r>
            <a:r>
              <a:rPr lang="en-GB">
                <a:latin typeface="Calibri"/>
                <a:ea typeface="Calibri"/>
                <a:cs typeface="Calibri"/>
                <a:sym typeface="Calibri"/>
              </a:rPr>
              <a:t>Los Sabios y una Estrella</a:t>
            </a:r>
            <a:endParaRPr sz="1400">
              <a:latin typeface="Calibri"/>
              <a:ea typeface="Calibri"/>
              <a:cs typeface="Calibri"/>
              <a:sym typeface="Calibri"/>
            </a:endParaRPr>
          </a:p>
        </p:txBody>
      </p:sp>
      <p:sp>
        <p:nvSpPr>
          <p:cNvPr id="235" name="Google Shape;235;p35"/>
          <p:cNvSpPr txBox="1"/>
          <p:nvPr/>
        </p:nvSpPr>
        <p:spPr>
          <a:xfrm>
            <a:off x="12299505" y="92342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pic>
        <p:nvPicPr>
          <p:cNvPr descr="10_Christmas_WiseMen_1024_JPEG.jpg" id="296" name="Google Shape;296;p44"/>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297" name="Google Shape;297;p44"/>
          <p:cNvSpPr txBox="1"/>
          <p:nvPr/>
        </p:nvSpPr>
        <p:spPr>
          <a:xfrm>
            <a:off x="4821310" y="92256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chemeClr val="lt1"/>
                </a:solidFill>
                <a:latin typeface="Calibri"/>
                <a:ea typeface="Calibri"/>
                <a:cs typeface="Calibri"/>
                <a:sym typeface="Calibri"/>
              </a:rPr>
              <a:t>    misionleccionesbiblicas.org    </a:t>
            </a:r>
            <a:r>
              <a:rPr lang="en-GB">
                <a:solidFill>
                  <a:schemeClr val="lt1"/>
                </a:solidFill>
                <a:latin typeface="Calibri"/>
                <a:ea typeface="Calibri"/>
                <a:cs typeface="Calibri"/>
                <a:sym typeface="Calibri"/>
              </a:rPr>
              <a:t>Los Sabios y una Estrella</a:t>
            </a:r>
            <a:endParaRPr sz="1400">
              <a:solidFill>
                <a:schemeClr val="lt1"/>
              </a:solidFill>
              <a:latin typeface="Calibri"/>
              <a:ea typeface="Calibri"/>
              <a:cs typeface="Calibri"/>
              <a:sym typeface="Calibri"/>
            </a:endParaRPr>
          </a:p>
        </p:txBody>
      </p:sp>
      <p:sp>
        <p:nvSpPr>
          <p:cNvPr id="298" name="Google Shape;298;p44"/>
          <p:cNvSpPr txBox="1"/>
          <p:nvPr/>
        </p:nvSpPr>
        <p:spPr>
          <a:xfrm>
            <a:off x="12173455" y="92342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pic>
        <p:nvPicPr>
          <p:cNvPr descr="11_Christmas_WiseMen_1024_JPEG.jpg" id="303" name="Google Shape;303;p45"/>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04" name="Google Shape;304;p45"/>
          <p:cNvSpPr txBox="1"/>
          <p:nvPr/>
        </p:nvSpPr>
        <p:spPr>
          <a:xfrm>
            <a:off x="4947360" y="92256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chemeClr val="lt1"/>
                </a:solidFill>
                <a:latin typeface="Calibri"/>
                <a:ea typeface="Calibri"/>
                <a:cs typeface="Calibri"/>
                <a:sym typeface="Calibri"/>
              </a:rPr>
              <a:t>    misionleccionesbiblicas.org    </a:t>
            </a:r>
            <a:r>
              <a:rPr lang="en-GB">
                <a:solidFill>
                  <a:schemeClr val="lt1"/>
                </a:solidFill>
                <a:latin typeface="Calibri"/>
                <a:ea typeface="Calibri"/>
                <a:cs typeface="Calibri"/>
                <a:sym typeface="Calibri"/>
              </a:rPr>
              <a:t>Los Sabios y una Estrella</a:t>
            </a:r>
            <a:endParaRPr sz="1400">
              <a:solidFill>
                <a:schemeClr val="lt1"/>
              </a:solidFill>
              <a:latin typeface="Calibri"/>
              <a:ea typeface="Calibri"/>
              <a:cs typeface="Calibri"/>
              <a:sym typeface="Calibri"/>
            </a:endParaRPr>
          </a:p>
        </p:txBody>
      </p:sp>
      <p:sp>
        <p:nvSpPr>
          <p:cNvPr id="305" name="Google Shape;305;p45"/>
          <p:cNvSpPr txBox="1"/>
          <p:nvPr/>
        </p:nvSpPr>
        <p:spPr>
          <a:xfrm>
            <a:off x="12299505" y="92342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pic>
        <p:nvPicPr>
          <p:cNvPr descr="12_Christmas_WiseMen_1024_JPEG.jpg" id="310" name="Google Shape;310;p46"/>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11" name="Google Shape;311;p46"/>
          <p:cNvSpPr txBox="1"/>
          <p:nvPr/>
        </p:nvSpPr>
        <p:spPr>
          <a:xfrm>
            <a:off x="4947360" y="92256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chemeClr val="lt1"/>
                </a:solidFill>
                <a:latin typeface="Calibri"/>
                <a:ea typeface="Calibri"/>
                <a:cs typeface="Calibri"/>
                <a:sym typeface="Calibri"/>
              </a:rPr>
              <a:t>    misionleccionesbiblicas.org    </a:t>
            </a:r>
            <a:r>
              <a:rPr lang="en-GB">
                <a:solidFill>
                  <a:schemeClr val="lt1"/>
                </a:solidFill>
                <a:latin typeface="Calibri"/>
                <a:ea typeface="Calibri"/>
                <a:cs typeface="Calibri"/>
                <a:sym typeface="Calibri"/>
              </a:rPr>
              <a:t>Los Sabios y una Estrella</a:t>
            </a:r>
            <a:endParaRPr sz="1400">
              <a:solidFill>
                <a:schemeClr val="lt1"/>
              </a:solidFill>
              <a:latin typeface="Calibri"/>
              <a:ea typeface="Calibri"/>
              <a:cs typeface="Calibri"/>
              <a:sym typeface="Calibri"/>
            </a:endParaRPr>
          </a:p>
        </p:txBody>
      </p:sp>
      <p:sp>
        <p:nvSpPr>
          <p:cNvPr id="312" name="Google Shape;312;p46"/>
          <p:cNvSpPr txBox="1"/>
          <p:nvPr/>
        </p:nvSpPr>
        <p:spPr>
          <a:xfrm>
            <a:off x="12299505" y="92342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pic>
        <p:nvPicPr>
          <p:cNvPr descr="14_Christmas_WiseMen_1024_JPEG.jpg" id="317" name="Google Shape;317;p47"/>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18" name="Google Shape;318;p47"/>
          <p:cNvSpPr txBox="1"/>
          <p:nvPr/>
        </p:nvSpPr>
        <p:spPr>
          <a:xfrm>
            <a:off x="4947360" y="92256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rgbClr val="5B0F00"/>
                </a:solidFill>
                <a:latin typeface="Calibri"/>
                <a:ea typeface="Calibri"/>
                <a:cs typeface="Calibri"/>
                <a:sym typeface="Calibri"/>
              </a:rPr>
              <a:t>    misionleccionesbiblicas.org    </a:t>
            </a:r>
            <a:r>
              <a:rPr lang="en-GB">
                <a:solidFill>
                  <a:srgbClr val="5B0F00"/>
                </a:solidFill>
                <a:latin typeface="Calibri"/>
                <a:ea typeface="Calibri"/>
                <a:cs typeface="Calibri"/>
                <a:sym typeface="Calibri"/>
              </a:rPr>
              <a:t>Los Sabios y una Estrella</a:t>
            </a:r>
            <a:endParaRPr sz="1400">
              <a:solidFill>
                <a:srgbClr val="5B0F00"/>
              </a:solidFill>
              <a:latin typeface="Calibri"/>
              <a:ea typeface="Calibri"/>
              <a:cs typeface="Calibri"/>
              <a:sym typeface="Calibri"/>
            </a:endParaRPr>
          </a:p>
        </p:txBody>
      </p:sp>
      <p:sp>
        <p:nvSpPr>
          <p:cNvPr id="319" name="Google Shape;319;p47"/>
          <p:cNvSpPr txBox="1"/>
          <p:nvPr/>
        </p:nvSpPr>
        <p:spPr>
          <a:xfrm>
            <a:off x="12299505" y="92342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rgbClr val="5B0F00"/>
                </a:solidFill>
                <a:latin typeface="Calibri"/>
                <a:ea typeface="Calibri"/>
                <a:cs typeface="Calibri"/>
                <a:sym typeface="Calibri"/>
              </a:rPr>
              <a:t>‹#›</a:t>
            </a:fld>
            <a:endParaRPr sz="1400">
              <a:solidFill>
                <a:srgbClr val="5B0F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48"/>
          <p:cNvSpPr txBox="1"/>
          <p:nvPr>
            <p:ph type="title"/>
          </p:nvPr>
        </p:nvSpPr>
        <p:spPr>
          <a:xfrm>
            <a:off x="643438" y="571198"/>
            <a:ext cx="5621700" cy="743100"/>
          </a:xfrm>
          <a:prstGeom prst="rect">
            <a:avLst/>
          </a:prstGeom>
          <a:noFill/>
          <a:ln>
            <a:noFill/>
          </a:ln>
        </p:spPr>
        <p:txBody>
          <a:bodyPr anchorCtr="0" anchor="b" bIns="130025" lIns="130025" spcFirstLastPara="1" rIns="130025" wrap="square" tIns="130025">
            <a:noAutofit/>
          </a:bodyPr>
          <a:lstStyle/>
          <a:p>
            <a:pPr indent="0" lvl="0" marL="0" marR="0" rtl="0" algn="l">
              <a:lnSpc>
                <a:spcPct val="100000"/>
              </a:lnSpc>
              <a:spcBef>
                <a:spcPts val="0"/>
              </a:spcBef>
              <a:spcAft>
                <a:spcPts val="0"/>
              </a:spcAft>
              <a:buClr>
                <a:schemeClr val="dk1"/>
              </a:buClr>
              <a:buSzPts val="2000"/>
              <a:buFont typeface="Calibri"/>
              <a:buNone/>
            </a:pPr>
            <a:r>
              <a:rPr b="0" lang="en-GB" sz="3400"/>
              <a:t>Notas Para Maestros</a:t>
            </a:r>
            <a:r>
              <a:rPr b="0" i="0" lang="en-GB" sz="3400" u="none" cap="none" strike="noStrike">
                <a:solidFill>
                  <a:schemeClr val="dk1"/>
                </a:solidFill>
              </a:rPr>
              <a:t> -1</a:t>
            </a:r>
            <a:endParaRPr b="0" i="0" sz="3400" u="none" cap="none" strike="noStrike">
              <a:solidFill>
                <a:schemeClr val="dk1"/>
              </a:solidFill>
            </a:endParaRPr>
          </a:p>
        </p:txBody>
      </p:sp>
      <p:sp>
        <p:nvSpPr>
          <p:cNvPr id="325" name="Google Shape;325;p48"/>
          <p:cNvSpPr txBox="1"/>
          <p:nvPr>
            <p:ph idx="2" type="body"/>
          </p:nvPr>
        </p:nvSpPr>
        <p:spPr>
          <a:xfrm>
            <a:off x="643457" y="1395426"/>
            <a:ext cx="5855700" cy="7795500"/>
          </a:xfrm>
          <a:prstGeom prst="rect">
            <a:avLst/>
          </a:prstGeom>
          <a:noFill/>
          <a:ln>
            <a:noFill/>
          </a:ln>
        </p:spPr>
        <p:txBody>
          <a:bodyPr anchorCtr="0" anchor="t" bIns="130025" lIns="130025" spcFirstLastPara="1" rIns="130025" wrap="square" tIns="130025">
            <a:noAutofit/>
          </a:bodyPr>
          <a:lstStyle/>
          <a:p>
            <a:pPr indent="0" lvl="0" marL="76200" marR="63500" rtl="0" algn="l">
              <a:lnSpc>
                <a:spcPct val="115000"/>
              </a:lnSpc>
              <a:spcBef>
                <a:spcPts val="0"/>
              </a:spcBef>
              <a:spcAft>
                <a:spcPts val="0"/>
              </a:spcAft>
              <a:buClr>
                <a:schemeClr val="dk1"/>
              </a:buClr>
              <a:buSzPts val="1600"/>
              <a:buFont typeface="Arial"/>
              <a:buNone/>
            </a:pPr>
            <a:r>
              <a:rPr lang="en-GB" sz="1600"/>
              <a:t>1. Portada: Los Sabios y una estrella (Mateo 2:1-23)</a:t>
            </a:r>
            <a:endParaRPr sz="1600"/>
          </a:p>
          <a:p>
            <a:pPr indent="0" lvl="0" marL="76200" marR="63500" rtl="0" algn="l">
              <a:lnSpc>
                <a:spcPct val="115000"/>
              </a:lnSpc>
              <a:spcBef>
                <a:spcPts val="0"/>
              </a:spcBef>
              <a:spcAft>
                <a:spcPts val="0"/>
              </a:spcAft>
              <a:buClr>
                <a:schemeClr val="dk1"/>
              </a:buClr>
              <a:buSzPts val="1600"/>
              <a:buFont typeface="Arial"/>
              <a:buNone/>
            </a:pPr>
            <a:r>
              <a:t/>
            </a:r>
            <a:endParaRPr sz="1600"/>
          </a:p>
          <a:p>
            <a:pPr indent="0" lvl="0" marL="76200" marR="63500" rtl="0" algn="l">
              <a:lnSpc>
                <a:spcPct val="115000"/>
              </a:lnSpc>
              <a:spcBef>
                <a:spcPts val="0"/>
              </a:spcBef>
              <a:spcAft>
                <a:spcPts val="0"/>
              </a:spcAft>
              <a:buClr>
                <a:schemeClr val="dk1"/>
              </a:buClr>
              <a:buSzPts val="1600"/>
              <a:buFont typeface="Arial"/>
              <a:buNone/>
            </a:pPr>
            <a:r>
              <a:rPr lang="en-GB" sz="1600"/>
              <a:t>2. Lejos, al este de Belén, algunos hombres eran conocidos como “magos”. Los magos eran considerados muy sabios. Aunque eran sabios en muchas maneras, los magos no adoraban a Dios. </a:t>
            </a:r>
            <a:endParaRPr sz="1600"/>
          </a:p>
          <a:p>
            <a:pPr indent="0" lvl="0" marL="76200" marR="63500" rtl="0" algn="l">
              <a:lnSpc>
                <a:spcPct val="115000"/>
              </a:lnSpc>
              <a:spcBef>
                <a:spcPts val="0"/>
              </a:spcBef>
              <a:spcAft>
                <a:spcPts val="0"/>
              </a:spcAft>
              <a:buClr>
                <a:schemeClr val="dk1"/>
              </a:buClr>
              <a:buSzPts val="1600"/>
              <a:buFont typeface="Arial"/>
              <a:buNone/>
            </a:pPr>
            <a:r>
              <a:t/>
            </a:r>
            <a:endParaRPr sz="1600"/>
          </a:p>
          <a:p>
            <a:pPr indent="0" lvl="0" marL="76200" marR="63500" rtl="0" algn="l">
              <a:lnSpc>
                <a:spcPct val="115000"/>
              </a:lnSpc>
              <a:spcBef>
                <a:spcPts val="0"/>
              </a:spcBef>
              <a:spcAft>
                <a:spcPts val="0"/>
              </a:spcAft>
              <a:buClr>
                <a:schemeClr val="dk1"/>
              </a:buClr>
              <a:buSzPts val="1600"/>
              <a:buFont typeface="Arial"/>
              <a:buNone/>
            </a:pPr>
            <a:r>
              <a:rPr lang="en-GB" sz="1600"/>
              <a:t>Sin embargo, los magos estudiaban el mundo y las estrellas. Habían visto las estrellas muchas veces, pero había algo muy diferente de una estrella que comenzaron a ver en el cielo. Esta estrella era tan especial que los magos sabían que debían ir a ver de qué se trataba.</a:t>
            </a:r>
            <a:endParaRPr sz="1600"/>
          </a:p>
          <a:p>
            <a:pPr indent="0" lvl="0" marL="76200" marR="63500" rtl="0" algn="l">
              <a:lnSpc>
                <a:spcPct val="115000"/>
              </a:lnSpc>
              <a:spcBef>
                <a:spcPts val="0"/>
              </a:spcBef>
              <a:spcAft>
                <a:spcPts val="0"/>
              </a:spcAft>
              <a:buClr>
                <a:schemeClr val="dk1"/>
              </a:buClr>
              <a:buSzPts val="1600"/>
              <a:buFont typeface="Arial"/>
              <a:buNone/>
            </a:pPr>
            <a:r>
              <a:t/>
            </a:r>
            <a:endParaRPr sz="1600"/>
          </a:p>
          <a:p>
            <a:pPr indent="0" lvl="0" marL="76200" marR="63500" rtl="0" algn="l">
              <a:lnSpc>
                <a:spcPct val="115000"/>
              </a:lnSpc>
              <a:spcBef>
                <a:spcPts val="0"/>
              </a:spcBef>
              <a:spcAft>
                <a:spcPts val="0"/>
              </a:spcAft>
              <a:buClr>
                <a:schemeClr val="dk1"/>
              </a:buClr>
              <a:buSzPts val="1600"/>
              <a:buFont typeface="Arial"/>
              <a:buNone/>
            </a:pPr>
            <a:r>
              <a:rPr lang="en-GB" sz="1600"/>
              <a:t>3. Después de estudiar la estrella, los magos comenzaron a seguirla. Esta estrella era tan especial que se dieron cuenta de que los guiaba a un rey. ¡El rey de los judíos! Esto era emocionante. Querían adorar a este nuevo rey.</a:t>
            </a:r>
            <a:endParaRPr sz="1600"/>
          </a:p>
          <a:p>
            <a:pPr indent="0" lvl="0" marL="76200" marR="63500" rtl="0" algn="l">
              <a:lnSpc>
                <a:spcPct val="115000"/>
              </a:lnSpc>
              <a:spcBef>
                <a:spcPts val="0"/>
              </a:spcBef>
              <a:spcAft>
                <a:spcPts val="0"/>
              </a:spcAft>
              <a:buClr>
                <a:schemeClr val="dk1"/>
              </a:buClr>
              <a:buSzPts val="1600"/>
              <a:buFont typeface="Arial"/>
              <a:buNone/>
            </a:pPr>
            <a:r>
              <a:t/>
            </a:r>
            <a:endParaRPr sz="1600"/>
          </a:p>
          <a:p>
            <a:pPr indent="0" lvl="0" marL="76200" marR="63500" rtl="0" algn="l">
              <a:lnSpc>
                <a:spcPct val="115000"/>
              </a:lnSpc>
              <a:spcBef>
                <a:spcPts val="0"/>
              </a:spcBef>
              <a:spcAft>
                <a:spcPts val="0"/>
              </a:spcAft>
              <a:buClr>
                <a:schemeClr val="dk1"/>
              </a:buClr>
              <a:buSzPts val="1600"/>
              <a:buFont typeface="Arial"/>
              <a:buNone/>
            </a:pPr>
            <a:r>
              <a:rPr lang="en-GB" sz="1600"/>
              <a:t>4. La estrella estaba sobre la ciudad de Belén, pero los magos decidieron detenerse en la ciudad de Jerusalén en el camino. Herodes era el rey de los judíos y vivía en un palacio en Jerusalén. Los magos pensaron que, dado que él era un rey, seguramente Herodes sabría algo del nuevo rey.</a:t>
            </a:r>
            <a:endParaRPr sz="1600"/>
          </a:p>
          <a:p>
            <a:pPr indent="0" lvl="0" marL="76200" marR="63500" rtl="0" algn="l">
              <a:lnSpc>
                <a:spcPct val="115000"/>
              </a:lnSpc>
              <a:spcBef>
                <a:spcPts val="0"/>
              </a:spcBef>
              <a:spcAft>
                <a:spcPts val="0"/>
              </a:spcAft>
              <a:buClr>
                <a:schemeClr val="dk1"/>
              </a:buClr>
              <a:buSzPts val="1600"/>
              <a:buFont typeface="Arial"/>
              <a:buNone/>
            </a:pPr>
            <a:r>
              <a:t/>
            </a:r>
            <a:endParaRPr sz="1600"/>
          </a:p>
          <a:p>
            <a:pPr indent="0" lvl="0" marL="76200" marR="63500" rtl="0" algn="l">
              <a:lnSpc>
                <a:spcPct val="115000"/>
              </a:lnSpc>
              <a:spcBef>
                <a:spcPts val="0"/>
              </a:spcBef>
              <a:spcAft>
                <a:spcPts val="0"/>
              </a:spcAft>
              <a:buClr>
                <a:schemeClr val="dk1"/>
              </a:buClr>
              <a:buSzPts val="1600"/>
              <a:buFont typeface="Arial"/>
              <a:buNone/>
            </a:pPr>
            <a:r>
              <a:rPr lang="en-GB" sz="1600"/>
              <a:t>“¿Dónde está el que ha nacido rey de los judíos?” preguntaron los sabios a Herodes. “Vimos su estrella cuando salió y hemos venido a adorarlo.” Querían darle regalos y alabarlo como se merece un rey.</a:t>
            </a:r>
            <a:endParaRPr sz="1600"/>
          </a:p>
          <a:p>
            <a:pPr indent="0" lvl="0" marL="76200" marR="63500" rtl="0" algn="l">
              <a:lnSpc>
                <a:spcPct val="115000"/>
              </a:lnSpc>
              <a:spcBef>
                <a:spcPts val="0"/>
              </a:spcBef>
              <a:spcAft>
                <a:spcPts val="0"/>
              </a:spcAft>
              <a:buClr>
                <a:schemeClr val="dk1"/>
              </a:buClr>
              <a:buSzPts val="1600"/>
              <a:buFont typeface="Arial"/>
              <a:buNone/>
            </a:pPr>
            <a:r>
              <a:t/>
            </a:r>
            <a:endParaRPr sz="1600"/>
          </a:p>
          <a:p>
            <a:pPr indent="0" lvl="0" marL="76200" marR="63500" rtl="0" algn="l">
              <a:lnSpc>
                <a:spcPct val="115000"/>
              </a:lnSpc>
              <a:spcBef>
                <a:spcPts val="0"/>
              </a:spcBef>
              <a:spcAft>
                <a:spcPts val="0"/>
              </a:spcAft>
              <a:buClr>
                <a:schemeClr val="dk1"/>
              </a:buClr>
              <a:buSzPts val="1600"/>
              <a:buFont typeface="Arial"/>
              <a:buNone/>
            </a:pPr>
            <a:r>
              <a:t/>
            </a:r>
            <a:endParaRPr sz="1600"/>
          </a:p>
        </p:txBody>
      </p:sp>
      <p:sp>
        <p:nvSpPr>
          <p:cNvPr id="326" name="Google Shape;326;p48"/>
          <p:cNvSpPr txBox="1"/>
          <p:nvPr/>
        </p:nvSpPr>
        <p:spPr>
          <a:xfrm>
            <a:off x="6811716" y="1803965"/>
            <a:ext cx="4899413" cy="7021653"/>
          </a:xfrm>
          <a:prstGeom prst="rect">
            <a:avLst/>
          </a:prstGeom>
          <a:noFill/>
          <a:ln>
            <a:noFill/>
          </a:ln>
        </p:spPr>
        <p:txBody>
          <a:bodyPr anchorCtr="0" anchor="t" bIns="65000" lIns="130025" spcFirstLastPara="1" rIns="130025" wrap="square" tIns="65000">
            <a:noAutofit/>
          </a:bodyPr>
          <a:lstStyle/>
          <a:p>
            <a:pPr indent="0" lvl="0" marL="0" marR="0" rtl="0" algn="l">
              <a:lnSpc>
                <a:spcPct val="90000"/>
              </a:lnSpc>
              <a:spcBef>
                <a:spcPts val="0"/>
              </a:spcBef>
              <a:spcAft>
                <a:spcPts val="0"/>
              </a:spcAft>
              <a:buClr>
                <a:schemeClr val="dk1"/>
              </a:buClr>
              <a:buSzPts val="1700"/>
              <a:buFont typeface="Arial"/>
              <a:buNone/>
            </a:pPr>
            <a:r>
              <a:t/>
            </a:r>
            <a:endParaRPr b="0" i="0" sz="1700" u="none" cap="none" strike="noStrike">
              <a:solidFill>
                <a:srgbClr val="FF0000"/>
              </a:solidFill>
              <a:latin typeface="Calibri"/>
              <a:ea typeface="Calibri"/>
              <a:cs typeface="Calibri"/>
              <a:sym typeface="Calibri"/>
            </a:endParaRPr>
          </a:p>
        </p:txBody>
      </p:sp>
      <p:sp>
        <p:nvSpPr>
          <p:cNvPr id="327" name="Google Shape;327;p48"/>
          <p:cNvSpPr/>
          <p:nvPr/>
        </p:nvSpPr>
        <p:spPr>
          <a:xfrm>
            <a:off x="6811725" y="710975"/>
            <a:ext cx="5337000" cy="7648500"/>
          </a:xfrm>
          <a:prstGeom prst="rect">
            <a:avLst/>
          </a:prstGeom>
          <a:noFill/>
          <a:ln>
            <a:noFill/>
          </a:ln>
        </p:spPr>
        <p:txBody>
          <a:bodyPr anchorCtr="0" anchor="t" bIns="65000" lIns="130025" spcFirstLastPara="1" rIns="25075" wrap="square" tIns="65000">
            <a:noAutofit/>
          </a:bodyPr>
          <a:lstStyle/>
          <a:p>
            <a:pPr indent="0" lvl="0" marL="0" marR="0" rtl="0" algn="l">
              <a:lnSpc>
                <a:spcPct val="115000"/>
              </a:lnSpc>
              <a:spcBef>
                <a:spcPts val="0"/>
              </a:spcBef>
              <a:spcAft>
                <a:spcPts val="0"/>
              </a:spcAft>
              <a:buClr>
                <a:schemeClr val="dk1"/>
              </a:buClr>
              <a:buSzPts val="1600"/>
              <a:buFont typeface="Arial"/>
              <a:buNone/>
            </a:pPr>
            <a:r>
              <a:rPr lang="en-GB" sz="1600">
                <a:solidFill>
                  <a:schemeClr val="dk1"/>
                </a:solidFill>
                <a:latin typeface="Calibri"/>
                <a:ea typeface="Calibri"/>
                <a:cs typeface="Calibri"/>
                <a:sym typeface="Calibri"/>
              </a:rPr>
              <a:t>5. El rey Herodes parecía confundido. Llamó a los principales sacerdotes y maestros de la ley y les pidió su consejo. Herodes era el rey. ¿Habían oído los sacerdotes y maestros de la ley sobre otro rey? </a:t>
            </a:r>
            <a:endParaRPr sz="1600">
              <a:solidFill>
                <a:schemeClr val="dk1"/>
              </a:solidFill>
              <a:latin typeface="Calibri"/>
              <a:ea typeface="Calibri"/>
              <a:cs typeface="Calibri"/>
              <a:sym typeface="Calibri"/>
            </a:endParaRPr>
          </a:p>
          <a:p>
            <a:pPr indent="0" lvl="0" marL="330200" marR="0" rtl="0" algn="l">
              <a:lnSpc>
                <a:spcPct val="115000"/>
              </a:lnSpc>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600"/>
              <a:buFont typeface="Arial"/>
              <a:buNone/>
            </a:pPr>
            <a:r>
              <a:rPr lang="en-GB" sz="1600">
                <a:solidFill>
                  <a:schemeClr val="dk1"/>
                </a:solidFill>
                <a:latin typeface="Calibri"/>
                <a:ea typeface="Calibri"/>
                <a:cs typeface="Calibri"/>
                <a:sym typeface="Calibri"/>
              </a:rPr>
              <a:t>Estos consejeros sabían lo que los profetas habían escrito en el Antiguo Testamento. Sabían que Dios estaba enviando a un Mesías para salvar a su pueblo. Los profetas habían dicho que el Mesías, el verdadero rey de los judíos, nacería en Belén.</a:t>
            </a:r>
            <a:endParaRPr sz="1600">
              <a:solidFill>
                <a:schemeClr val="dk1"/>
              </a:solidFill>
              <a:latin typeface="Calibri"/>
              <a:ea typeface="Calibri"/>
              <a:cs typeface="Calibri"/>
              <a:sym typeface="Calibri"/>
            </a:endParaRPr>
          </a:p>
          <a:p>
            <a:pPr indent="0" lvl="0" marL="330200" marR="0" rtl="0" algn="l">
              <a:lnSpc>
                <a:spcPct val="115000"/>
              </a:lnSpc>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600"/>
              <a:buFont typeface="Arial"/>
              <a:buNone/>
            </a:pPr>
            <a:r>
              <a:rPr lang="en-GB" sz="1600">
                <a:solidFill>
                  <a:schemeClr val="dk1"/>
                </a:solidFill>
                <a:latin typeface="Calibri"/>
                <a:ea typeface="Calibri"/>
                <a:cs typeface="Calibri"/>
                <a:sym typeface="Calibri"/>
              </a:rPr>
              <a:t>¿El “verdadero rey de los judíos?” Esto significaba que, cuando llegara el Mesías, sería más importante que el rey Herodes. ¡El rey Herodes no quería que nadie fuera más importante que él! Él era el rey y se gustaba mucho a sí mismo. Sabía que tenía que averiguar dónde estaba este nuevo rey y tenía que deshacerse de él.</a:t>
            </a:r>
            <a:endParaRPr sz="1600">
              <a:solidFill>
                <a:schemeClr val="dk1"/>
              </a:solidFill>
              <a:latin typeface="Calibri"/>
              <a:ea typeface="Calibri"/>
              <a:cs typeface="Calibri"/>
              <a:sym typeface="Calibri"/>
            </a:endParaRPr>
          </a:p>
          <a:p>
            <a:pPr indent="0" lvl="0" marL="330200" marR="0" rtl="0" algn="l">
              <a:lnSpc>
                <a:spcPct val="115000"/>
              </a:lnSpc>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600"/>
              <a:buFont typeface="Arial"/>
              <a:buNone/>
            </a:pPr>
            <a:r>
              <a:rPr lang="en-GB" sz="1600">
                <a:solidFill>
                  <a:schemeClr val="dk1"/>
                </a:solidFill>
                <a:latin typeface="Calibri"/>
                <a:ea typeface="Calibri"/>
                <a:cs typeface="Calibri"/>
                <a:sym typeface="Calibri"/>
              </a:rPr>
              <a:t>6. Así que Herodes volvió con los magos y trató de engañarlos. Les dijo que fueran y encontraran al rey recién nacido para que él también pudiera ir a adorarlo y darle honor. Pero esto era una mentira. El rey Herodes no quería adorar al nuevo rey, ¡quería matarlo! Quería seguir a los magos para saber dónde estaba el nuevo rey.</a:t>
            </a:r>
            <a:endParaRPr sz="1600">
              <a:solidFill>
                <a:schemeClr val="dk1"/>
              </a:solidFill>
              <a:latin typeface="Calibri"/>
              <a:ea typeface="Calibri"/>
              <a:cs typeface="Calibri"/>
              <a:sym typeface="Calibri"/>
            </a:endParaRPr>
          </a:p>
          <a:p>
            <a:pPr indent="0" lvl="0" marL="330200" marR="0" rtl="0" algn="l">
              <a:lnSpc>
                <a:spcPct val="115000"/>
              </a:lnSpc>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600"/>
              <a:buFont typeface="Arial"/>
              <a:buNone/>
            </a:pPr>
            <a:r>
              <a:rPr lang="en-GB" sz="1600">
                <a:solidFill>
                  <a:schemeClr val="dk1"/>
                </a:solidFill>
                <a:latin typeface="Calibri"/>
                <a:ea typeface="Calibri"/>
                <a:cs typeface="Calibri"/>
                <a:sym typeface="Calibri"/>
              </a:rPr>
              <a:t>7. La estrella comenzó a brillar de nuevo, así que los sabios la siguieron otra vez. Pronto encontraron la casa en Belén donde José, María y su pequeño hijo, Jesús, vivían.</a:t>
            </a:r>
            <a:endParaRPr sz="1600">
              <a:solidFill>
                <a:schemeClr val="dk1"/>
              </a:solidFill>
              <a:latin typeface="Calibri"/>
              <a:ea typeface="Calibri"/>
              <a:cs typeface="Calibri"/>
              <a:sym typeface="Calibri"/>
            </a:endParaRPr>
          </a:p>
          <a:p>
            <a:pPr indent="0" lvl="0" marL="330200" marR="0" rtl="0" algn="l">
              <a:lnSpc>
                <a:spcPct val="115000"/>
              </a:lnSpc>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p>
            <a:pPr indent="0" lvl="0" marL="330200" marR="0" rtl="0" algn="l">
              <a:lnSpc>
                <a:spcPct val="115000"/>
              </a:lnSpc>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p:txBody>
      </p:sp>
      <p:sp>
        <p:nvSpPr>
          <p:cNvPr id="328" name="Google Shape;328;p48"/>
          <p:cNvSpPr txBox="1"/>
          <p:nvPr/>
        </p:nvSpPr>
        <p:spPr>
          <a:xfrm>
            <a:off x="4947360" y="9190917"/>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latin typeface="Calibri"/>
                <a:ea typeface="Calibri"/>
                <a:cs typeface="Calibri"/>
                <a:sym typeface="Calibri"/>
              </a:rPr>
              <a:t>    misionleccionesbiblicas.org    </a:t>
            </a:r>
            <a:r>
              <a:rPr lang="en-GB">
                <a:latin typeface="Calibri"/>
                <a:ea typeface="Calibri"/>
                <a:cs typeface="Calibri"/>
                <a:sym typeface="Calibri"/>
              </a:rPr>
              <a:t>Los Sabios y una Estrella</a:t>
            </a:r>
            <a:endParaRPr sz="1400">
              <a:latin typeface="Calibri"/>
              <a:ea typeface="Calibri"/>
              <a:cs typeface="Calibri"/>
              <a:sym typeface="Calibri"/>
            </a:endParaRPr>
          </a:p>
        </p:txBody>
      </p:sp>
      <p:sp>
        <p:nvSpPr>
          <p:cNvPr id="329" name="Google Shape;329;p48"/>
          <p:cNvSpPr txBox="1"/>
          <p:nvPr/>
        </p:nvSpPr>
        <p:spPr>
          <a:xfrm>
            <a:off x="12299505" y="9199563"/>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49"/>
          <p:cNvSpPr txBox="1"/>
          <p:nvPr>
            <p:ph type="title"/>
          </p:nvPr>
        </p:nvSpPr>
        <p:spPr>
          <a:xfrm>
            <a:off x="896338" y="447573"/>
            <a:ext cx="5621760" cy="887467"/>
          </a:xfrm>
          <a:prstGeom prst="rect">
            <a:avLst/>
          </a:prstGeom>
          <a:noFill/>
          <a:ln>
            <a:noFill/>
          </a:ln>
        </p:spPr>
        <p:txBody>
          <a:bodyPr anchorCtr="0" anchor="b" bIns="130025" lIns="130025" spcFirstLastPara="1" rIns="130025" wrap="square" tIns="130025">
            <a:noAutofit/>
          </a:bodyPr>
          <a:lstStyle/>
          <a:p>
            <a:pPr indent="0" lvl="0" marL="0" marR="0" rtl="0" algn="l">
              <a:lnSpc>
                <a:spcPct val="100000"/>
              </a:lnSpc>
              <a:spcBef>
                <a:spcPts val="0"/>
              </a:spcBef>
              <a:spcAft>
                <a:spcPts val="0"/>
              </a:spcAft>
              <a:buClr>
                <a:schemeClr val="dk1"/>
              </a:buClr>
              <a:buSzPts val="2000"/>
              <a:buFont typeface="Calibri"/>
              <a:buNone/>
            </a:pPr>
            <a:r>
              <a:rPr b="0" lang="en-GB" sz="3400"/>
              <a:t>Notas Para Maestros -</a:t>
            </a:r>
            <a:r>
              <a:rPr b="0" lang="en-GB" sz="3400"/>
              <a:t>2</a:t>
            </a:r>
            <a:endParaRPr b="0" i="0" sz="3400" u="none" cap="none" strike="noStrike">
              <a:solidFill>
                <a:schemeClr val="dk1"/>
              </a:solidFill>
            </a:endParaRPr>
          </a:p>
        </p:txBody>
      </p:sp>
      <p:sp>
        <p:nvSpPr>
          <p:cNvPr id="335" name="Google Shape;335;p49"/>
          <p:cNvSpPr txBox="1"/>
          <p:nvPr>
            <p:ph idx="2" type="body"/>
          </p:nvPr>
        </p:nvSpPr>
        <p:spPr>
          <a:xfrm>
            <a:off x="897316" y="1335040"/>
            <a:ext cx="5690453" cy="7936853"/>
          </a:xfrm>
          <a:prstGeom prst="rect">
            <a:avLst/>
          </a:prstGeom>
          <a:noFill/>
          <a:ln>
            <a:noFill/>
          </a:ln>
        </p:spPr>
        <p:txBody>
          <a:bodyPr anchorCtr="0" anchor="t" bIns="130025" lIns="130025" spcFirstLastPara="1" rIns="130025" wrap="square" tIns="130025">
            <a:noAutofit/>
          </a:bodyPr>
          <a:lstStyle/>
          <a:p>
            <a:pPr indent="0" lvl="0" marL="0" rtl="0" algn="l">
              <a:lnSpc>
                <a:spcPct val="115000"/>
              </a:lnSpc>
              <a:spcBef>
                <a:spcPts val="0"/>
              </a:spcBef>
              <a:spcAft>
                <a:spcPts val="0"/>
              </a:spcAft>
              <a:buClr>
                <a:schemeClr val="dk1"/>
              </a:buClr>
              <a:buSzPts val="1600"/>
              <a:buFont typeface="Arial"/>
              <a:buNone/>
            </a:pPr>
            <a:r>
              <a:rPr lang="en-GB" sz="1600"/>
              <a:t>8. María y José contaron a los sabios todo sobre cómo Jesús había nacido en un establo. Les contaron sobre los ángeles que cantaron a los pastores cuando anunciaron su nacimiento. </a:t>
            </a:r>
            <a:endParaRPr sz="1600"/>
          </a:p>
          <a:p>
            <a:pPr indent="0" lvl="0" marL="0" rtl="0" algn="l">
              <a:lnSpc>
                <a:spcPct val="115000"/>
              </a:lnSpc>
              <a:spcBef>
                <a:spcPts val="0"/>
              </a:spcBef>
              <a:spcAft>
                <a:spcPts val="0"/>
              </a:spcAft>
              <a:buClr>
                <a:schemeClr val="dk1"/>
              </a:buClr>
              <a:buSzPts val="1600"/>
              <a:buFont typeface="Arial"/>
              <a:buNone/>
            </a:pPr>
            <a:r>
              <a:rPr lang="en-GB" sz="1600"/>
              <a:t>Los sabios supieron de inmediato que este niño pequeño era verdaderamente el nuevo rey de los judíos. </a:t>
            </a:r>
            <a:endParaRPr sz="1600"/>
          </a:p>
          <a:p>
            <a:pPr indent="0" lvl="0" marL="0" rtl="0" algn="l">
              <a:lnSpc>
                <a:spcPct val="115000"/>
              </a:lnSpc>
              <a:spcBef>
                <a:spcPts val="0"/>
              </a:spcBef>
              <a:spcAft>
                <a:spcPts val="0"/>
              </a:spcAft>
              <a:buClr>
                <a:schemeClr val="dk1"/>
              </a:buClr>
              <a:buSzPts val="1600"/>
              <a:buFont typeface="Arial"/>
              <a:buNone/>
            </a:pPr>
            <a:r>
              <a:rPr lang="en-GB" sz="1600"/>
              <a:t>Se arrodillaron ante él y le dieron costosos regalos de su país en el oriente. Los regalos eran oro, incienso y mirra. Estos eran los tipos de regalos costosos que la gente le daría a un rey. Los magos le dieron este honor especial a Jesús.</a:t>
            </a:r>
            <a:endParaRPr sz="1600"/>
          </a:p>
          <a:p>
            <a:pPr indent="0" lvl="0" marL="0" rtl="0" algn="l">
              <a:lnSpc>
                <a:spcPct val="115000"/>
              </a:lnSpc>
              <a:spcBef>
                <a:spcPts val="0"/>
              </a:spcBef>
              <a:spcAft>
                <a:spcPts val="0"/>
              </a:spcAft>
              <a:buClr>
                <a:schemeClr val="dk1"/>
              </a:buClr>
              <a:buSzPts val="1600"/>
              <a:buFont typeface="Arial"/>
              <a:buNone/>
            </a:pPr>
            <a:r>
              <a:t/>
            </a:r>
            <a:endParaRPr sz="1600"/>
          </a:p>
          <a:p>
            <a:pPr indent="0" lvl="0" marL="0" rtl="0" algn="l">
              <a:lnSpc>
                <a:spcPct val="115000"/>
              </a:lnSpc>
              <a:spcBef>
                <a:spcPts val="0"/>
              </a:spcBef>
              <a:spcAft>
                <a:spcPts val="0"/>
              </a:spcAft>
              <a:buClr>
                <a:schemeClr val="dk1"/>
              </a:buClr>
              <a:buSzPts val="1600"/>
              <a:buFont typeface="Arial"/>
              <a:buNone/>
            </a:pPr>
            <a:r>
              <a:rPr lang="en-GB" sz="1600"/>
              <a:t>9. Los magos tuvieron un sueño y supieron que el rey Herodes intentaría matar a Jesús. Los magos no querían decirle al rey Herodes dónde encontrar a Jesús. Regresaron a casa por un camino diferente para que el rey Herodes no pudiera seguirlos.</a:t>
            </a:r>
            <a:endParaRPr sz="1600"/>
          </a:p>
          <a:p>
            <a:pPr indent="0" lvl="0" marL="0" rtl="0" algn="l">
              <a:lnSpc>
                <a:spcPct val="115000"/>
              </a:lnSpc>
              <a:spcBef>
                <a:spcPts val="0"/>
              </a:spcBef>
              <a:spcAft>
                <a:spcPts val="0"/>
              </a:spcAft>
              <a:buClr>
                <a:schemeClr val="dk1"/>
              </a:buClr>
              <a:buSzPts val="1600"/>
              <a:buFont typeface="Arial"/>
              <a:buNone/>
            </a:pPr>
            <a:r>
              <a:t/>
            </a:r>
            <a:endParaRPr sz="1600"/>
          </a:p>
          <a:p>
            <a:pPr indent="0" lvl="0" marL="0" rtl="0" algn="l">
              <a:lnSpc>
                <a:spcPct val="115000"/>
              </a:lnSpc>
              <a:spcBef>
                <a:spcPts val="0"/>
              </a:spcBef>
              <a:spcAft>
                <a:spcPts val="0"/>
              </a:spcAft>
              <a:buClr>
                <a:schemeClr val="dk1"/>
              </a:buClr>
              <a:buSzPts val="1600"/>
              <a:buFont typeface="Arial"/>
              <a:buNone/>
            </a:pPr>
            <a:r>
              <a:rPr lang="en-GB" sz="1600"/>
              <a:t>10. Los magos no fueron los únicos que tuvieron un sueño. En otro sueño, un ángel se le apareció a José y le dijo: “José, levántate, toma al niño y a su madre y huye a Egipto. Quédate allí hasta que yo te lo diga. Si no te vas, Herodes buscará y encontrará a tu hijo. Luego lo matará.”</a:t>
            </a:r>
            <a:endParaRPr sz="1600"/>
          </a:p>
          <a:p>
            <a:pPr indent="0" lvl="0" marL="0" rtl="0" algn="l">
              <a:lnSpc>
                <a:spcPct val="115000"/>
              </a:lnSpc>
              <a:spcBef>
                <a:spcPts val="0"/>
              </a:spcBef>
              <a:spcAft>
                <a:spcPts val="0"/>
              </a:spcAft>
              <a:buClr>
                <a:schemeClr val="dk1"/>
              </a:buClr>
              <a:buSzPts val="1600"/>
              <a:buFont typeface="Arial"/>
              <a:buNone/>
            </a:pPr>
            <a:r>
              <a:t/>
            </a:r>
            <a:endParaRPr sz="1600"/>
          </a:p>
          <a:p>
            <a:pPr indent="0" lvl="0" marL="0" rtl="0" algn="l">
              <a:lnSpc>
                <a:spcPct val="115000"/>
              </a:lnSpc>
              <a:spcBef>
                <a:spcPts val="0"/>
              </a:spcBef>
              <a:spcAft>
                <a:spcPts val="0"/>
              </a:spcAft>
              <a:buClr>
                <a:schemeClr val="dk1"/>
              </a:buClr>
              <a:buSzPts val="1600"/>
              <a:buFont typeface="Arial"/>
              <a:buNone/>
            </a:pPr>
            <a:r>
              <a:rPr lang="en-GB" sz="1600"/>
              <a:t>11. Así que José se levantó en ese mismo momento. En medio de la noche, llevó a su familia en un largo viaje a Egipto. Estaban a salvo.</a:t>
            </a:r>
            <a:endParaRPr sz="1600"/>
          </a:p>
          <a:p>
            <a:pPr indent="0" lvl="0" marL="0" rtl="0" algn="l">
              <a:lnSpc>
                <a:spcPct val="115000"/>
              </a:lnSpc>
              <a:spcBef>
                <a:spcPts val="0"/>
              </a:spcBef>
              <a:spcAft>
                <a:spcPts val="0"/>
              </a:spcAft>
              <a:buClr>
                <a:schemeClr val="dk1"/>
              </a:buClr>
              <a:buSzPts val="1600"/>
              <a:buFont typeface="Arial"/>
              <a:buNone/>
            </a:pPr>
            <a:r>
              <a:t/>
            </a:r>
            <a:endParaRPr sz="1600"/>
          </a:p>
          <a:p>
            <a:pPr indent="0" lvl="0" marL="0" rtl="0" algn="l">
              <a:lnSpc>
                <a:spcPct val="115000"/>
              </a:lnSpc>
              <a:spcBef>
                <a:spcPts val="0"/>
              </a:spcBef>
              <a:spcAft>
                <a:spcPts val="0"/>
              </a:spcAft>
              <a:buClr>
                <a:schemeClr val="dk1"/>
              </a:buClr>
              <a:buSzPts val="1600"/>
              <a:buFont typeface="Arial"/>
              <a:buNone/>
            </a:pPr>
            <a:r>
              <a:t/>
            </a:r>
            <a:endParaRPr sz="1600"/>
          </a:p>
        </p:txBody>
      </p:sp>
      <p:sp>
        <p:nvSpPr>
          <p:cNvPr id="336" name="Google Shape;336;p49"/>
          <p:cNvSpPr/>
          <p:nvPr/>
        </p:nvSpPr>
        <p:spPr>
          <a:xfrm>
            <a:off x="7271750" y="1335050"/>
            <a:ext cx="5028000" cy="7539300"/>
          </a:xfrm>
          <a:prstGeom prst="rect">
            <a:avLst/>
          </a:prstGeom>
          <a:noFill/>
          <a:ln>
            <a:noFill/>
          </a:ln>
        </p:spPr>
        <p:txBody>
          <a:bodyPr anchorCtr="0" anchor="t" bIns="65000" lIns="130025" spcFirstLastPara="1" rIns="130025" wrap="square" tIns="65000">
            <a:noAutofit/>
          </a:bodyPr>
          <a:lstStyle/>
          <a:p>
            <a:pPr indent="0" lvl="0" marL="0" marR="0" rtl="0" algn="l">
              <a:lnSpc>
                <a:spcPct val="115000"/>
              </a:lnSpc>
              <a:spcBef>
                <a:spcPts val="1700"/>
              </a:spcBef>
              <a:spcAft>
                <a:spcPts val="0"/>
              </a:spcAft>
              <a:buClr>
                <a:schemeClr val="dk1"/>
              </a:buClr>
              <a:buSzPts val="1600"/>
              <a:buFont typeface="Arial"/>
              <a:buNone/>
            </a:pPr>
            <a:r>
              <a:rPr lang="en-GB" sz="1600">
                <a:solidFill>
                  <a:schemeClr val="dk1"/>
                </a:solidFill>
                <a:latin typeface="Calibri"/>
                <a:ea typeface="Calibri"/>
                <a:cs typeface="Calibri"/>
                <a:sym typeface="Calibri"/>
              </a:rPr>
              <a:t>12. Fue bueno que José actuara rápidamente. Cuando los otros magos no regresaron al rey Herodes, él se enojó mucho. El rey Herodes ordenó a sus soldados que mataran a todos los niños judíos menores de dos años. No sabía que Jesús ya se había ido, así que pensó que podía matarlo de esa manera. Qué día tan triste.</a:t>
            </a:r>
            <a:endParaRPr sz="1600">
              <a:solidFill>
                <a:schemeClr val="dk1"/>
              </a:solidFill>
              <a:latin typeface="Calibri"/>
              <a:ea typeface="Calibri"/>
              <a:cs typeface="Calibri"/>
              <a:sym typeface="Calibri"/>
            </a:endParaRPr>
          </a:p>
          <a:p>
            <a:pPr indent="0" lvl="0" marL="0" marR="0" rtl="0" algn="l">
              <a:lnSpc>
                <a:spcPct val="115000"/>
              </a:lnSpc>
              <a:spcBef>
                <a:spcPts val="1700"/>
              </a:spcBef>
              <a:spcAft>
                <a:spcPts val="0"/>
              </a:spcAft>
              <a:buClr>
                <a:schemeClr val="dk1"/>
              </a:buClr>
              <a:buSzPts val="1600"/>
              <a:buFont typeface="Arial"/>
              <a:buNone/>
            </a:pPr>
            <a:r>
              <a:rPr lang="en-GB" sz="1600">
                <a:solidFill>
                  <a:schemeClr val="dk1"/>
                </a:solidFill>
                <a:latin typeface="Calibri"/>
                <a:ea typeface="Calibri"/>
                <a:cs typeface="Calibri"/>
                <a:sym typeface="Calibri"/>
              </a:rPr>
              <a:t>13. ¡Pero Dios mantuvo a Jesús a salvo! Jesús era el regalo especial de Dios para el mundo. Los sabios sabían que Jesús era especial y querían honrarlo de manera especial.</a:t>
            </a:r>
            <a:endParaRPr sz="1600">
              <a:solidFill>
                <a:schemeClr val="dk1"/>
              </a:solidFill>
              <a:latin typeface="Calibri"/>
              <a:ea typeface="Calibri"/>
              <a:cs typeface="Calibri"/>
              <a:sym typeface="Calibri"/>
            </a:endParaRPr>
          </a:p>
          <a:p>
            <a:pPr indent="0" lvl="0" marL="0" marR="0" rtl="0" algn="l">
              <a:lnSpc>
                <a:spcPct val="115000"/>
              </a:lnSpc>
              <a:spcBef>
                <a:spcPts val="1700"/>
              </a:spcBef>
              <a:spcAft>
                <a:spcPts val="0"/>
              </a:spcAft>
              <a:buClr>
                <a:schemeClr val="dk1"/>
              </a:buClr>
              <a:buSzPts val="1600"/>
              <a:buFont typeface="Arial"/>
              <a:buNone/>
            </a:pPr>
            <a:r>
              <a:rPr lang="en-GB" sz="1600">
                <a:solidFill>
                  <a:schemeClr val="dk1"/>
                </a:solidFill>
                <a:latin typeface="Calibri"/>
                <a:ea typeface="Calibri"/>
                <a:cs typeface="Calibri"/>
                <a:sym typeface="Calibri"/>
              </a:rPr>
              <a:t>¿Eres como los sabios? Puedes darle honor especial a Jesús obedeciéndolo y diciéndole cuánto lo amas. ¿Has dado honor a Jesús hoy?</a:t>
            </a:r>
            <a:endParaRPr sz="1600">
              <a:solidFill>
                <a:schemeClr val="dk1"/>
              </a:solidFill>
              <a:latin typeface="Calibri"/>
              <a:ea typeface="Calibri"/>
              <a:cs typeface="Calibri"/>
              <a:sym typeface="Calibri"/>
            </a:endParaRPr>
          </a:p>
          <a:p>
            <a:pPr indent="0" lvl="0" marL="330200" marR="0" rtl="0" algn="l">
              <a:lnSpc>
                <a:spcPct val="115000"/>
              </a:lnSpc>
              <a:spcBef>
                <a:spcPts val="1700"/>
              </a:spcBef>
              <a:spcAft>
                <a:spcPts val="1700"/>
              </a:spcAft>
              <a:buClr>
                <a:schemeClr val="dk1"/>
              </a:buClr>
              <a:buSzPts val="1600"/>
              <a:buFont typeface="Arial"/>
              <a:buNone/>
            </a:pPr>
            <a:r>
              <a:t/>
            </a:r>
            <a:endParaRPr sz="1600">
              <a:solidFill>
                <a:schemeClr val="dk1"/>
              </a:solidFill>
              <a:latin typeface="Calibri"/>
              <a:ea typeface="Calibri"/>
              <a:cs typeface="Calibri"/>
              <a:sym typeface="Calibri"/>
            </a:endParaRPr>
          </a:p>
        </p:txBody>
      </p:sp>
      <p:sp>
        <p:nvSpPr>
          <p:cNvPr id="337" name="Google Shape;337;p49"/>
          <p:cNvSpPr txBox="1"/>
          <p:nvPr/>
        </p:nvSpPr>
        <p:spPr>
          <a:xfrm>
            <a:off x="4897085" y="90747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latin typeface="Calibri"/>
                <a:ea typeface="Calibri"/>
                <a:cs typeface="Calibri"/>
                <a:sym typeface="Calibri"/>
              </a:rPr>
              <a:t>    misionleccionesbiblicas.org    </a:t>
            </a:r>
            <a:r>
              <a:rPr lang="en-GB">
                <a:latin typeface="Calibri"/>
                <a:ea typeface="Calibri"/>
                <a:cs typeface="Calibri"/>
                <a:sym typeface="Calibri"/>
              </a:rPr>
              <a:t>Los Sabios y una Estrella</a:t>
            </a:r>
            <a:endParaRPr sz="1400">
              <a:latin typeface="Calibri"/>
              <a:ea typeface="Calibri"/>
              <a:cs typeface="Calibri"/>
              <a:sym typeface="Calibri"/>
            </a:endParaRPr>
          </a:p>
        </p:txBody>
      </p:sp>
      <p:sp>
        <p:nvSpPr>
          <p:cNvPr id="338" name="Google Shape;338;p49"/>
          <p:cNvSpPr txBox="1"/>
          <p:nvPr/>
        </p:nvSpPr>
        <p:spPr>
          <a:xfrm>
            <a:off x="12123555" y="9074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50"/>
          <p:cNvSpPr txBox="1"/>
          <p:nvPr/>
        </p:nvSpPr>
        <p:spPr>
          <a:xfrm>
            <a:off x="894080" y="7845902"/>
            <a:ext cx="6673067" cy="1194240"/>
          </a:xfrm>
          <a:prstGeom prst="rect">
            <a:avLst/>
          </a:prstGeom>
          <a:noFill/>
          <a:ln>
            <a:noFill/>
          </a:ln>
        </p:spPr>
        <p:txBody>
          <a:bodyPr anchorCtr="0" anchor="t" bIns="130025" lIns="130025" spcFirstLastPara="1" rIns="130025" wrap="square" tIns="130025">
            <a:noAutofit/>
          </a:bodyPr>
          <a:lstStyle/>
          <a:p>
            <a:pPr indent="0" lvl="0" marL="0" marR="0" rtl="0" algn="l">
              <a:lnSpc>
                <a:spcPct val="115000"/>
              </a:lnSpc>
              <a:spcBef>
                <a:spcPts val="0"/>
              </a:spcBef>
              <a:spcAft>
                <a:spcPts val="0"/>
              </a:spcAft>
              <a:buClr>
                <a:schemeClr val="dk1"/>
              </a:buClr>
              <a:buSzPts val="4300"/>
              <a:buFont typeface="Calibri"/>
              <a:buNone/>
            </a:pPr>
            <a:r>
              <a:rPr b="0" i="0" lang="en-GB" sz="1800" u="none" cap="none" strike="noStrike">
                <a:solidFill>
                  <a:schemeClr val="dk1"/>
                </a:solidFill>
                <a:latin typeface="Calibri"/>
                <a:ea typeface="Calibri"/>
                <a:cs typeface="Calibri"/>
                <a:sym typeface="Calibri"/>
              </a:rPr>
              <a:t>Recursos gratuitos para compartir la Palabra de Dios con los niños:</a:t>
            </a:r>
            <a:endParaRPr b="0" i="0" sz="18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4300"/>
              <a:buFont typeface="Calibri"/>
              <a:buNone/>
            </a:pPr>
            <a:r>
              <a:rPr b="0" i="0" lang="en-GB" sz="1800" u="sng" cap="none" strike="noStrike">
                <a:solidFill>
                  <a:schemeClr val="hlink"/>
                </a:solidFill>
                <a:latin typeface="Calibri"/>
                <a:ea typeface="Calibri"/>
                <a:cs typeface="Calibri"/>
                <a:sym typeface="Calibri"/>
                <a:hlinkClick r:id="rId3"/>
              </a:rPr>
              <a:t>misionleccionesbiblicas.org</a:t>
            </a:r>
            <a:r>
              <a:rPr b="0" i="0" lang="en-GB" sz="1800" u="none" cap="none" strike="noStrike">
                <a:solidFill>
                  <a:schemeClr val="dk1"/>
                </a:solidFill>
                <a:latin typeface="Calibri"/>
                <a:ea typeface="Calibri"/>
                <a:cs typeface="Calibri"/>
                <a:sym typeface="Calibri"/>
              </a:rPr>
              <a:t> (en español)</a:t>
            </a:r>
            <a:endParaRPr b="0" i="0" sz="18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4300"/>
              <a:buFont typeface="Calibri"/>
              <a:buNone/>
            </a:pPr>
            <a:r>
              <a:rPr b="0" i="0" lang="en-GB" sz="1800" u="sng" cap="none" strike="noStrike">
                <a:solidFill>
                  <a:schemeClr val="hlink"/>
                </a:solidFill>
                <a:latin typeface="Calibri"/>
                <a:ea typeface="Calibri"/>
                <a:cs typeface="Calibri"/>
                <a:sym typeface="Calibri"/>
                <a:hlinkClick r:id="rId4"/>
              </a:rPr>
              <a:t>www.missionbibleclass.org</a:t>
            </a:r>
            <a:r>
              <a:rPr b="0" i="0" lang="en-GB" sz="1800" u="none" cap="none" strike="noStrike">
                <a:solidFill>
                  <a:schemeClr val="dk1"/>
                </a:solidFill>
                <a:latin typeface="Calibri"/>
                <a:ea typeface="Calibri"/>
                <a:cs typeface="Calibri"/>
                <a:sym typeface="Calibri"/>
              </a:rPr>
              <a:t> (in English)</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4300"/>
              <a:buFont typeface="Calibri"/>
              <a:buNone/>
            </a:pPr>
            <a:r>
              <a:t/>
            </a:r>
            <a:endParaRPr b="0" i="0" sz="2800" u="none" cap="none" strike="noStrike">
              <a:solidFill>
                <a:schemeClr val="dk1"/>
              </a:solidFill>
              <a:latin typeface="Calibri"/>
              <a:ea typeface="Calibri"/>
              <a:cs typeface="Calibri"/>
              <a:sym typeface="Calibri"/>
            </a:endParaRPr>
          </a:p>
        </p:txBody>
      </p:sp>
      <p:pic>
        <p:nvPicPr>
          <p:cNvPr id="345" name="Google Shape;345;p50"/>
          <p:cNvPicPr preferRelativeResize="0"/>
          <p:nvPr/>
        </p:nvPicPr>
        <p:blipFill rotWithShape="1">
          <a:blip r:embed="rId5">
            <a:alphaModFix/>
          </a:blip>
          <a:srcRect b="0" l="0" r="0" t="0"/>
          <a:stretch/>
        </p:blipFill>
        <p:spPr>
          <a:xfrm>
            <a:off x="894080" y="6278720"/>
            <a:ext cx="3902080" cy="1567182"/>
          </a:xfrm>
          <a:prstGeom prst="rect">
            <a:avLst/>
          </a:prstGeom>
          <a:noFill/>
          <a:ln>
            <a:noFill/>
          </a:ln>
        </p:spPr>
      </p:pic>
      <p:sp>
        <p:nvSpPr>
          <p:cNvPr id="346" name="Google Shape;346;p50"/>
          <p:cNvSpPr txBox="1"/>
          <p:nvPr>
            <p:ph type="title"/>
          </p:nvPr>
        </p:nvSpPr>
        <p:spPr>
          <a:xfrm>
            <a:off x="894080" y="3560252"/>
            <a:ext cx="11847680" cy="2542507"/>
          </a:xfrm>
          <a:prstGeom prst="rect">
            <a:avLst/>
          </a:prstGeom>
          <a:noFill/>
          <a:ln>
            <a:noFill/>
          </a:ln>
        </p:spPr>
        <p:txBody>
          <a:bodyPr anchorCtr="0" anchor="ctr" bIns="130025" lIns="130025" spcFirstLastPara="1" rIns="130025" wrap="square" tIns="130025">
            <a:normAutofit fontScale="90000"/>
          </a:bodyPr>
          <a:lstStyle/>
          <a:p>
            <a:pPr indent="0" lvl="0" marL="0" rtl="0" algn="l">
              <a:lnSpc>
                <a:spcPct val="90000"/>
              </a:lnSpc>
              <a:spcBef>
                <a:spcPts val="0"/>
              </a:spcBef>
              <a:spcAft>
                <a:spcPts val="0"/>
              </a:spcAft>
              <a:buClr>
                <a:schemeClr val="dk1"/>
              </a:buClr>
              <a:buSzPct val="113043"/>
              <a:buFont typeface="Calibri"/>
              <a:buNone/>
            </a:pPr>
            <a:r>
              <a:rPr b="1" lang="en-GB" sz="2300"/>
              <a:t>Atribución: </a:t>
            </a:r>
            <a:r>
              <a:rPr lang="en-GB" sz="2300"/>
              <a:t>Esta ayuda visual fue construida por Mary Nelson </a:t>
            </a:r>
            <a:r>
              <a:rPr lang="en-GB" sz="2300" u="sng">
                <a:solidFill>
                  <a:schemeClr val="hlink"/>
                </a:solidFill>
                <a:hlinkClick r:id="rId6"/>
              </a:rPr>
              <a:t>www.missionbibleclass.org</a:t>
            </a:r>
            <a:r>
              <a:rPr lang="en-GB" sz="2300"/>
              <a:t>  utilizando:</a:t>
            </a:r>
            <a:endParaRPr sz="2300"/>
          </a:p>
          <a:p>
            <a:pPr indent="-431800" lvl="0" marL="647700" rtl="0" algn="l">
              <a:lnSpc>
                <a:spcPct val="100000"/>
              </a:lnSpc>
              <a:spcBef>
                <a:spcPts val="1400"/>
              </a:spcBef>
              <a:spcAft>
                <a:spcPts val="0"/>
              </a:spcAft>
              <a:buSzPct val="86956"/>
              <a:buChar char="●"/>
            </a:pPr>
            <a:r>
              <a:rPr lang="en-GB" sz="2300"/>
              <a:t>Recopilación de textos y diapositivas de Mary Nelson</a:t>
            </a:r>
            <a:endParaRPr sz="2300"/>
          </a:p>
          <a:p>
            <a:pPr indent="-448944" lvl="0" marL="647700" rtl="0" algn="l">
              <a:lnSpc>
                <a:spcPct val="100000"/>
              </a:lnSpc>
              <a:spcBef>
                <a:spcPts val="0"/>
              </a:spcBef>
              <a:spcAft>
                <a:spcPts val="0"/>
              </a:spcAft>
              <a:buSzPct val="100000"/>
              <a:buChar char="●"/>
            </a:pPr>
            <a:r>
              <a:rPr lang="en-GB" sz="2300"/>
              <a:t>Texto y diapositivas de Mary Nelson</a:t>
            </a:r>
            <a:endParaRPr sz="2300"/>
          </a:p>
          <a:p>
            <a:pPr indent="-431800" lvl="0" marL="647700" rtl="0" algn="l">
              <a:lnSpc>
                <a:spcPct val="100000"/>
              </a:lnSpc>
              <a:spcBef>
                <a:spcPts val="0"/>
              </a:spcBef>
              <a:spcAft>
                <a:spcPts val="0"/>
              </a:spcAft>
              <a:buSzPct val="86956"/>
              <a:buChar char="●"/>
            </a:pPr>
            <a:r>
              <a:rPr lang="en-GB" sz="2300"/>
              <a:t>Ilustraciones de Sweet Publishing </a:t>
            </a:r>
            <a:r>
              <a:rPr lang="en-GB" sz="2300" u="sng">
                <a:solidFill>
                  <a:schemeClr val="hlink"/>
                </a:solidFill>
                <a:hlinkClick r:id="rId7"/>
              </a:rPr>
              <a:t>http://sweetpublishing.com/</a:t>
            </a:r>
            <a:r>
              <a:rPr lang="en-GB" sz="2300"/>
              <a:t> </a:t>
            </a:r>
            <a:br>
              <a:rPr lang="en-GB" sz="2300"/>
            </a:br>
            <a:r>
              <a:rPr lang="en-GB" sz="2300"/>
              <a:t>Acceso a través de </a:t>
            </a:r>
            <a:r>
              <a:rPr lang="en-GB" sz="2300" u="sng">
                <a:solidFill>
                  <a:schemeClr val="hlink"/>
                </a:solidFill>
                <a:hlinkClick r:id="rId8"/>
              </a:rPr>
              <a:t>www.freebibleimages.org</a:t>
            </a:r>
            <a:r>
              <a:rPr lang="en-GB" sz="2300"/>
              <a:t> .</a:t>
            </a:r>
            <a:endParaRPr sz="2300"/>
          </a:p>
          <a:p>
            <a:pPr indent="0" lvl="0" marL="0" rtl="0" algn="l">
              <a:lnSpc>
                <a:spcPct val="100000"/>
              </a:lnSpc>
              <a:spcBef>
                <a:spcPts val="0"/>
              </a:spcBef>
              <a:spcAft>
                <a:spcPts val="0"/>
              </a:spcAft>
              <a:buNone/>
            </a:pPr>
            <a:r>
              <a:rPr b="1" lang="en-GB" sz="2300">
                <a:solidFill>
                  <a:srgbClr val="000000"/>
                </a:solidFill>
              </a:rPr>
              <a:t>A</a:t>
            </a:r>
            <a:r>
              <a:rPr b="1" lang="en-GB" sz="2300">
                <a:solidFill>
                  <a:srgbClr val="000000"/>
                </a:solidFill>
              </a:rPr>
              <a:t>lteración: </a:t>
            </a:r>
            <a:r>
              <a:rPr lang="en-GB" sz="2300">
                <a:solidFill>
                  <a:srgbClr val="000000"/>
                </a:solidFill>
              </a:rPr>
              <a:t>Texto añadido a la portada.  </a:t>
            </a:r>
            <a:endParaRPr sz="2300">
              <a:solidFill>
                <a:srgbClr val="000000"/>
              </a:solidFill>
            </a:endParaRPr>
          </a:p>
        </p:txBody>
      </p:sp>
      <p:pic>
        <p:nvPicPr>
          <p:cNvPr id="347" name="Google Shape;347;p50"/>
          <p:cNvPicPr preferRelativeResize="0"/>
          <p:nvPr/>
        </p:nvPicPr>
        <p:blipFill rotWithShape="1">
          <a:blip r:embed="rId9">
            <a:alphaModFix/>
          </a:blip>
          <a:srcRect b="0" l="0" r="0" t="0"/>
          <a:stretch/>
        </p:blipFill>
        <p:spPr>
          <a:xfrm>
            <a:off x="1002844" y="887360"/>
            <a:ext cx="3413760" cy="1194394"/>
          </a:xfrm>
          <a:prstGeom prst="rect">
            <a:avLst/>
          </a:prstGeom>
          <a:noFill/>
          <a:ln>
            <a:noFill/>
          </a:ln>
        </p:spPr>
      </p:pic>
      <p:sp>
        <p:nvSpPr>
          <p:cNvPr id="348" name="Google Shape;348;p50"/>
          <p:cNvSpPr txBox="1"/>
          <p:nvPr/>
        </p:nvSpPr>
        <p:spPr>
          <a:xfrm>
            <a:off x="894080" y="2292147"/>
            <a:ext cx="11030187" cy="1149440"/>
          </a:xfrm>
          <a:prstGeom prst="rect">
            <a:avLst/>
          </a:prstGeom>
          <a:noFill/>
          <a:ln>
            <a:noFill/>
          </a:ln>
        </p:spPr>
        <p:txBody>
          <a:bodyPr anchorCtr="0" anchor="t" bIns="130025" lIns="130025" spcFirstLastPara="1" rIns="130025" wrap="square" tIns="130025">
            <a:spAutoFit/>
          </a:bodyPr>
          <a:lstStyle/>
          <a:p>
            <a:pPr indent="0" lvl="0" marL="0" marR="0" rtl="0" algn="l">
              <a:lnSpc>
                <a:spcPct val="90000"/>
              </a:lnSpc>
              <a:spcBef>
                <a:spcPts val="0"/>
              </a:spcBef>
              <a:spcAft>
                <a:spcPts val="0"/>
              </a:spcAft>
              <a:buClr>
                <a:srgbClr val="000000"/>
              </a:buClr>
              <a:buSzPts val="2300"/>
              <a:buFont typeface="Arial"/>
              <a:buNone/>
            </a:pPr>
            <a:r>
              <a:rPr b="0" i="0" lang="en-GB" sz="2300" u="none" cap="none" strike="noStrike">
                <a:solidFill>
                  <a:srgbClr val="000000"/>
                </a:solidFill>
                <a:latin typeface="Calibri"/>
                <a:ea typeface="Calibri"/>
                <a:cs typeface="Calibri"/>
                <a:sym typeface="Calibri"/>
              </a:rPr>
              <a:t>Atribución/Reconocimiento-CompartirIgual 4.0 Internacional Deed, CC BY-SA 4.0</a:t>
            </a:r>
            <a:endParaRPr b="0" i="0" sz="23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300"/>
              <a:buFont typeface="Arial"/>
              <a:buNone/>
            </a:pPr>
            <a:r>
              <a:t/>
            </a:r>
            <a:endParaRPr b="0" i="0" sz="21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300"/>
              <a:buFont typeface="Arial"/>
              <a:buNone/>
            </a:pPr>
            <a:r>
              <a:rPr b="0" i="0" lang="en-GB" sz="2000" u="sng" cap="none" strike="noStrike">
                <a:solidFill>
                  <a:schemeClr val="hlink"/>
                </a:solidFill>
                <a:latin typeface="Calibri"/>
                <a:ea typeface="Calibri"/>
                <a:cs typeface="Calibri"/>
                <a:sym typeface="Calibri"/>
                <a:hlinkClick r:id="rId10"/>
              </a:rPr>
              <a:t>https://creativecommons.org/licenses/by-sa/4.0/deed.es</a:t>
            </a:r>
            <a:r>
              <a:rPr b="0" i="0" lang="en-GB" sz="2000" u="none" cap="none" strike="noStrike">
                <a:solidFill>
                  <a:srgbClr val="000000"/>
                </a:solidFill>
                <a:latin typeface="Calibri"/>
                <a:ea typeface="Calibri"/>
                <a:cs typeface="Calibri"/>
                <a:sym typeface="Calibri"/>
              </a:rPr>
              <a:t> </a:t>
            </a:r>
            <a:endParaRPr b="1" i="0" sz="2000" u="none" cap="none" strike="noStrike">
              <a:solidFill>
                <a:srgbClr val="000000"/>
              </a:solidFill>
              <a:latin typeface="Calibri"/>
              <a:ea typeface="Calibri"/>
              <a:cs typeface="Calibri"/>
              <a:sym typeface="Calibri"/>
            </a:endParaRPr>
          </a:p>
        </p:txBody>
      </p:sp>
      <p:sp>
        <p:nvSpPr>
          <p:cNvPr id="349" name="Google Shape;349;p50"/>
          <p:cNvSpPr txBox="1"/>
          <p:nvPr/>
        </p:nvSpPr>
        <p:spPr>
          <a:xfrm>
            <a:off x="5570300" y="1244778"/>
            <a:ext cx="6354000" cy="705900"/>
          </a:xfrm>
          <a:prstGeom prst="rect">
            <a:avLst/>
          </a:prstGeom>
          <a:solidFill>
            <a:schemeClr val="accent4"/>
          </a:solidFill>
          <a:ln>
            <a:noFill/>
          </a:ln>
        </p:spPr>
        <p:txBody>
          <a:bodyPr anchorCtr="0" anchor="t" bIns="130025" lIns="130025" spcFirstLastPara="1" rIns="130025" wrap="square" tIns="130025">
            <a:spAutoFit/>
          </a:bodyPr>
          <a:lstStyle/>
          <a:p>
            <a:pPr indent="0" lvl="0" marL="0" marR="0" rtl="0" algn="ctr">
              <a:lnSpc>
                <a:spcPct val="90000"/>
              </a:lnSpc>
              <a:spcBef>
                <a:spcPts val="0"/>
              </a:spcBef>
              <a:spcAft>
                <a:spcPts val="0"/>
              </a:spcAft>
              <a:buClr>
                <a:srgbClr val="000000"/>
              </a:buClr>
              <a:buSzPts val="2300"/>
              <a:buFont typeface="Arial"/>
              <a:buNone/>
            </a:pPr>
            <a:r>
              <a:rPr b="0" i="0" lang="en-GB" sz="1600" u="none" cap="none" strike="noStrike">
                <a:solidFill>
                  <a:srgbClr val="000000"/>
                </a:solidFill>
                <a:latin typeface="Calibri"/>
                <a:ea typeface="Calibri"/>
                <a:cs typeface="Calibri"/>
                <a:sym typeface="Calibri"/>
              </a:rPr>
              <a:t>Puede descargar este pase de diapositivas de</a:t>
            </a:r>
            <a:r>
              <a:rPr b="1" i="0" lang="en-GB" sz="1600" u="none" cap="none" strike="noStrike">
                <a:solidFill>
                  <a:srgbClr val="000000"/>
                </a:solidFill>
                <a:latin typeface="Calibri"/>
                <a:ea typeface="Calibri"/>
                <a:cs typeface="Calibri"/>
                <a:sym typeface="Calibri"/>
              </a:rPr>
              <a:t> </a:t>
            </a:r>
            <a:r>
              <a:rPr b="1" i="0" lang="en-GB" sz="1600" u="sng" cap="none" strike="noStrike">
                <a:solidFill>
                  <a:schemeClr val="hlink"/>
                </a:solidFill>
                <a:latin typeface="Calibri"/>
                <a:ea typeface="Calibri"/>
                <a:cs typeface="Calibri"/>
                <a:sym typeface="Calibri"/>
                <a:hlinkClick r:id="rId11"/>
              </a:rPr>
              <a:t>misionleccionesbiblicas.org</a:t>
            </a:r>
            <a:r>
              <a:rPr b="1" i="0" lang="en-GB" sz="1600" u="none" cap="none" strike="noStrike">
                <a:solidFill>
                  <a:srgbClr val="000000"/>
                </a:solidFill>
                <a:latin typeface="Calibri"/>
                <a:ea typeface="Calibri"/>
                <a:cs typeface="Calibri"/>
                <a:sym typeface="Calibri"/>
              </a:rPr>
              <a:t>.</a:t>
            </a:r>
            <a:endParaRPr b="1" i="0" sz="1600" u="none" cap="none" strike="noStrike">
              <a:solidFill>
                <a:srgbClr val="000000"/>
              </a:solidFill>
              <a:latin typeface="Calibri"/>
              <a:ea typeface="Calibri"/>
              <a:cs typeface="Calibri"/>
              <a:sym typeface="Calibri"/>
            </a:endParaRPr>
          </a:p>
        </p:txBody>
      </p:sp>
      <p:sp>
        <p:nvSpPr>
          <p:cNvPr id="350" name="Google Shape;350;p50"/>
          <p:cNvSpPr txBox="1"/>
          <p:nvPr/>
        </p:nvSpPr>
        <p:spPr>
          <a:xfrm>
            <a:off x="4796160" y="9040142"/>
            <a:ext cx="7352320" cy="519253"/>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latin typeface="Calibri"/>
                <a:ea typeface="Calibri"/>
                <a:cs typeface="Calibri"/>
                <a:sym typeface="Calibri"/>
              </a:rPr>
              <a:t>    misionleccionesbiblicas.org</a:t>
            </a:r>
            <a:r>
              <a:rPr lang="en-GB" sz="1400">
                <a:latin typeface="Calibri"/>
                <a:ea typeface="Calibri"/>
                <a:cs typeface="Calibri"/>
                <a:sym typeface="Calibri"/>
              </a:rPr>
              <a:t>    </a:t>
            </a:r>
            <a:r>
              <a:rPr lang="en-GB">
                <a:latin typeface="Calibri"/>
                <a:ea typeface="Calibri"/>
                <a:cs typeface="Calibri"/>
                <a:sym typeface="Calibri"/>
              </a:rPr>
              <a:t>Los Sabios y una Estrella</a:t>
            </a:r>
            <a:endParaRPr sz="1400">
              <a:latin typeface="Calibri"/>
              <a:ea typeface="Calibri"/>
              <a:cs typeface="Calibri"/>
              <a:sym typeface="Calibri"/>
            </a:endParaRPr>
          </a:p>
        </p:txBody>
      </p:sp>
      <p:sp>
        <p:nvSpPr>
          <p:cNvPr id="351" name="Google Shape;351;p50"/>
          <p:cNvSpPr txBox="1"/>
          <p:nvPr/>
        </p:nvSpPr>
        <p:spPr>
          <a:xfrm>
            <a:off x="12148305" y="9048788"/>
            <a:ext cx="705280" cy="519253"/>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pic>
        <p:nvPicPr>
          <p:cNvPr descr="01_Christmas_WiseMen_1024_JPEG.jpg" id="240" name="Google Shape;240;p36"/>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241" name="Google Shape;241;p36"/>
          <p:cNvSpPr txBox="1"/>
          <p:nvPr/>
        </p:nvSpPr>
        <p:spPr>
          <a:xfrm>
            <a:off x="4947360" y="92256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b="1" lang="en-GB" sz="1400">
                <a:solidFill>
                  <a:schemeClr val="lt1"/>
                </a:solidFill>
                <a:latin typeface="Calibri"/>
                <a:ea typeface="Calibri"/>
                <a:cs typeface="Calibri"/>
                <a:sym typeface="Calibri"/>
              </a:rPr>
              <a:t>    misionleccionesbiblicas.org    </a:t>
            </a:r>
            <a:r>
              <a:rPr b="1" lang="en-GB">
                <a:solidFill>
                  <a:schemeClr val="lt1"/>
                </a:solidFill>
                <a:latin typeface="Calibri"/>
                <a:ea typeface="Calibri"/>
                <a:cs typeface="Calibri"/>
                <a:sym typeface="Calibri"/>
              </a:rPr>
              <a:t>Los Sabios y una Estrella</a:t>
            </a:r>
            <a:endParaRPr b="1" sz="1400">
              <a:solidFill>
                <a:schemeClr val="lt1"/>
              </a:solidFill>
              <a:latin typeface="Calibri"/>
              <a:ea typeface="Calibri"/>
              <a:cs typeface="Calibri"/>
              <a:sym typeface="Calibri"/>
            </a:endParaRPr>
          </a:p>
        </p:txBody>
      </p:sp>
      <p:sp>
        <p:nvSpPr>
          <p:cNvPr id="242" name="Google Shape;242;p36"/>
          <p:cNvSpPr txBox="1"/>
          <p:nvPr/>
        </p:nvSpPr>
        <p:spPr>
          <a:xfrm>
            <a:off x="12299505" y="92342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b="1" lang="en-GB" sz="1400">
                <a:solidFill>
                  <a:schemeClr val="lt1"/>
                </a:solidFill>
                <a:latin typeface="Calibri"/>
                <a:ea typeface="Calibri"/>
                <a:cs typeface="Calibri"/>
                <a:sym typeface="Calibri"/>
              </a:rPr>
              <a:t>‹#›</a:t>
            </a:fld>
            <a:endParaRPr b="1" sz="14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pic>
        <p:nvPicPr>
          <p:cNvPr descr="02_Christmas_WiseMen_1024_JPEG.jpg" id="247" name="Google Shape;247;p37"/>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248" name="Google Shape;248;p37"/>
          <p:cNvSpPr txBox="1"/>
          <p:nvPr/>
        </p:nvSpPr>
        <p:spPr>
          <a:xfrm>
            <a:off x="5073035" y="83709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b="1" lang="en-GB" sz="1400">
                <a:solidFill>
                  <a:schemeClr val="dk1"/>
                </a:solidFill>
                <a:latin typeface="Calibri"/>
                <a:ea typeface="Calibri"/>
                <a:cs typeface="Calibri"/>
                <a:sym typeface="Calibri"/>
              </a:rPr>
              <a:t>    misionleccionesbiblicas.org    </a:t>
            </a:r>
            <a:r>
              <a:rPr b="1" lang="en-GB">
                <a:solidFill>
                  <a:schemeClr val="dk1"/>
                </a:solidFill>
                <a:latin typeface="Calibri"/>
                <a:ea typeface="Calibri"/>
                <a:cs typeface="Calibri"/>
                <a:sym typeface="Calibri"/>
              </a:rPr>
              <a:t>Los Sabios y una Estrella</a:t>
            </a:r>
            <a:endParaRPr b="1" sz="1400">
              <a:solidFill>
                <a:schemeClr val="dk1"/>
              </a:solidFill>
              <a:latin typeface="Calibri"/>
              <a:ea typeface="Calibri"/>
              <a:cs typeface="Calibri"/>
              <a:sym typeface="Calibri"/>
            </a:endParaRPr>
          </a:p>
        </p:txBody>
      </p:sp>
      <p:sp>
        <p:nvSpPr>
          <p:cNvPr id="249" name="Google Shape;249;p37"/>
          <p:cNvSpPr txBox="1"/>
          <p:nvPr/>
        </p:nvSpPr>
        <p:spPr>
          <a:xfrm>
            <a:off x="12299505" y="83709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b="1" lang="en-GB" sz="1400">
                <a:solidFill>
                  <a:schemeClr val="dk1"/>
                </a:solidFill>
                <a:latin typeface="Calibri"/>
                <a:ea typeface="Calibri"/>
                <a:cs typeface="Calibri"/>
                <a:sym typeface="Calibri"/>
              </a:rPr>
              <a:t>‹#›</a:t>
            </a:fld>
            <a:endParaRPr b="1" sz="14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pic>
        <p:nvPicPr>
          <p:cNvPr descr="04_Christmas_WiseMen_1024_JPEG.jpg" id="254" name="Google Shape;254;p38"/>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255" name="Google Shape;255;p38"/>
          <p:cNvSpPr txBox="1"/>
          <p:nvPr/>
        </p:nvSpPr>
        <p:spPr>
          <a:xfrm>
            <a:off x="4947360" y="92256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chemeClr val="lt1"/>
                </a:solidFill>
                <a:latin typeface="Calibri"/>
                <a:ea typeface="Calibri"/>
                <a:cs typeface="Calibri"/>
                <a:sym typeface="Calibri"/>
              </a:rPr>
              <a:t>    misionleccionesbiblicas.org    </a:t>
            </a:r>
            <a:r>
              <a:rPr lang="en-GB">
                <a:solidFill>
                  <a:schemeClr val="lt1"/>
                </a:solidFill>
                <a:latin typeface="Calibri"/>
                <a:ea typeface="Calibri"/>
                <a:cs typeface="Calibri"/>
                <a:sym typeface="Calibri"/>
              </a:rPr>
              <a:t>Los Sabios y una Estrella</a:t>
            </a:r>
            <a:endParaRPr sz="1400">
              <a:solidFill>
                <a:schemeClr val="lt1"/>
              </a:solidFill>
              <a:latin typeface="Calibri"/>
              <a:ea typeface="Calibri"/>
              <a:cs typeface="Calibri"/>
              <a:sym typeface="Calibri"/>
            </a:endParaRPr>
          </a:p>
        </p:txBody>
      </p:sp>
      <p:sp>
        <p:nvSpPr>
          <p:cNvPr id="256" name="Google Shape;256;p38"/>
          <p:cNvSpPr txBox="1"/>
          <p:nvPr/>
        </p:nvSpPr>
        <p:spPr>
          <a:xfrm>
            <a:off x="12299505" y="92342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pic>
        <p:nvPicPr>
          <p:cNvPr descr="05_Christmas_WiseMen_1024_JPEG.jpg" id="261" name="Google Shape;261;p39"/>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262" name="Google Shape;262;p39"/>
          <p:cNvSpPr txBox="1"/>
          <p:nvPr/>
        </p:nvSpPr>
        <p:spPr>
          <a:xfrm>
            <a:off x="4947360" y="92256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chemeClr val="lt1"/>
                </a:solidFill>
                <a:latin typeface="Calibri"/>
                <a:ea typeface="Calibri"/>
                <a:cs typeface="Calibri"/>
                <a:sym typeface="Calibri"/>
              </a:rPr>
              <a:t>    misionleccionesbiblicas.org    </a:t>
            </a:r>
            <a:r>
              <a:rPr lang="en-GB">
                <a:solidFill>
                  <a:schemeClr val="lt1"/>
                </a:solidFill>
                <a:latin typeface="Calibri"/>
                <a:ea typeface="Calibri"/>
                <a:cs typeface="Calibri"/>
                <a:sym typeface="Calibri"/>
              </a:rPr>
              <a:t>Los Sabios y una Estrella</a:t>
            </a:r>
            <a:endParaRPr sz="1400">
              <a:solidFill>
                <a:schemeClr val="lt1"/>
              </a:solidFill>
              <a:latin typeface="Calibri"/>
              <a:ea typeface="Calibri"/>
              <a:cs typeface="Calibri"/>
              <a:sym typeface="Calibri"/>
            </a:endParaRPr>
          </a:p>
        </p:txBody>
      </p:sp>
      <p:sp>
        <p:nvSpPr>
          <p:cNvPr id="263" name="Google Shape;263;p39"/>
          <p:cNvSpPr txBox="1"/>
          <p:nvPr/>
        </p:nvSpPr>
        <p:spPr>
          <a:xfrm>
            <a:off x="12299505" y="92342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pic>
        <p:nvPicPr>
          <p:cNvPr descr="06_Christmas_WiseMen_1024_JPEG.jpg" id="268" name="Google Shape;268;p40"/>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269" name="Google Shape;269;p40"/>
          <p:cNvSpPr txBox="1"/>
          <p:nvPr/>
        </p:nvSpPr>
        <p:spPr>
          <a:xfrm>
            <a:off x="4947360" y="92256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b="1" lang="en-GB" sz="1400">
                <a:solidFill>
                  <a:schemeClr val="lt1"/>
                </a:solidFill>
                <a:latin typeface="Calibri"/>
                <a:ea typeface="Calibri"/>
                <a:cs typeface="Calibri"/>
                <a:sym typeface="Calibri"/>
              </a:rPr>
              <a:t>    misionleccionesbiblicas.org    </a:t>
            </a:r>
            <a:r>
              <a:rPr b="1" lang="en-GB">
                <a:solidFill>
                  <a:schemeClr val="lt1"/>
                </a:solidFill>
                <a:latin typeface="Calibri"/>
                <a:ea typeface="Calibri"/>
                <a:cs typeface="Calibri"/>
                <a:sym typeface="Calibri"/>
              </a:rPr>
              <a:t>Los Sabios y una Estrella</a:t>
            </a:r>
            <a:endParaRPr b="1" sz="1400">
              <a:solidFill>
                <a:schemeClr val="lt1"/>
              </a:solidFill>
              <a:latin typeface="Calibri"/>
              <a:ea typeface="Calibri"/>
              <a:cs typeface="Calibri"/>
              <a:sym typeface="Calibri"/>
            </a:endParaRPr>
          </a:p>
        </p:txBody>
      </p:sp>
      <p:sp>
        <p:nvSpPr>
          <p:cNvPr id="270" name="Google Shape;270;p40"/>
          <p:cNvSpPr txBox="1"/>
          <p:nvPr/>
        </p:nvSpPr>
        <p:spPr>
          <a:xfrm>
            <a:off x="12299505" y="92342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b="1" lang="en-GB" sz="1400">
                <a:solidFill>
                  <a:schemeClr val="lt1"/>
                </a:solidFill>
                <a:latin typeface="Calibri"/>
                <a:ea typeface="Calibri"/>
                <a:cs typeface="Calibri"/>
                <a:sym typeface="Calibri"/>
              </a:rPr>
              <a:t>‹#›</a:t>
            </a:fld>
            <a:endParaRPr b="1" sz="14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pic>
        <p:nvPicPr>
          <p:cNvPr descr="07_Christmas_WiseMen_1024_JPEG.jpg" id="275" name="Google Shape;275;p41"/>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276" name="Google Shape;276;p41"/>
          <p:cNvSpPr txBox="1"/>
          <p:nvPr/>
        </p:nvSpPr>
        <p:spPr>
          <a:xfrm>
            <a:off x="4947360" y="92256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latin typeface="Calibri"/>
                <a:ea typeface="Calibri"/>
                <a:cs typeface="Calibri"/>
                <a:sym typeface="Calibri"/>
              </a:rPr>
              <a:t>    misionleccionesbiblicas.org    </a:t>
            </a:r>
            <a:r>
              <a:rPr lang="en-GB">
                <a:latin typeface="Calibri"/>
                <a:ea typeface="Calibri"/>
                <a:cs typeface="Calibri"/>
                <a:sym typeface="Calibri"/>
              </a:rPr>
              <a:t>Los Sabios y una Estrella</a:t>
            </a:r>
            <a:endParaRPr sz="1400">
              <a:latin typeface="Calibri"/>
              <a:ea typeface="Calibri"/>
              <a:cs typeface="Calibri"/>
              <a:sym typeface="Calibri"/>
            </a:endParaRPr>
          </a:p>
        </p:txBody>
      </p:sp>
      <p:sp>
        <p:nvSpPr>
          <p:cNvPr id="277" name="Google Shape;277;p41"/>
          <p:cNvSpPr txBox="1"/>
          <p:nvPr/>
        </p:nvSpPr>
        <p:spPr>
          <a:xfrm>
            <a:off x="12299505" y="92342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pic>
        <p:nvPicPr>
          <p:cNvPr descr="08_Christmas_WiseMen_1024_JPEG.jpg" id="282" name="Google Shape;282;p42"/>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283" name="Google Shape;283;p42"/>
          <p:cNvSpPr txBox="1"/>
          <p:nvPr/>
        </p:nvSpPr>
        <p:spPr>
          <a:xfrm>
            <a:off x="4947360" y="92256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latin typeface="Calibri"/>
                <a:ea typeface="Calibri"/>
                <a:cs typeface="Calibri"/>
                <a:sym typeface="Calibri"/>
              </a:rPr>
              <a:t>    misionleccionesbiblicas.org    </a:t>
            </a:r>
            <a:r>
              <a:rPr lang="en-GB">
                <a:latin typeface="Calibri"/>
                <a:ea typeface="Calibri"/>
                <a:cs typeface="Calibri"/>
                <a:sym typeface="Calibri"/>
              </a:rPr>
              <a:t>Los Sabios y una Estrella</a:t>
            </a:r>
            <a:endParaRPr sz="1400">
              <a:latin typeface="Calibri"/>
              <a:ea typeface="Calibri"/>
              <a:cs typeface="Calibri"/>
              <a:sym typeface="Calibri"/>
            </a:endParaRPr>
          </a:p>
        </p:txBody>
      </p:sp>
      <p:sp>
        <p:nvSpPr>
          <p:cNvPr id="284" name="Google Shape;284;p42"/>
          <p:cNvSpPr txBox="1"/>
          <p:nvPr/>
        </p:nvSpPr>
        <p:spPr>
          <a:xfrm>
            <a:off x="12299505" y="92342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pic>
        <p:nvPicPr>
          <p:cNvPr descr="09_Christmas_WiseMen_1024_JPEG.jpg" id="289" name="Google Shape;289;p43"/>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290" name="Google Shape;290;p43"/>
          <p:cNvSpPr txBox="1"/>
          <p:nvPr/>
        </p:nvSpPr>
        <p:spPr>
          <a:xfrm>
            <a:off x="4947360" y="92256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chemeClr val="lt1"/>
                </a:solidFill>
                <a:latin typeface="Calibri"/>
                <a:ea typeface="Calibri"/>
                <a:cs typeface="Calibri"/>
                <a:sym typeface="Calibri"/>
              </a:rPr>
              <a:t>    misionleccionesbiblicas.org    </a:t>
            </a:r>
            <a:r>
              <a:rPr lang="en-GB">
                <a:solidFill>
                  <a:schemeClr val="lt1"/>
                </a:solidFill>
                <a:latin typeface="Calibri"/>
                <a:ea typeface="Calibri"/>
                <a:cs typeface="Calibri"/>
                <a:sym typeface="Calibri"/>
              </a:rPr>
              <a:t>Los Sabios y una Estrella</a:t>
            </a:r>
            <a:endParaRPr sz="1400">
              <a:solidFill>
                <a:schemeClr val="lt1"/>
              </a:solidFill>
              <a:latin typeface="Calibri"/>
              <a:ea typeface="Calibri"/>
              <a:cs typeface="Calibri"/>
              <a:sym typeface="Calibri"/>
            </a:endParaRPr>
          </a:p>
        </p:txBody>
      </p:sp>
      <p:sp>
        <p:nvSpPr>
          <p:cNvPr id="291" name="Google Shape;291;p43"/>
          <p:cNvSpPr txBox="1"/>
          <p:nvPr/>
        </p:nvSpPr>
        <p:spPr>
          <a:xfrm>
            <a:off x="12299505" y="92342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