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9" r:id="rId3"/>
    <p:sldMasterId id="2147483680" r:id="rId4"/>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9753600" cx="130048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7b019103ea_2_75: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300">
                <a:latin typeface="Calibri"/>
                <a:ea typeface="Calibri"/>
                <a:cs typeface="Calibri"/>
                <a:sym typeface="Calibri"/>
              </a:rPr>
              <a:t>1. Portada: El nacimiento de Jesús (Mateo 1:18-24 y Lucas 2:1-38)</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p:txBody>
      </p:sp>
      <p:sp>
        <p:nvSpPr>
          <p:cNvPr id="231" name="Google Shape;231;g37b019103ea_2_75: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7b019103ea_2_130:notes"/>
          <p:cNvSpPr/>
          <p:nvPr>
            <p:ph idx="2" type="sldImg"/>
          </p:nvPr>
        </p:nvSpPr>
        <p:spPr>
          <a:xfrm>
            <a:off x="1260194" y="801885"/>
            <a:ext cx="5040114"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g37b019103ea_2_130:notes"/>
          <p:cNvSpPr txBox="1"/>
          <p:nvPr>
            <p:ph idx="1" type="body"/>
          </p:nvPr>
        </p:nvSpPr>
        <p:spPr>
          <a:xfrm>
            <a:off x="755968" y="5078605"/>
            <a:ext cx="6047740" cy="4811310"/>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300">
                <a:latin typeface="Calibri"/>
                <a:ea typeface="Calibri"/>
                <a:cs typeface="Calibri"/>
                <a:sym typeface="Calibri"/>
              </a:rPr>
              <a:t>10. Mientras tanto, afuera de la ciudad, unos pastores cuidaban sus rebaños de ovejas en la noche tranquila.</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rPr lang="en-GB" sz="1300">
                <a:latin typeface="Calibri"/>
                <a:ea typeface="Calibri"/>
                <a:cs typeface="Calibri"/>
                <a:sym typeface="Calibri"/>
              </a:rPr>
              <a:t>De repente, una gran luz llenó el cielo oscuro. Nunca habían visto algo así antes. Era de noche, pero una luz brillante iluminaba alrededor del ángel.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rPr lang="en-GB" sz="1300">
                <a:latin typeface="Calibri"/>
                <a:ea typeface="Calibri"/>
                <a:cs typeface="Calibri"/>
                <a:sym typeface="Calibri"/>
              </a:rPr>
              <a:t>El ángel les habló. Dijo: «No tengan miedo. Les traigo buenas noticias de gran gozo que serán para todo el pueblo. Hoy en la ciudad de David ha nacido un Salvador; Él es Cristo el Señor. Esto les servirá de señal: Encontrarán a un bebé envuelto en pañales y acostado en un pesebre.»</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rPr lang="en-GB" sz="1300">
                <a:latin typeface="Calibri"/>
                <a:ea typeface="Calibri"/>
                <a:cs typeface="Calibri"/>
                <a:sym typeface="Calibri"/>
              </a:rPr>
              <a:t>De repente, no solo había un ángel, sino muchos ángeles alabando a Dios y diciendo: «¡Gloria a Dios en las alturas y en la tierra paz a los hombres en quienes Él se complace!»</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rPr lang="en-GB" sz="1300">
                <a:latin typeface="Calibri"/>
                <a:ea typeface="Calibri"/>
                <a:cs typeface="Calibri"/>
                <a:sym typeface="Calibri"/>
              </a:rPr>
              <a:t>Después de esto, los ángeles regresaron al cielo.</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7b019103ea_2_138:notes"/>
          <p:cNvSpPr/>
          <p:nvPr>
            <p:ph idx="2" type="sldImg"/>
          </p:nvPr>
        </p:nvSpPr>
        <p:spPr>
          <a:xfrm>
            <a:off x="1260194" y="801885"/>
            <a:ext cx="5040114"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g37b019103ea_2_138:notes"/>
          <p:cNvSpPr txBox="1"/>
          <p:nvPr>
            <p:ph idx="1" type="body"/>
          </p:nvPr>
        </p:nvSpPr>
        <p:spPr>
          <a:xfrm>
            <a:off x="755968" y="5078605"/>
            <a:ext cx="6047740" cy="4811310"/>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300">
                <a:latin typeface="Calibri"/>
                <a:ea typeface="Calibri"/>
                <a:cs typeface="Calibri"/>
                <a:sym typeface="Calibri"/>
              </a:rPr>
              <a:t>11. Una vez que los ángeles se fueron, los pastores dejaron a sus ovejas y se apresuraron a entrar a Belén. El ángel había dicho que el bebé nacería en «la ciudad de David». Todos sabían que otro nombre para la ciudad de David era Belén, ¡así que fueron a encontrarlo allí!</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rPr lang="en-GB" sz="1300">
                <a:latin typeface="Calibri"/>
                <a:ea typeface="Calibri"/>
                <a:cs typeface="Calibri"/>
                <a:sym typeface="Calibri"/>
              </a:rPr>
              <a:t>Los pastores encontraron a José, María y al bebé, tal como habían dicho los ángeles. Le contaron a María y José todo acerca de la asombrosa visión de los ángeles en medio de la gran luz y las maravillosas palabras que dijeron. Los pastores se alegraron de haber encontrado a este bebé especial cuyo nacimiento incluso alegró a los ángeles.</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rPr lang="en-GB" sz="1300">
                <a:latin typeface="Calibri"/>
                <a:ea typeface="Calibri"/>
                <a:cs typeface="Calibri"/>
                <a:sym typeface="Calibri"/>
              </a:rPr>
              <a:t>De todos los regalos que alguien podría dar, los pastores sabían que el regalo de Dios era el mejor. Dios había dado este pequeño bebé al mundo.</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7b019103ea_2_146:notes"/>
          <p:cNvSpPr/>
          <p:nvPr>
            <p:ph idx="2" type="sldImg"/>
          </p:nvPr>
        </p:nvSpPr>
        <p:spPr>
          <a:xfrm>
            <a:off x="1260194" y="801885"/>
            <a:ext cx="5040114"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g37b019103ea_2_146:notes"/>
          <p:cNvSpPr txBox="1"/>
          <p:nvPr>
            <p:ph idx="1" type="body"/>
          </p:nvPr>
        </p:nvSpPr>
        <p:spPr>
          <a:xfrm>
            <a:off x="755968" y="5078605"/>
            <a:ext cx="6047740" cy="4811310"/>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300">
                <a:latin typeface="Calibri"/>
                <a:ea typeface="Calibri"/>
                <a:cs typeface="Calibri"/>
                <a:sym typeface="Calibri"/>
              </a:rPr>
              <a:t>12. José y María cuidaron a su nuevo bebé y se aseguraron de seguir todas las reglas religiosas para las familias judías. Su hijo fue circuncidado al octavo día después de su nacimiento y luego lo llevaron al Templo en Jerusalén cuando tenía solo unas pocas semanas.</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rPr lang="en-GB" sz="1300">
                <a:latin typeface="Calibri"/>
                <a:ea typeface="Calibri"/>
                <a:cs typeface="Calibri"/>
                <a:sym typeface="Calibri"/>
              </a:rPr>
              <a:t>En el Templo fueron vistos por un anciano llamado Simeón. Simeón era un hombre muy bueno que entendía que Dios iba a enviar a alguien para ayudar a todo el pueblo judío e incluso al mundo entero. Había estado esperando y esperando. El Espíritu Santo se le había aparecido anteriormente y le dijo que vería al Cristo antes de morir. Luego, el Espíritu Santo guio a Simeón directamente hacia ellos el día que José y María llevaron al pequeño Jesús.</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7b019103ea_2_154:notes"/>
          <p:cNvSpPr/>
          <p:nvPr>
            <p:ph idx="2" type="sldImg"/>
          </p:nvPr>
        </p:nvSpPr>
        <p:spPr>
          <a:xfrm>
            <a:off x="1260194" y="801885"/>
            <a:ext cx="5040114"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g37b019103ea_2_154:notes"/>
          <p:cNvSpPr txBox="1"/>
          <p:nvPr>
            <p:ph idx="1" type="body"/>
          </p:nvPr>
        </p:nvSpPr>
        <p:spPr>
          <a:xfrm>
            <a:off x="755968" y="5078605"/>
            <a:ext cx="6047740" cy="4811310"/>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300">
                <a:latin typeface="Calibri"/>
                <a:ea typeface="Calibri"/>
                <a:cs typeface="Calibri"/>
                <a:sym typeface="Calibri"/>
              </a:rPr>
              <a:t>13. Simeón estaba tan feliz de ver a este bebé tan importante. Tomó a Jesús en sus brazos y lo bendijo. Dijo que Jesús traería salvación al mundo. Algunas personas aceptarían a Jesús y otras no. Le dijo a María que no siempre sería fácil. A veces le sucederían cosas a su hijo que la harían sentir triste.</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rPr lang="en-GB" sz="1300">
                <a:latin typeface="Calibri"/>
                <a:ea typeface="Calibri"/>
                <a:cs typeface="Calibri"/>
                <a:sym typeface="Calibri"/>
              </a:rPr>
              <a:t>Ana, una profetisa anciana que vivía en el Templo, escuchó a Simeón hablar sobre Jesús. Sabía que este bebé era especial. Desde entonces, Ana habló de Jesús a todos los que estaban dispuestos a escuchar.</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rPr lang="en-GB" sz="1300">
                <a:latin typeface="Calibri"/>
                <a:ea typeface="Calibri"/>
                <a:cs typeface="Calibri"/>
                <a:sym typeface="Calibri"/>
              </a:rPr>
              <a:t>Dios envió a su Hijo Jesús a la tierra para salvarnos. ¡El nacimiento de Jesús fue la llegada de un regalo asombroso para todo el mundo!</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7b019103ea_2_162: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t/>
            </a:r>
            <a:endParaRPr sz="1600"/>
          </a:p>
        </p:txBody>
      </p:sp>
      <p:sp>
        <p:nvSpPr>
          <p:cNvPr id="340" name="Google Shape;340;g37b019103ea_2_162:notes"/>
          <p:cNvSpPr/>
          <p:nvPr>
            <p:ph idx="2" type="sldImg"/>
          </p:nvPr>
        </p:nvSpPr>
        <p:spPr>
          <a:xfrm>
            <a:off x="126028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7b019103ea_2_171: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t/>
            </a:r>
            <a:endParaRPr sz="1600"/>
          </a:p>
        </p:txBody>
      </p:sp>
      <p:sp>
        <p:nvSpPr>
          <p:cNvPr id="350" name="Google Shape;350;g37b019103ea_2_171:notes"/>
          <p:cNvSpPr/>
          <p:nvPr>
            <p:ph idx="2" type="sldImg"/>
          </p:nvPr>
        </p:nvSpPr>
        <p:spPr>
          <a:xfrm>
            <a:off x="126028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7b019103ea_4_0: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60" name="Google Shape;360;g37b019103ea_4_0:notes"/>
          <p:cNvSpPr txBox="1"/>
          <p:nvPr>
            <p:ph idx="1" type="body"/>
          </p:nvPr>
        </p:nvSpPr>
        <p:spPr>
          <a:xfrm>
            <a:off x="755968" y="5078605"/>
            <a:ext cx="6047740" cy="481131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361" name="Google Shape;361;g37b019103ea_4_0:notes"/>
          <p:cNvSpPr txBox="1"/>
          <p:nvPr>
            <p:ph idx="12" type="sldNum"/>
          </p:nvPr>
        </p:nvSpPr>
        <p:spPr>
          <a:xfrm>
            <a:off x="0" y="0"/>
            <a:ext cx="3306944" cy="3507808"/>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GB"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7b019103ea_2_82: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300">
                <a:latin typeface="Calibri"/>
                <a:ea typeface="Calibri"/>
                <a:cs typeface="Calibri"/>
                <a:sym typeface="Calibri"/>
              </a:rPr>
              <a:t>2. José y María vivían en el pueblo de Nazaret. Estaban «desposados», lo que significaba que planeaban casarse.</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p:txBody>
      </p:sp>
      <p:sp>
        <p:nvSpPr>
          <p:cNvPr id="240" name="Google Shape;240;g37b019103ea_2_82: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7b019103ea_2_88: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300">
                <a:latin typeface="Calibri"/>
                <a:ea typeface="Calibri"/>
                <a:cs typeface="Calibri"/>
                <a:sym typeface="Calibri"/>
              </a:rPr>
              <a:t>3. Pero antes de que José y María realmente vivieran juntos o se casaran, María recibió la visita del ángel Gabriel para decirle que iba a tener un bebé. Este bebé iba a ser especial y debía llamarlo «Jesús». El bebé de María sería el salvador del mundo.</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p:txBody>
      </p:sp>
      <p:sp>
        <p:nvSpPr>
          <p:cNvPr id="247" name="Google Shape;247;g37b019103ea_2_88:notes"/>
          <p:cNvSpPr/>
          <p:nvPr>
            <p:ph idx="2" type="sldImg"/>
          </p:nvPr>
        </p:nvSpPr>
        <p:spPr>
          <a:xfrm>
            <a:off x="1260194" y="801885"/>
            <a:ext cx="5040114"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7b019103ea_2_94: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300">
                <a:latin typeface="Calibri"/>
                <a:ea typeface="Calibri"/>
                <a:cs typeface="Calibri"/>
                <a:sym typeface="Calibri"/>
              </a:rPr>
              <a:t>4. El bebé que tenía María en su vientre no tenía un padre en la tierra. Era diferente de todos los demás bebés porque su padre era Dios.Algo así nunca había sucedido antes, por lo que fue muy difícil para José entenderlo. El ángel vino a José en un sueño y le explicó lo que significaba y lo que Dios quería que José hiciera. Después de que José despertó, se casó con María para poder cuidar de ella y del bebé como lo haría un padre.</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p:txBody>
      </p:sp>
      <p:sp>
        <p:nvSpPr>
          <p:cNvPr id="256" name="Google Shape;256;g37b019103ea_2_94:notes"/>
          <p:cNvSpPr/>
          <p:nvPr>
            <p:ph idx="2" type="sldImg"/>
          </p:nvPr>
        </p:nvSpPr>
        <p:spPr>
          <a:xfrm>
            <a:off x="1260194" y="801885"/>
            <a:ext cx="5040114"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7b019103ea_2_100: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300">
                <a:latin typeface="Calibri"/>
                <a:ea typeface="Calibri"/>
                <a:cs typeface="Calibri"/>
                <a:sym typeface="Calibri"/>
              </a:rPr>
              <a:t>5. José y María vivían en un pueblo llamado Nazaret. Los romanos estaban a cargo del país. Un día, el gobernante del país, llamado César Augusto, envió una carta a toda la región que gobernaba diciendo que todas las personas debían ir a la ciudad de donde provenían sus familias. Cada persona de la familia debía ser contada. Esto se llamaba un censo. Quería saber exactamente cuántas personas había porque quería que todos pagarán impuestos.</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p:txBody>
      </p:sp>
      <p:sp>
        <p:nvSpPr>
          <p:cNvPr id="265" name="Google Shape;265;g37b019103ea_2_100: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7b019103ea_2_106: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300">
                <a:latin typeface="Calibri"/>
                <a:ea typeface="Calibri"/>
                <a:cs typeface="Calibri"/>
                <a:sym typeface="Calibri"/>
              </a:rPr>
              <a:t>6. Dado que la familia de José originalmente venía de un pequeño pueblo llamado Belén, fue allí para ser contado en el censo.</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rPr lang="en-GB" sz="1300">
                <a:latin typeface="Calibri"/>
                <a:ea typeface="Calibri"/>
                <a:cs typeface="Calibri"/>
                <a:sym typeface="Calibri"/>
              </a:rPr>
              <a:t>Belén estaba lejos de Nazaret. Por supuesto, no había aviones ni autos en ese entonces. Las personas tenían que caminar o montar animales. Empacaron sus cosas porque José y María tenían que hacer lo que el rey ordenaba. María montaba un burro mientras José caminaba junto a ella. Comenzaron su viaje hacia Belén.</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p:txBody>
      </p:sp>
      <p:sp>
        <p:nvSpPr>
          <p:cNvPr id="272" name="Google Shape;272;g37b019103ea_2_106: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7b019103ea_2_112: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300">
                <a:solidFill>
                  <a:schemeClr val="dk1"/>
                </a:solidFill>
                <a:latin typeface="Calibri"/>
                <a:ea typeface="Calibri"/>
                <a:cs typeface="Calibri"/>
                <a:sym typeface="Calibri"/>
              </a:rPr>
              <a:t>7. Cuando llegaron, encontraron las calles muy concurridas con gente. Buscaron un lugar donde quedarse, pero todas las casas estaban llenas de otras personas que habían venido a Belén por la misma razón. Se hacía tarde. María estaba cansada. Ya casi era el momento de que naciera su bebé. José también estaba cansado y necesitaba un lugar para descansar.</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79" name="Google Shape;279;g37b019103ea_2_112: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7b019103ea_2_118: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300">
                <a:latin typeface="Calibri"/>
                <a:ea typeface="Calibri"/>
                <a:cs typeface="Calibri"/>
                <a:sym typeface="Calibri"/>
              </a:rPr>
              <a:t>8. Pero Dios no se había olvidado de María y José. Él los cuidó. Encontraron un lugar donde se guardaban los animales y se alegraron de encontrar un lugar tranquilo para descansar después de su largo viaje.</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rPr lang="en-GB" sz="1300">
                <a:latin typeface="Calibri"/>
                <a:ea typeface="Calibri"/>
                <a:cs typeface="Calibri"/>
                <a:sym typeface="Calibri"/>
              </a:rPr>
              <a:t>Durante la noche, sucedió algo maravilloso. María tuvo a su bebé. María estaba tan feliz. Era un hijo, tal como el ángel había dicho. Era el Hijo de Dios. José y María le dieron el nombre de «Jesús.»</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p:txBody>
      </p:sp>
      <p:sp>
        <p:nvSpPr>
          <p:cNvPr id="286" name="Google Shape;286;g37b019103ea_2_118: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7b019103ea_2_124: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300">
                <a:latin typeface="Calibri"/>
                <a:ea typeface="Calibri"/>
                <a:cs typeface="Calibri"/>
                <a:sym typeface="Calibri"/>
              </a:rPr>
              <a:t>9. José buscó un lugar para poner al bebé recién nacido. Encontró una caja llena de paja. Este era el tipo de caja en la que los granjeros ponían heno para que los animales pudieran comer de ella. Se llamaba un pesebre. María arregló la paja y puso una tela sobre ella. Luego envolvió al bebé en un manto y lo colocó en la cálida paja.</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p:txBody>
      </p:sp>
      <p:sp>
        <p:nvSpPr>
          <p:cNvPr id="293" name="Google Shape;293;g37b019103ea_2_124: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p15"/>
          <p:cNvSpPr txBox="1"/>
          <p:nvPr>
            <p:ph type="ctrTitle"/>
          </p:nvPr>
        </p:nvSpPr>
        <p:spPr>
          <a:xfrm>
            <a:off x="975360" y="3029938"/>
            <a:ext cx="11054080" cy="2090702"/>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04" name="Google Shape;104;p15"/>
          <p:cNvSpPr txBox="1"/>
          <p:nvPr>
            <p:ph idx="1" type="subTitle"/>
          </p:nvPr>
        </p:nvSpPr>
        <p:spPr>
          <a:xfrm>
            <a:off x="1950720" y="5527040"/>
            <a:ext cx="9103360" cy="2492587"/>
          </a:xfrm>
          <a:prstGeom prst="rect">
            <a:avLst/>
          </a:prstGeom>
          <a:noFill/>
          <a:ln>
            <a:noFill/>
          </a:ln>
        </p:spPr>
        <p:txBody>
          <a:bodyPr anchorCtr="0" anchor="t" bIns="130025" lIns="130025" spcFirstLastPara="1" rIns="130025" wrap="square" tIns="130025">
            <a:noAutofit/>
          </a:bodyPr>
          <a:lstStyle>
            <a:lvl1pPr lvl="0" marR="0" algn="ctr">
              <a:lnSpc>
                <a:spcPct val="100000"/>
              </a:lnSpc>
              <a:spcBef>
                <a:spcPts val="900"/>
              </a:spcBef>
              <a:spcAft>
                <a:spcPts val="0"/>
              </a:spcAft>
              <a:buClr>
                <a:srgbClr val="888888"/>
              </a:buClr>
              <a:buSzPts val="4600"/>
              <a:buFont typeface="Arial"/>
              <a:buNone/>
              <a:defRPr b="0" i="0" sz="4600" u="none" cap="none" strike="noStrike">
                <a:solidFill>
                  <a:srgbClr val="888888"/>
                </a:solidFill>
                <a:latin typeface="Calibri"/>
                <a:ea typeface="Calibri"/>
                <a:cs typeface="Calibri"/>
                <a:sym typeface="Calibri"/>
              </a:defRPr>
            </a:lvl1pPr>
            <a:lvl2pPr lvl="1" marR="0" algn="ctr">
              <a:lnSpc>
                <a:spcPct val="100000"/>
              </a:lnSpc>
              <a:spcBef>
                <a:spcPts val="800"/>
              </a:spcBef>
              <a:spcAft>
                <a:spcPts val="0"/>
              </a:spcAft>
              <a:buClr>
                <a:srgbClr val="888888"/>
              </a:buClr>
              <a:buSzPts val="4000"/>
              <a:buFont typeface="Arial"/>
              <a:buNone/>
              <a:defRPr b="0" i="0" sz="4000" u="none" cap="none" strike="noStrike">
                <a:solidFill>
                  <a:srgbClr val="888888"/>
                </a:solidFill>
                <a:latin typeface="Calibri"/>
                <a:ea typeface="Calibri"/>
                <a:cs typeface="Calibri"/>
                <a:sym typeface="Calibri"/>
              </a:defRPr>
            </a:lvl2pPr>
            <a:lvl3pPr lvl="2" marR="0" algn="ctr">
              <a:lnSpc>
                <a:spcPct val="100000"/>
              </a:lnSpc>
              <a:spcBef>
                <a:spcPts val="700"/>
              </a:spcBef>
              <a:spcAft>
                <a:spcPts val="0"/>
              </a:spcAft>
              <a:buClr>
                <a:srgbClr val="888888"/>
              </a:buClr>
              <a:buSzPts val="3400"/>
              <a:buFont typeface="Arial"/>
              <a:buNone/>
              <a:defRPr b="0" i="0" sz="3400" u="none" cap="none" strike="noStrike">
                <a:solidFill>
                  <a:srgbClr val="888888"/>
                </a:solidFill>
                <a:latin typeface="Calibri"/>
                <a:ea typeface="Calibri"/>
                <a:cs typeface="Calibri"/>
                <a:sym typeface="Calibri"/>
              </a:defRPr>
            </a:lvl3pPr>
            <a:lvl4pPr lvl="3"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4pPr>
            <a:lvl5pPr lvl="4"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5pPr>
            <a:lvl6pPr lvl="5"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6pPr>
            <a:lvl7pPr lvl="6"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7pPr>
            <a:lvl8pPr lvl="7"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8pPr>
            <a:lvl9pPr lvl="8"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9pPr>
          </a:lstStyle>
          <a:p/>
        </p:txBody>
      </p:sp>
      <p:sp>
        <p:nvSpPr>
          <p:cNvPr id="105" name="Google Shape;105;p15"/>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06" name="Google Shape;106;p15"/>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07" name="Google Shape;107;p15"/>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8" name="Shape 108"/>
        <p:cNvGrpSpPr/>
        <p:nvPr/>
      </p:nvGrpSpPr>
      <p:grpSpPr>
        <a:xfrm>
          <a:off x="0" y="0"/>
          <a:ext cx="0" cy="0"/>
          <a:chOff x="0" y="0"/>
          <a:chExt cx="0" cy="0"/>
        </a:xfrm>
      </p:grpSpPr>
      <p:sp>
        <p:nvSpPr>
          <p:cNvPr id="109" name="Google Shape;109;p16"/>
          <p:cNvSpPr txBox="1"/>
          <p:nvPr>
            <p:ph type="title"/>
          </p:nvPr>
        </p:nvSpPr>
        <p:spPr>
          <a:xfrm>
            <a:off x="650240" y="388338"/>
            <a:ext cx="4278490" cy="1652693"/>
          </a:xfrm>
          <a:prstGeom prst="rect">
            <a:avLst/>
          </a:prstGeom>
          <a:noFill/>
          <a:ln>
            <a:noFill/>
          </a:ln>
        </p:spPr>
        <p:txBody>
          <a:bodyPr anchorCtr="0" anchor="b" bIns="130025" lIns="130025" spcFirstLastPara="1" rIns="130025" wrap="square" tIns="130025">
            <a:noAutofit/>
          </a:bodyPr>
          <a:lstStyle>
            <a:lvl1pPr lvl="0" marR="0" algn="l">
              <a:lnSpc>
                <a:spcPct val="100000"/>
              </a:lnSpc>
              <a:spcBef>
                <a:spcPts val="0"/>
              </a:spcBef>
              <a:spcAft>
                <a:spcPts val="0"/>
              </a:spcAft>
              <a:buSzPts val="2000"/>
              <a:buNone/>
              <a:defRPr b="1" i="0" sz="28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10" name="Google Shape;110;p16"/>
          <p:cNvSpPr txBox="1"/>
          <p:nvPr>
            <p:ph idx="1" type="body"/>
          </p:nvPr>
        </p:nvSpPr>
        <p:spPr>
          <a:xfrm>
            <a:off x="5084516" y="388338"/>
            <a:ext cx="7270044" cy="8324427"/>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11" name="Google Shape;111;p16"/>
          <p:cNvSpPr txBox="1"/>
          <p:nvPr>
            <p:ph idx="2" type="body"/>
          </p:nvPr>
        </p:nvSpPr>
        <p:spPr>
          <a:xfrm>
            <a:off x="650240" y="2041031"/>
            <a:ext cx="4278490" cy="6671734"/>
          </a:xfrm>
          <a:prstGeom prst="rect">
            <a:avLst/>
          </a:prstGeom>
          <a:noFill/>
          <a:ln>
            <a:noFill/>
          </a:ln>
        </p:spPr>
        <p:txBody>
          <a:bodyPr anchorCtr="0" anchor="t" bIns="130025" lIns="130025" spcFirstLastPara="1" rIns="130025" wrap="square" tIns="130025">
            <a:noAutofit/>
          </a:bodyPr>
          <a:lstStyle>
            <a:lvl1pPr indent="-228600" lvl="0" marL="457200" marR="0" algn="l">
              <a:lnSpc>
                <a:spcPct val="100000"/>
              </a:lnSpc>
              <a:spcBef>
                <a:spcPts val="400"/>
              </a:spcBef>
              <a:spcAft>
                <a:spcPts val="0"/>
              </a:spcAft>
              <a:buClr>
                <a:schemeClr val="dk1"/>
              </a:buClr>
              <a:buSzPts val="4600"/>
              <a:buFont typeface="Arial"/>
              <a:buNone/>
              <a:defRPr b="0" i="0" sz="20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dk1"/>
              </a:buClr>
              <a:buSzPts val="4000"/>
              <a:buFont typeface="Arial"/>
              <a:buNone/>
              <a:defRPr b="0" i="0" sz="17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dk1"/>
              </a:buClr>
              <a:buSzPts val="3400"/>
              <a:buFont typeface="Arial"/>
              <a:buNone/>
              <a:defRPr b="0" i="0" sz="14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9pPr>
          </a:lstStyle>
          <a:p/>
        </p:txBody>
      </p:sp>
      <p:sp>
        <p:nvSpPr>
          <p:cNvPr id="112" name="Google Shape;112;p16"/>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13" name="Google Shape;113;p16"/>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14" name="Google Shape;114;p16"/>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5" name="Shape 115"/>
        <p:cNvGrpSpPr/>
        <p:nvPr/>
      </p:nvGrpSpPr>
      <p:grpSpPr>
        <a:xfrm>
          <a:off x="0" y="0"/>
          <a:ext cx="0" cy="0"/>
          <a:chOff x="0" y="0"/>
          <a:chExt cx="0" cy="0"/>
        </a:xfrm>
      </p:grpSpPr>
      <p:sp>
        <p:nvSpPr>
          <p:cNvPr id="116" name="Google Shape;116;p17"/>
          <p:cNvSpPr txBox="1"/>
          <p:nvPr>
            <p:ph type="title"/>
          </p:nvPr>
        </p:nvSpPr>
        <p:spPr>
          <a:xfrm rot="5400000">
            <a:off x="6730435" y="3088640"/>
            <a:ext cx="8322169" cy="292608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17" name="Google Shape;117;p17"/>
          <p:cNvSpPr txBox="1"/>
          <p:nvPr>
            <p:ph idx="1" type="body"/>
          </p:nvPr>
        </p:nvSpPr>
        <p:spPr>
          <a:xfrm rot="5400000">
            <a:off x="769903" y="270935"/>
            <a:ext cx="8322169" cy="8561493"/>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18" name="Google Shape;118;p17"/>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19" name="Google Shape;119;p17"/>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20" name="Google Shape;120;p17"/>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1" name="Shape 121"/>
        <p:cNvGrpSpPr/>
        <p:nvPr/>
      </p:nvGrpSpPr>
      <p:grpSpPr>
        <a:xfrm>
          <a:off x="0" y="0"/>
          <a:ext cx="0" cy="0"/>
          <a:chOff x="0" y="0"/>
          <a:chExt cx="0" cy="0"/>
        </a:xfrm>
      </p:grpSpPr>
      <p:sp>
        <p:nvSpPr>
          <p:cNvPr id="122" name="Google Shape;122;p18"/>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23" name="Google Shape;123;p18"/>
          <p:cNvSpPr txBox="1"/>
          <p:nvPr>
            <p:ph idx="1" type="body"/>
          </p:nvPr>
        </p:nvSpPr>
        <p:spPr>
          <a:xfrm rot="5400000">
            <a:off x="3283938" y="-357858"/>
            <a:ext cx="6436924" cy="11704320"/>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24" name="Google Shape;124;p18"/>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25" name="Google Shape;125;p18"/>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26" name="Google Shape;126;p18"/>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7" name="Shape 127"/>
        <p:cNvGrpSpPr/>
        <p:nvPr/>
      </p:nvGrpSpPr>
      <p:grpSpPr>
        <a:xfrm>
          <a:off x="0" y="0"/>
          <a:ext cx="0" cy="0"/>
          <a:chOff x="0" y="0"/>
          <a:chExt cx="0" cy="0"/>
        </a:xfrm>
      </p:grpSpPr>
      <p:sp>
        <p:nvSpPr>
          <p:cNvPr id="128" name="Google Shape;128;p19"/>
          <p:cNvSpPr txBox="1"/>
          <p:nvPr>
            <p:ph type="title"/>
          </p:nvPr>
        </p:nvSpPr>
        <p:spPr>
          <a:xfrm>
            <a:off x="2549032" y="6827520"/>
            <a:ext cx="7802880" cy="806027"/>
          </a:xfrm>
          <a:prstGeom prst="rect">
            <a:avLst/>
          </a:prstGeom>
          <a:noFill/>
          <a:ln>
            <a:noFill/>
          </a:ln>
        </p:spPr>
        <p:txBody>
          <a:bodyPr anchorCtr="0" anchor="b" bIns="130025" lIns="130025" spcFirstLastPara="1" rIns="130025" wrap="square" tIns="130025">
            <a:noAutofit/>
          </a:bodyPr>
          <a:lstStyle>
            <a:lvl1pPr lvl="0" marR="0" algn="l">
              <a:lnSpc>
                <a:spcPct val="100000"/>
              </a:lnSpc>
              <a:spcBef>
                <a:spcPts val="0"/>
              </a:spcBef>
              <a:spcAft>
                <a:spcPts val="0"/>
              </a:spcAft>
              <a:buSzPts val="2000"/>
              <a:buNone/>
              <a:defRPr b="1" i="0" sz="28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29" name="Google Shape;129;p19"/>
          <p:cNvSpPr/>
          <p:nvPr>
            <p:ph idx="2" type="pic"/>
          </p:nvPr>
        </p:nvSpPr>
        <p:spPr>
          <a:xfrm>
            <a:off x="2549032" y="871502"/>
            <a:ext cx="7802880" cy="5852160"/>
          </a:xfrm>
          <a:prstGeom prst="rect">
            <a:avLst/>
          </a:prstGeom>
          <a:noFill/>
          <a:ln>
            <a:noFill/>
          </a:ln>
        </p:spPr>
      </p:sp>
      <p:sp>
        <p:nvSpPr>
          <p:cNvPr id="130" name="Google Shape;130;p19"/>
          <p:cNvSpPr txBox="1"/>
          <p:nvPr>
            <p:ph idx="1" type="body"/>
          </p:nvPr>
        </p:nvSpPr>
        <p:spPr>
          <a:xfrm>
            <a:off x="2549032" y="7633547"/>
            <a:ext cx="7802880" cy="1144693"/>
          </a:xfrm>
          <a:prstGeom prst="rect">
            <a:avLst/>
          </a:prstGeom>
          <a:noFill/>
          <a:ln>
            <a:noFill/>
          </a:ln>
        </p:spPr>
        <p:txBody>
          <a:bodyPr anchorCtr="0" anchor="t" bIns="130025" lIns="130025" spcFirstLastPara="1" rIns="130025" wrap="square" tIns="130025">
            <a:noAutofit/>
          </a:bodyPr>
          <a:lstStyle>
            <a:lvl1pPr indent="-228600" lvl="0" marL="457200" marR="0" algn="l">
              <a:lnSpc>
                <a:spcPct val="100000"/>
              </a:lnSpc>
              <a:spcBef>
                <a:spcPts val="400"/>
              </a:spcBef>
              <a:spcAft>
                <a:spcPts val="0"/>
              </a:spcAft>
              <a:buClr>
                <a:schemeClr val="dk1"/>
              </a:buClr>
              <a:buSzPts val="4600"/>
              <a:buFont typeface="Arial"/>
              <a:buNone/>
              <a:defRPr b="0" i="0" sz="20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dk1"/>
              </a:buClr>
              <a:buSzPts val="4000"/>
              <a:buFont typeface="Arial"/>
              <a:buNone/>
              <a:defRPr b="0" i="0" sz="17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dk1"/>
              </a:buClr>
              <a:buSzPts val="3400"/>
              <a:buFont typeface="Arial"/>
              <a:buNone/>
              <a:defRPr b="0" i="0" sz="14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9pPr>
          </a:lstStyle>
          <a:p/>
        </p:txBody>
      </p:sp>
      <p:sp>
        <p:nvSpPr>
          <p:cNvPr id="131" name="Google Shape;131;p19"/>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32" name="Google Shape;132;p19"/>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33" name="Google Shape;133;p19"/>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4" name="Shape 134"/>
        <p:cNvGrpSpPr/>
        <p:nvPr/>
      </p:nvGrpSpPr>
      <p:grpSpPr>
        <a:xfrm>
          <a:off x="0" y="0"/>
          <a:ext cx="0" cy="0"/>
          <a:chOff x="0" y="0"/>
          <a:chExt cx="0" cy="0"/>
        </a:xfrm>
      </p:grpSpPr>
      <p:sp>
        <p:nvSpPr>
          <p:cNvPr id="135" name="Google Shape;135;p20"/>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36" name="Google Shape;136;p20"/>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37" name="Google Shape;137;p20"/>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8" name="Shape 138"/>
        <p:cNvGrpSpPr/>
        <p:nvPr/>
      </p:nvGrpSpPr>
      <p:grpSpPr>
        <a:xfrm>
          <a:off x="0" y="0"/>
          <a:ext cx="0" cy="0"/>
          <a:chOff x="0" y="0"/>
          <a:chExt cx="0" cy="0"/>
        </a:xfrm>
      </p:grpSpPr>
      <p:sp>
        <p:nvSpPr>
          <p:cNvPr id="139" name="Google Shape;139;p21"/>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40" name="Google Shape;140;p21"/>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41" name="Google Shape;141;p21"/>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42" name="Google Shape;142;p21"/>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3" name="Shape 143"/>
        <p:cNvGrpSpPr/>
        <p:nvPr/>
      </p:nvGrpSpPr>
      <p:grpSpPr>
        <a:xfrm>
          <a:off x="0" y="0"/>
          <a:ext cx="0" cy="0"/>
          <a:chOff x="0" y="0"/>
          <a:chExt cx="0" cy="0"/>
        </a:xfrm>
      </p:grpSpPr>
      <p:sp>
        <p:nvSpPr>
          <p:cNvPr id="144" name="Google Shape;144;p22"/>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45" name="Google Shape;145;p22"/>
          <p:cNvSpPr txBox="1"/>
          <p:nvPr>
            <p:ph idx="1" type="body"/>
          </p:nvPr>
        </p:nvSpPr>
        <p:spPr>
          <a:xfrm>
            <a:off x="650240" y="2183272"/>
            <a:ext cx="5746045" cy="909884"/>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700"/>
              </a:spcBef>
              <a:spcAft>
                <a:spcPts val="0"/>
              </a:spcAft>
              <a:buClr>
                <a:schemeClr val="dk1"/>
              </a:buClr>
              <a:buSzPts val="46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100000"/>
              </a:lnSpc>
              <a:spcBef>
                <a:spcPts val="600"/>
              </a:spcBef>
              <a:spcAft>
                <a:spcPts val="0"/>
              </a:spcAft>
              <a:buClr>
                <a:schemeClr val="dk1"/>
              </a:buClr>
              <a:buSzPts val="40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100000"/>
              </a:lnSpc>
              <a:spcBef>
                <a:spcPts val="500"/>
              </a:spcBef>
              <a:spcAft>
                <a:spcPts val="0"/>
              </a:spcAft>
              <a:buClr>
                <a:schemeClr val="dk1"/>
              </a:buClr>
              <a:buSzPts val="34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9pPr>
          </a:lstStyle>
          <a:p/>
        </p:txBody>
      </p:sp>
      <p:sp>
        <p:nvSpPr>
          <p:cNvPr id="146" name="Google Shape;146;p22"/>
          <p:cNvSpPr txBox="1"/>
          <p:nvPr>
            <p:ph idx="2" type="body"/>
          </p:nvPr>
        </p:nvSpPr>
        <p:spPr>
          <a:xfrm>
            <a:off x="650240" y="3093156"/>
            <a:ext cx="5746045" cy="5619610"/>
          </a:xfrm>
          <a:prstGeom prst="rect">
            <a:avLst/>
          </a:prstGeom>
          <a:noFill/>
          <a:ln>
            <a:noFill/>
          </a:ln>
        </p:spPr>
        <p:txBody>
          <a:bodyPr anchorCtr="0" anchor="t" bIns="130025" lIns="130025" spcFirstLastPara="1" rIns="130025" wrap="square" tIns="130025">
            <a:noAutofit/>
          </a:bodyPr>
          <a:lstStyle>
            <a:lvl1pPr indent="-444500" lvl="0" marL="4572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1pPr>
            <a:lvl2pPr indent="-406400" lvl="1" marL="914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93700" lvl="2" marL="1371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3pPr>
            <a:lvl4pPr indent="-374650" lvl="3" marL="1828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4pPr>
            <a:lvl5pPr indent="-374650" lvl="4" marL="22860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5pPr>
            <a:lvl6pPr indent="-374650" lvl="5" marL="27432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6pPr>
            <a:lvl7pPr indent="-374650" lvl="6" marL="32004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7pPr>
            <a:lvl8pPr indent="-374650" lvl="7" marL="36576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8pPr>
            <a:lvl9pPr indent="-374650" lvl="8" marL="4114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9pPr>
          </a:lstStyle>
          <a:p/>
        </p:txBody>
      </p:sp>
      <p:sp>
        <p:nvSpPr>
          <p:cNvPr id="147" name="Google Shape;147;p22"/>
          <p:cNvSpPr txBox="1"/>
          <p:nvPr>
            <p:ph idx="3" type="body"/>
          </p:nvPr>
        </p:nvSpPr>
        <p:spPr>
          <a:xfrm>
            <a:off x="6606258" y="2183272"/>
            <a:ext cx="5748302" cy="909884"/>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700"/>
              </a:spcBef>
              <a:spcAft>
                <a:spcPts val="0"/>
              </a:spcAft>
              <a:buClr>
                <a:schemeClr val="dk1"/>
              </a:buClr>
              <a:buSzPts val="46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100000"/>
              </a:lnSpc>
              <a:spcBef>
                <a:spcPts val="600"/>
              </a:spcBef>
              <a:spcAft>
                <a:spcPts val="0"/>
              </a:spcAft>
              <a:buClr>
                <a:schemeClr val="dk1"/>
              </a:buClr>
              <a:buSzPts val="40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100000"/>
              </a:lnSpc>
              <a:spcBef>
                <a:spcPts val="500"/>
              </a:spcBef>
              <a:spcAft>
                <a:spcPts val="0"/>
              </a:spcAft>
              <a:buClr>
                <a:schemeClr val="dk1"/>
              </a:buClr>
              <a:buSzPts val="34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9pPr>
          </a:lstStyle>
          <a:p/>
        </p:txBody>
      </p:sp>
      <p:sp>
        <p:nvSpPr>
          <p:cNvPr id="148" name="Google Shape;148;p22"/>
          <p:cNvSpPr txBox="1"/>
          <p:nvPr>
            <p:ph idx="4" type="body"/>
          </p:nvPr>
        </p:nvSpPr>
        <p:spPr>
          <a:xfrm>
            <a:off x="6606258" y="3093156"/>
            <a:ext cx="5748302" cy="5619610"/>
          </a:xfrm>
          <a:prstGeom prst="rect">
            <a:avLst/>
          </a:prstGeom>
          <a:noFill/>
          <a:ln>
            <a:noFill/>
          </a:ln>
        </p:spPr>
        <p:txBody>
          <a:bodyPr anchorCtr="0" anchor="t" bIns="130025" lIns="130025" spcFirstLastPara="1" rIns="130025" wrap="square" tIns="130025">
            <a:noAutofit/>
          </a:bodyPr>
          <a:lstStyle>
            <a:lvl1pPr indent="-444500" lvl="0" marL="4572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1pPr>
            <a:lvl2pPr indent="-406400" lvl="1" marL="914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93700" lvl="2" marL="1371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3pPr>
            <a:lvl4pPr indent="-374650" lvl="3" marL="1828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4pPr>
            <a:lvl5pPr indent="-374650" lvl="4" marL="22860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5pPr>
            <a:lvl6pPr indent="-374650" lvl="5" marL="27432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6pPr>
            <a:lvl7pPr indent="-374650" lvl="6" marL="32004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7pPr>
            <a:lvl8pPr indent="-374650" lvl="7" marL="36576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8pPr>
            <a:lvl9pPr indent="-374650" lvl="8" marL="4114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9pPr>
          </a:lstStyle>
          <a:p/>
        </p:txBody>
      </p:sp>
      <p:sp>
        <p:nvSpPr>
          <p:cNvPr id="149" name="Google Shape;149;p22"/>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50" name="Google Shape;150;p22"/>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51" name="Google Shape;151;p22"/>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2" name="Shape 152"/>
        <p:cNvGrpSpPr/>
        <p:nvPr/>
      </p:nvGrpSpPr>
      <p:grpSpPr>
        <a:xfrm>
          <a:off x="0" y="0"/>
          <a:ext cx="0" cy="0"/>
          <a:chOff x="0" y="0"/>
          <a:chExt cx="0" cy="0"/>
        </a:xfrm>
      </p:grpSpPr>
      <p:sp>
        <p:nvSpPr>
          <p:cNvPr id="153" name="Google Shape;153;p23"/>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54" name="Google Shape;154;p23"/>
          <p:cNvSpPr txBox="1"/>
          <p:nvPr>
            <p:ph idx="1" type="body"/>
          </p:nvPr>
        </p:nvSpPr>
        <p:spPr>
          <a:xfrm>
            <a:off x="650240" y="2275840"/>
            <a:ext cx="5743787" cy="6436925"/>
          </a:xfrm>
          <a:prstGeom prst="rect">
            <a:avLst/>
          </a:prstGeom>
          <a:noFill/>
          <a:ln>
            <a:noFill/>
          </a:ln>
        </p:spPr>
        <p:txBody>
          <a:bodyPr anchorCtr="0" anchor="t" bIns="130025" lIns="130025" spcFirstLastPara="1" rIns="130025" wrap="square" tIns="130025">
            <a:noAutofit/>
          </a:bodyPr>
          <a:lstStyle>
            <a:lvl1pPr indent="-482600" lvl="0" marL="4572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55" name="Google Shape;155;p23"/>
          <p:cNvSpPr txBox="1"/>
          <p:nvPr>
            <p:ph idx="2" type="body"/>
          </p:nvPr>
        </p:nvSpPr>
        <p:spPr>
          <a:xfrm>
            <a:off x="6610773" y="2275840"/>
            <a:ext cx="5743787" cy="6436925"/>
          </a:xfrm>
          <a:prstGeom prst="rect">
            <a:avLst/>
          </a:prstGeom>
          <a:noFill/>
          <a:ln>
            <a:noFill/>
          </a:ln>
        </p:spPr>
        <p:txBody>
          <a:bodyPr anchorCtr="0" anchor="t" bIns="130025" lIns="130025" spcFirstLastPara="1" rIns="130025" wrap="square" tIns="130025">
            <a:noAutofit/>
          </a:bodyPr>
          <a:lstStyle>
            <a:lvl1pPr indent="-482600" lvl="0" marL="4572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56" name="Google Shape;156;p23"/>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57" name="Google Shape;157;p23"/>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58" name="Google Shape;158;p23"/>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9" name="Shape 159"/>
        <p:cNvGrpSpPr/>
        <p:nvPr/>
      </p:nvGrpSpPr>
      <p:grpSpPr>
        <a:xfrm>
          <a:off x="0" y="0"/>
          <a:ext cx="0" cy="0"/>
          <a:chOff x="0" y="0"/>
          <a:chExt cx="0" cy="0"/>
        </a:xfrm>
      </p:grpSpPr>
      <p:sp>
        <p:nvSpPr>
          <p:cNvPr id="160" name="Google Shape;160;p24"/>
          <p:cNvSpPr txBox="1"/>
          <p:nvPr>
            <p:ph type="title"/>
          </p:nvPr>
        </p:nvSpPr>
        <p:spPr>
          <a:xfrm>
            <a:off x="1027290" y="6267591"/>
            <a:ext cx="11054080" cy="1937173"/>
          </a:xfrm>
          <a:prstGeom prst="rect">
            <a:avLst/>
          </a:prstGeom>
          <a:noFill/>
          <a:ln>
            <a:noFill/>
          </a:ln>
        </p:spPr>
        <p:txBody>
          <a:bodyPr anchorCtr="0" anchor="t" bIns="130025" lIns="130025" spcFirstLastPara="1" rIns="130025" wrap="square" tIns="130025">
            <a:noAutofit/>
          </a:bodyPr>
          <a:lstStyle>
            <a:lvl1pPr lvl="0" marR="0" algn="l">
              <a:lnSpc>
                <a:spcPct val="100000"/>
              </a:lnSpc>
              <a:spcBef>
                <a:spcPts val="0"/>
              </a:spcBef>
              <a:spcAft>
                <a:spcPts val="0"/>
              </a:spcAft>
              <a:buSzPts val="2000"/>
              <a:buNone/>
              <a:defRPr b="1" i="0" sz="57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61" name="Google Shape;161;p24"/>
          <p:cNvSpPr txBox="1"/>
          <p:nvPr>
            <p:ph idx="1" type="body"/>
          </p:nvPr>
        </p:nvSpPr>
        <p:spPr>
          <a:xfrm>
            <a:off x="1027290" y="4133992"/>
            <a:ext cx="11054080" cy="2133599"/>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600"/>
              </a:spcBef>
              <a:spcAft>
                <a:spcPts val="0"/>
              </a:spcAft>
              <a:buClr>
                <a:srgbClr val="888888"/>
              </a:buClr>
              <a:buSzPts val="4600"/>
              <a:buFont typeface="Arial"/>
              <a:buNone/>
              <a:defRPr b="0" i="0" sz="2800" u="none" cap="none" strike="noStrike">
                <a:solidFill>
                  <a:srgbClr val="888888"/>
                </a:solidFill>
                <a:latin typeface="Calibri"/>
                <a:ea typeface="Calibri"/>
                <a:cs typeface="Calibri"/>
                <a:sym typeface="Calibri"/>
              </a:defRPr>
            </a:lvl1pPr>
            <a:lvl2pPr indent="-228600" lvl="1" marL="914400" marR="0" algn="l">
              <a:lnSpc>
                <a:spcPct val="100000"/>
              </a:lnSpc>
              <a:spcBef>
                <a:spcPts val="500"/>
              </a:spcBef>
              <a:spcAft>
                <a:spcPts val="0"/>
              </a:spcAft>
              <a:buClr>
                <a:srgbClr val="888888"/>
              </a:buClr>
              <a:buSzPts val="4000"/>
              <a:buFont typeface="Arial"/>
              <a:buNone/>
              <a:defRPr b="0" i="0" sz="2600" u="none" cap="none" strike="noStrike">
                <a:solidFill>
                  <a:srgbClr val="888888"/>
                </a:solidFill>
                <a:latin typeface="Calibri"/>
                <a:ea typeface="Calibri"/>
                <a:cs typeface="Calibri"/>
                <a:sym typeface="Calibri"/>
              </a:defRPr>
            </a:lvl2pPr>
            <a:lvl3pPr indent="-228600" lvl="2" marL="1371600" marR="0" algn="l">
              <a:lnSpc>
                <a:spcPct val="100000"/>
              </a:lnSpc>
              <a:spcBef>
                <a:spcPts val="500"/>
              </a:spcBef>
              <a:spcAft>
                <a:spcPts val="0"/>
              </a:spcAft>
              <a:buClr>
                <a:srgbClr val="888888"/>
              </a:buClr>
              <a:buSzPts val="3400"/>
              <a:buFont typeface="Arial"/>
              <a:buNone/>
              <a:defRPr b="0" i="0" sz="2300" u="none" cap="none" strike="noStrike">
                <a:solidFill>
                  <a:srgbClr val="888888"/>
                </a:solidFill>
                <a:latin typeface="Calibri"/>
                <a:ea typeface="Calibri"/>
                <a:cs typeface="Calibri"/>
                <a:sym typeface="Calibri"/>
              </a:defRPr>
            </a:lvl3pPr>
            <a:lvl4pPr indent="-228600" lvl="3" marL="18288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4pPr>
            <a:lvl5pPr indent="-228600" lvl="4" marL="22860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5pPr>
            <a:lvl6pPr indent="-228600" lvl="5" marL="27432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6pPr>
            <a:lvl7pPr indent="-228600" lvl="6" marL="32004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7pPr>
            <a:lvl8pPr indent="-228600" lvl="7" marL="36576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8pPr>
            <a:lvl9pPr indent="-228600" lvl="8" marL="41148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9pPr>
          </a:lstStyle>
          <a:p/>
        </p:txBody>
      </p:sp>
      <p:sp>
        <p:nvSpPr>
          <p:cNvPr id="162" name="Google Shape;162;p24"/>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63" name="Google Shape;163;p24"/>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64" name="Google Shape;164;p24"/>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5" name="Shape 165"/>
        <p:cNvGrpSpPr/>
        <p:nvPr/>
      </p:nvGrpSpPr>
      <p:grpSpPr>
        <a:xfrm>
          <a:off x="0" y="0"/>
          <a:ext cx="0" cy="0"/>
          <a:chOff x="0" y="0"/>
          <a:chExt cx="0" cy="0"/>
        </a:xfrm>
      </p:grpSpPr>
      <p:sp>
        <p:nvSpPr>
          <p:cNvPr id="166" name="Google Shape;166;p25"/>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67" name="Google Shape;167;p25"/>
          <p:cNvSpPr txBox="1"/>
          <p:nvPr>
            <p:ph idx="1" type="body"/>
          </p:nvPr>
        </p:nvSpPr>
        <p:spPr>
          <a:xfrm>
            <a:off x="650240" y="2275840"/>
            <a:ext cx="11704320" cy="6436924"/>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68" name="Google Shape;168;p25"/>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69" name="Google Shape;169;p25"/>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70" name="Google Shape;170;p25"/>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p27"/>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9" name="Google Shape;179;p27"/>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0" name="Google Shape;180;p27"/>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1" name="Google Shape;181;p27"/>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2" name="Shape 182"/>
        <p:cNvGrpSpPr/>
        <p:nvPr/>
      </p:nvGrpSpPr>
      <p:grpSpPr>
        <a:xfrm>
          <a:off x="0" y="0"/>
          <a:ext cx="0" cy="0"/>
          <a:chOff x="0" y="0"/>
          <a:chExt cx="0" cy="0"/>
        </a:xfrm>
      </p:grpSpPr>
      <p:sp>
        <p:nvSpPr>
          <p:cNvPr id="183" name="Google Shape;183;p2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4" name="Google Shape;184;p2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85" name="Google Shape;185;p2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6" name="Google Shape;186;p28"/>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7" name="Google Shape;187;p28"/>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8" name="Shape 188"/>
        <p:cNvGrpSpPr/>
        <p:nvPr/>
      </p:nvGrpSpPr>
      <p:grpSpPr>
        <a:xfrm>
          <a:off x="0" y="0"/>
          <a:ext cx="0" cy="0"/>
          <a:chOff x="0" y="0"/>
          <a:chExt cx="0" cy="0"/>
        </a:xfrm>
      </p:grpSpPr>
      <p:sp>
        <p:nvSpPr>
          <p:cNvPr id="189" name="Google Shape;189;p29"/>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0" name="Google Shape;190;p29"/>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191" name="Google Shape;191;p2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2" name="Google Shape;192;p2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3" name="Google Shape;193;p2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4" name="Shape 194"/>
        <p:cNvGrpSpPr/>
        <p:nvPr/>
      </p:nvGrpSpPr>
      <p:grpSpPr>
        <a:xfrm>
          <a:off x="0" y="0"/>
          <a:ext cx="0" cy="0"/>
          <a:chOff x="0" y="0"/>
          <a:chExt cx="0" cy="0"/>
        </a:xfrm>
      </p:grpSpPr>
      <p:sp>
        <p:nvSpPr>
          <p:cNvPr id="195" name="Google Shape;195;p3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6" name="Google Shape;196;p30"/>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7" name="Google Shape;197;p30"/>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8" name="Google Shape;198;p3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9" name="Google Shape;199;p3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0" name="Google Shape;200;p3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1" name="Shape 201"/>
        <p:cNvGrpSpPr/>
        <p:nvPr/>
      </p:nvGrpSpPr>
      <p:grpSpPr>
        <a:xfrm>
          <a:off x="0" y="0"/>
          <a:ext cx="0" cy="0"/>
          <a:chOff x="0" y="0"/>
          <a:chExt cx="0" cy="0"/>
        </a:xfrm>
      </p:grpSpPr>
      <p:sp>
        <p:nvSpPr>
          <p:cNvPr id="202" name="Google Shape;202;p31"/>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3" name="Google Shape;203;p31"/>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4" name="Google Shape;204;p31"/>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5" name="Google Shape;205;p31"/>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6" name="Google Shape;206;p31"/>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7" name="Google Shape;207;p3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8" name="Google Shape;208;p3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9" name="Google Shape;209;p3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0" name="Shape 210"/>
        <p:cNvGrpSpPr/>
        <p:nvPr/>
      </p:nvGrpSpPr>
      <p:grpSpPr>
        <a:xfrm>
          <a:off x="0" y="0"/>
          <a:ext cx="0" cy="0"/>
          <a:chOff x="0" y="0"/>
          <a:chExt cx="0" cy="0"/>
        </a:xfrm>
      </p:grpSpPr>
      <p:sp>
        <p:nvSpPr>
          <p:cNvPr id="211" name="Google Shape;211;p32"/>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2" name="Google Shape;212;p32"/>
          <p:cNvSpPr/>
          <p:nvPr>
            <p:ph idx="2" type="pic"/>
          </p:nvPr>
        </p:nvSpPr>
        <p:spPr>
          <a:xfrm>
            <a:off x="5528734" y="1404339"/>
            <a:ext cx="6583680" cy="6931378"/>
          </a:xfrm>
          <a:prstGeom prst="rect">
            <a:avLst/>
          </a:prstGeom>
          <a:noFill/>
          <a:ln>
            <a:noFill/>
          </a:ln>
        </p:spPr>
      </p:sp>
      <p:sp>
        <p:nvSpPr>
          <p:cNvPr id="213" name="Google Shape;213;p32"/>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214" name="Google Shape;214;p3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5" name="Google Shape;215;p3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6" name="Google Shape;216;p3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7" name="Shape 217"/>
        <p:cNvGrpSpPr/>
        <p:nvPr/>
      </p:nvGrpSpPr>
      <p:grpSpPr>
        <a:xfrm>
          <a:off x="0" y="0"/>
          <a:ext cx="0" cy="0"/>
          <a:chOff x="0" y="0"/>
          <a:chExt cx="0" cy="0"/>
        </a:xfrm>
      </p:grpSpPr>
      <p:sp>
        <p:nvSpPr>
          <p:cNvPr id="218" name="Google Shape;218;p33"/>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9" name="Google Shape;219;p33"/>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0" name="Google Shape;220;p3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1" name="Google Shape;221;p3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2" name="Google Shape;222;p3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3" name="Shape 223"/>
        <p:cNvGrpSpPr/>
        <p:nvPr/>
      </p:nvGrpSpPr>
      <p:grpSpPr>
        <a:xfrm>
          <a:off x="0" y="0"/>
          <a:ext cx="0" cy="0"/>
          <a:chOff x="0" y="0"/>
          <a:chExt cx="0" cy="0"/>
        </a:xfrm>
      </p:grpSpPr>
      <p:sp>
        <p:nvSpPr>
          <p:cNvPr id="224" name="Google Shape;224;p34"/>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5" name="Google Shape;225;p34"/>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6" name="Google Shape;226;p3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7" name="Google Shape;227;p3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8" name="Google Shape;228;p3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theme" Target="../theme/theme3.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9pPr>
          </a:lstStyle>
          <a:p/>
        </p:txBody>
      </p:sp>
      <p:sp>
        <p:nvSpPr>
          <p:cNvPr id="98" name="Google Shape;98;p14"/>
          <p:cNvSpPr txBox="1"/>
          <p:nvPr>
            <p:ph idx="1" type="body"/>
          </p:nvPr>
        </p:nvSpPr>
        <p:spPr>
          <a:xfrm>
            <a:off x="650240" y="2275840"/>
            <a:ext cx="11704320" cy="6436924"/>
          </a:xfrm>
          <a:prstGeom prst="rect">
            <a:avLst/>
          </a:prstGeom>
          <a:noFill/>
          <a:ln>
            <a:noFill/>
          </a:ln>
        </p:spPr>
        <p:txBody>
          <a:bodyPr anchorCtr="0" anchor="t" bIns="130025" lIns="130025" spcFirstLastPara="1" rIns="130025" wrap="square" tIns="130025">
            <a:noAutofit/>
          </a:bodyPr>
          <a:lstStyle>
            <a:lvl1pPr indent="-520700" lvl="0" marL="457200" marR="0" rtl="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99" name="Google Shape;99;p14"/>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9pPr>
          </a:lstStyle>
          <a:p/>
        </p:txBody>
      </p:sp>
      <p:sp>
        <p:nvSpPr>
          <p:cNvPr id="100" name="Google Shape;100;p14"/>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9pPr>
          </a:lstStyle>
          <a:p/>
        </p:txBody>
      </p:sp>
      <p:sp>
        <p:nvSpPr>
          <p:cNvPr id="101" name="Google Shape;101;p14"/>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sz="20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6"/>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173" name="Google Shape;173;p26"/>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4" name="Google Shape;174;p2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5" name="Google Shape;175;p26"/>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6" name="Google Shape;176;p26"/>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www.missionbibleclass.org" TargetMode="Externa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hyperlink" Target="http://www.missionbibleclass.org"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www.missionbibleclass.org" TargetMode="Externa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1" Type="http://schemas.openxmlformats.org/officeDocument/2006/relationships/hyperlink" Target="https://creativecommons.org/licenses/by-sa/4.0/deed.es" TargetMode="External"/><Relationship Id="rId10" Type="http://schemas.openxmlformats.org/officeDocument/2006/relationships/image" Target="../media/image11.png"/><Relationship Id="rId12" Type="http://schemas.openxmlformats.org/officeDocument/2006/relationships/hyperlink" Target="https://misionleccionesbiblicas.org/" TargetMode="External"/><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hyperlink" Target="https://www.unfoldingword.org/sweet-publishing/" TargetMode="External"/><Relationship Id="rId5" Type="http://schemas.openxmlformats.org/officeDocument/2006/relationships/image" Target="../media/image10.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hyperlink" Target="http://www.missionbibleclass.org" TargetMode="Externa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www.missionbibleclass.org"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5"/>
          <p:cNvSpPr txBox="1"/>
          <p:nvPr/>
        </p:nvSpPr>
        <p:spPr>
          <a:xfrm>
            <a:off x="2666455" y="9040142"/>
            <a:ext cx="9187413" cy="519253"/>
          </a:xfrm>
          <a:prstGeom prst="rect">
            <a:avLst/>
          </a:prstGeom>
          <a:noFill/>
          <a:ln>
            <a:noFill/>
          </a:ln>
        </p:spPr>
        <p:txBody>
          <a:bodyPr anchorCtr="0" anchor="ctr" bIns="130025" lIns="130025" spcFirstLastPara="1" rIns="130025" wrap="square" tIns="130025">
            <a:no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uFill>
                  <a:noFill/>
                </a:uFill>
                <a:latin typeface="Calibri"/>
                <a:ea typeface="Calibri"/>
                <a:cs typeface="Calibri"/>
                <a:sym typeface="Calibri"/>
                <a:hlinkClick r:id="rId3">
                  <a:extLst>
                    <a:ext uri="{A12FA001-AC4F-418D-AE19-62706E023703}">
                      <ahyp:hlinkClr val="tx"/>
                    </a:ext>
                  </a:extLst>
                </a:hlinkClick>
              </a:rPr>
              <a:t>www.missionbibleclass.org</a:t>
            </a:r>
            <a:endParaRPr b="0" i="0" sz="1400" u="none" cap="none" strike="noStrike">
              <a:solidFill>
                <a:schemeClr val="accent1"/>
              </a:solidFill>
              <a:latin typeface="Calibri"/>
              <a:ea typeface="Calibri"/>
              <a:cs typeface="Calibri"/>
              <a:sym typeface="Calibri"/>
            </a:endParaRPr>
          </a:p>
        </p:txBody>
      </p:sp>
      <p:sp>
        <p:nvSpPr>
          <p:cNvPr id="234" name="Google Shape;234;p35"/>
          <p:cNvSpPr txBox="1"/>
          <p:nvPr/>
        </p:nvSpPr>
        <p:spPr>
          <a:xfrm>
            <a:off x="11711093" y="9040142"/>
            <a:ext cx="643413" cy="519253"/>
          </a:xfrm>
          <a:prstGeom prst="rect">
            <a:avLst/>
          </a:prstGeom>
          <a:noFill/>
          <a:ln>
            <a:noFill/>
          </a:ln>
        </p:spPr>
        <p:txBody>
          <a:bodyPr anchorCtr="0" anchor="ctr" bIns="65000" lIns="130025" spcFirstLastPara="1" rIns="130025" wrap="square" tIns="650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chemeClr val="accent1"/>
                </a:solidFill>
                <a:latin typeface="Calibri"/>
                <a:ea typeface="Calibri"/>
                <a:cs typeface="Calibri"/>
                <a:sym typeface="Calibri"/>
              </a:rPr>
              <a:t>‹#›</a:t>
            </a:fld>
            <a:endParaRPr b="0" i="0" sz="1400" u="none" cap="none" strike="noStrike">
              <a:solidFill>
                <a:schemeClr val="accent1"/>
              </a:solidFill>
              <a:latin typeface="Calibri"/>
              <a:ea typeface="Calibri"/>
              <a:cs typeface="Calibri"/>
              <a:sym typeface="Calibri"/>
            </a:endParaRPr>
          </a:p>
        </p:txBody>
      </p:sp>
      <p:pic>
        <p:nvPicPr>
          <p:cNvPr id="235" name="Google Shape;235;p35" title="09.03 COVER ES.png"/>
          <p:cNvPicPr preferRelativeResize="0"/>
          <p:nvPr/>
        </p:nvPicPr>
        <p:blipFill rotWithShape="1">
          <a:blip r:embed="rId4">
            <a:alphaModFix/>
          </a:blip>
          <a:srcRect b="0" l="0" r="0" t="0"/>
          <a:stretch/>
        </p:blipFill>
        <p:spPr>
          <a:xfrm>
            <a:off x="0" y="0"/>
            <a:ext cx="13004786" cy="9753601"/>
          </a:xfrm>
          <a:prstGeom prst="rect">
            <a:avLst/>
          </a:prstGeom>
          <a:noFill/>
          <a:ln>
            <a:noFill/>
          </a:ln>
        </p:spPr>
      </p:pic>
      <p:sp>
        <p:nvSpPr>
          <p:cNvPr id="236" name="Google Shape;236;p35"/>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b="1" lang="en-GB" sz="1400">
                <a:latin typeface="Calibri"/>
                <a:ea typeface="Calibri"/>
                <a:cs typeface="Calibri"/>
                <a:sym typeface="Calibri"/>
              </a:rPr>
              <a:t>    misionleccionesbiblicas.org    </a:t>
            </a:r>
            <a:r>
              <a:rPr b="1" lang="en-GB">
                <a:latin typeface="Calibri"/>
                <a:ea typeface="Calibri"/>
                <a:cs typeface="Calibri"/>
                <a:sym typeface="Calibri"/>
              </a:rPr>
              <a:t>El Nacimiento de Jesús</a:t>
            </a:r>
            <a:endParaRPr b="1" sz="1400">
              <a:latin typeface="Calibri"/>
              <a:ea typeface="Calibri"/>
              <a:cs typeface="Calibri"/>
              <a:sym typeface="Calibri"/>
            </a:endParaRPr>
          </a:p>
        </p:txBody>
      </p:sp>
      <p:sp>
        <p:nvSpPr>
          <p:cNvPr id="237" name="Google Shape;237;p35"/>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b="1" lang="en-GB" sz="1400">
                <a:solidFill>
                  <a:schemeClr val="dk1"/>
                </a:solidFill>
                <a:latin typeface="Calibri"/>
                <a:ea typeface="Calibri"/>
                <a:cs typeface="Calibri"/>
                <a:sym typeface="Calibri"/>
              </a:rPr>
              <a:t>‹#›</a:t>
            </a:fld>
            <a:endParaRPr b="1" sz="14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4"/>
          <p:cNvSpPr txBox="1"/>
          <p:nvPr>
            <p:ph type="ctrTitle"/>
          </p:nvPr>
        </p:nvSpPr>
        <p:spPr>
          <a:xfrm>
            <a:off x="975360" y="3029938"/>
            <a:ext cx="11054080" cy="2090667"/>
          </a:xfrm>
          <a:prstGeom prst="rect">
            <a:avLst/>
          </a:prstGeom>
          <a:noFill/>
          <a:ln>
            <a:noFill/>
          </a:ln>
        </p:spPr>
        <p:txBody>
          <a:bodyPr anchorCtr="0" anchor="ctr" bIns="130025" lIns="130025" spcFirstLastPara="1" rIns="130025" wrap="square" tIns="130025">
            <a:noAutofit/>
          </a:bodyPr>
          <a:lstStyle/>
          <a:p>
            <a:pPr indent="0" lvl="0" marL="0" rtl="0" algn="ctr">
              <a:lnSpc>
                <a:spcPct val="100000"/>
              </a:lnSpc>
              <a:spcBef>
                <a:spcPts val="0"/>
              </a:spcBef>
              <a:spcAft>
                <a:spcPts val="0"/>
              </a:spcAft>
              <a:buSzPts val="2000"/>
              <a:buNone/>
            </a:pPr>
            <a:r>
              <a:t/>
            </a:r>
            <a:endParaRPr/>
          </a:p>
        </p:txBody>
      </p:sp>
      <p:sp>
        <p:nvSpPr>
          <p:cNvPr id="303" name="Google Shape;303;p44"/>
          <p:cNvSpPr txBox="1"/>
          <p:nvPr>
            <p:ph idx="1" type="subTitle"/>
          </p:nvPr>
        </p:nvSpPr>
        <p:spPr>
          <a:xfrm>
            <a:off x="1950720" y="5527040"/>
            <a:ext cx="9103360" cy="2492587"/>
          </a:xfrm>
          <a:prstGeom prst="rect">
            <a:avLst/>
          </a:prstGeom>
          <a:noFill/>
          <a:ln>
            <a:noFill/>
          </a:ln>
        </p:spPr>
        <p:txBody>
          <a:bodyPr anchorCtr="0" anchor="t" bIns="130025" lIns="130025" spcFirstLastPara="1" rIns="130025" wrap="square" tIns="130025">
            <a:noAutofit/>
          </a:bodyPr>
          <a:lstStyle/>
          <a:p>
            <a:pPr indent="0" lvl="0" marL="0" rtl="0" algn="ctr">
              <a:lnSpc>
                <a:spcPct val="100000"/>
              </a:lnSpc>
              <a:spcBef>
                <a:spcPts val="900"/>
              </a:spcBef>
              <a:spcAft>
                <a:spcPts val="0"/>
              </a:spcAft>
              <a:buSzPts val="4600"/>
              <a:buNone/>
            </a:pPr>
            <a:r>
              <a:t/>
            </a:r>
            <a:endParaRPr/>
          </a:p>
        </p:txBody>
      </p:sp>
      <p:pic>
        <p:nvPicPr>
          <p:cNvPr id="304" name="Google Shape;304;p44"/>
          <p:cNvPicPr preferRelativeResize="0"/>
          <p:nvPr/>
        </p:nvPicPr>
        <p:blipFill rotWithShape="1">
          <a:blip r:embed="rId3">
            <a:alphaModFix/>
          </a:blip>
          <a:srcRect b="3753" l="0" r="3529" t="0"/>
          <a:stretch/>
        </p:blipFill>
        <p:spPr>
          <a:xfrm>
            <a:off x="0" y="0"/>
            <a:ext cx="13599858" cy="10052335"/>
          </a:xfrm>
          <a:prstGeom prst="rect">
            <a:avLst/>
          </a:prstGeom>
          <a:noFill/>
          <a:ln>
            <a:noFill/>
          </a:ln>
        </p:spPr>
      </p:pic>
      <p:sp>
        <p:nvSpPr>
          <p:cNvPr id="305" name="Google Shape;305;p44"/>
          <p:cNvSpPr txBox="1"/>
          <p:nvPr/>
        </p:nvSpPr>
        <p:spPr>
          <a:xfrm>
            <a:off x="5542410" y="9524367"/>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El Nacimiento de Jesús</a:t>
            </a:r>
            <a:endParaRPr sz="1400">
              <a:latin typeface="Calibri"/>
              <a:ea typeface="Calibri"/>
              <a:cs typeface="Calibri"/>
              <a:sym typeface="Calibri"/>
            </a:endParaRPr>
          </a:p>
        </p:txBody>
      </p:sp>
      <p:sp>
        <p:nvSpPr>
          <p:cNvPr id="306" name="Google Shape;306;p44"/>
          <p:cNvSpPr txBox="1"/>
          <p:nvPr/>
        </p:nvSpPr>
        <p:spPr>
          <a:xfrm>
            <a:off x="12894555" y="953301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5"/>
          <p:cNvSpPr txBox="1"/>
          <p:nvPr>
            <p:ph type="ctrTitle"/>
          </p:nvPr>
        </p:nvSpPr>
        <p:spPr>
          <a:xfrm>
            <a:off x="975360" y="3029938"/>
            <a:ext cx="11054080" cy="2090667"/>
          </a:xfrm>
          <a:prstGeom prst="rect">
            <a:avLst/>
          </a:prstGeom>
          <a:noFill/>
          <a:ln>
            <a:noFill/>
          </a:ln>
        </p:spPr>
        <p:txBody>
          <a:bodyPr anchorCtr="0" anchor="ctr" bIns="130025" lIns="130025" spcFirstLastPara="1" rIns="130025" wrap="square" tIns="130025">
            <a:noAutofit/>
          </a:bodyPr>
          <a:lstStyle/>
          <a:p>
            <a:pPr indent="0" lvl="0" marL="0" rtl="0" algn="ctr">
              <a:lnSpc>
                <a:spcPct val="100000"/>
              </a:lnSpc>
              <a:spcBef>
                <a:spcPts val="0"/>
              </a:spcBef>
              <a:spcAft>
                <a:spcPts val="0"/>
              </a:spcAft>
              <a:buSzPts val="2000"/>
              <a:buNone/>
            </a:pPr>
            <a:r>
              <a:t/>
            </a:r>
            <a:endParaRPr/>
          </a:p>
        </p:txBody>
      </p:sp>
      <p:sp>
        <p:nvSpPr>
          <p:cNvPr id="312" name="Google Shape;312;p45"/>
          <p:cNvSpPr txBox="1"/>
          <p:nvPr>
            <p:ph idx="1" type="subTitle"/>
          </p:nvPr>
        </p:nvSpPr>
        <p:spPr>
          <a:xfrm>
            <a:off x="1950720" y="5527040"/>
            <a:ext cx="9103360" cy="2492587"/>
          </a:xfrm>
          <a:prstGeom prst="rect">
            <a:avLst/>
          </a:prstGeom>
          <a:noFill/>
          <a:ln>
            <a:noFill/>
          </a:ln>
        </p:spPr>
        <p:txBody>
          <a:bodyPr anchorCtr="0" anchor="t" bIns="130025" lIns="130025" spcFirstLastPara="1" rIns="130025" wrap="square" tIns="130025">
            <a:noAutofit/>
          </a:bodyPr>
          <a:lstStyle/>
          <a:p>
            <a:pPr indent="0" lvl="0" marL="0" rtl="0" algn="ctr">
              <a:lnSpc>
                <a:spcPct val="100000"/>
              </a:lnSpc>
              <a:spcBef>
                <a:spcPts val="900"/>
              </a:spcBef>
              <a:spcAft>
                <a:spcPts val="0"/>
              </a:spcAft>
              <a:buSzPts val="4600"/>
              <a:buNone/>
            </a:pPr>
            <a:r>
              <a:t/>
            </a:r>
            <a:endParaRPr/>
          </a:p>
        </p:txBody>
      </p:sp>
      <p:pic>
        <p:nvPicPr>
          <p:cNvPr id="313" name="Google Shape;313;p45"/>
          <p:cNvPicPr preferRelativeResize="0"/>
          <p:nvPr/>
        </p:nvPicPr>
        <p:blipFill rotWithShape="1">
          <a:blip r:embed="rId3">
            <a:alphaModFix/>
          </a:blip>
          <a:srcRect b="0" l="0" r="2410" t="0"/>
          <a:stretch/>
        </p:blipFill>
        <p:spPr>
          <a:xfrm>
            <a:off x="-80053" y="0"/>
            <a:ext cx="13164900" cy="9753597"/>
          </a:xfrm>
          <a:prstGeom prst="rect">
            <a:avLst/>
          </a:prstGeom>
          <a:noFill/>
          <a:ln>
            <a:noFill/>
          </a:ln>
        </p:spPr>
      </p:pic>
      <p:sp>
        <p:nvSpPr>
          <p:cNvPr id="314" name="Google Shape;314;p45"/>
          <p:cNvSpPr txBox="1"/>
          <p:nvPr/>
        </p:nvSpPr>
        <p:spPr>
          <a:xfrm>
            <a:off x="47961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El Nacimiento de Jesús</a:t>
            </a:r>
            <a:endParaRPr sz="1400">
              <a:solidFill>
                <a:schemeClr val="lt1"/>
              </a:solidFill>
              <a:latin typeface="Calibri"/>
              <a:ea typeface="Calibri"/>
              <a:cs typeface="Calibri"/>
              <a:sym typeface="Calibri"/>
            </a:endParaRPr>
          </a:p>
        </p:txBody>
      </p:sp>
      <p:sp>
        <p:nvSpPr>
          <p:cNvPr id="315" name="Google Shape;315;p45"/>
          <p:cNvSpPr txBox="1"/>
          <p:nvPr/>
        </p:nvSpPr>
        <p:spPr>
          <a:xfrm>
            <a:off x="121483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6"/>
          <p:cNvSpPr txBox="1"/>
          <p:nvPr>
            <p:ph type="ctrTitle"/>
          </p:nvPr>
        </p:nvSpPr>
        <p:spPr>
          <a:xfrm>
            <a:off x="975360" y="3029938"/>
            <a:ext cx="11054080" cy="2090667"/>
          </a:xfrm>
          <a:prstGeom prst="rect">
            <a:avLst/>
          </a:prstGeom>
          <a:noFill/>
          <a:ln>
            <a:noFill/>
          </a:ln>
        </p:spPr>
        <p:txBody>
          <a:bodyPr anchorCtr="0" anchor="ctr" bIns="130025" lIns="130025" spcFirstLastPara="1" rIns="130025" wrap="square" tIns="130025">
            <a:noAutofit/>
          </a:bodyPr>
          <a:lstStyle/>
          <a:p>
            <a:pPr indent="0" lvl="0" marL="0" rtl="0" algn="ctr">
              <a:lnSpc>
                <a:spcPct val="100000"/>
              </a:lnSpc>
              <a:spcBef>
                <a:spcPts val="0"/>
              </a:spcBef>
              <a:spcAft>
                <a:spcPts val="0"/>
              </a:spcAft>
              <a:buSzPts val="2000"/>
              <a:buNone/>
            </a:pPr>
            <a:r>
              <a:t/>
            </a:r>
            <a:endParaRPr/>
          </a:p>
        </p:txBody>
      </p:sp>
      <p:sp>
        <p:nvSpPr>
          <p:cNvPr id="321" name="Google Shape;321;p46"/>
          <p:cNvSpPr txBox="1"/>
          <p:nvPr>
            <p:ph idx="1" type="subTitle"/>
          </p:nvPr>
        </p:nvSpPr>
        <p:spPr>
          <a:xfrm>
            <a:off x="1950720" y="5527040"/>
            <a:ext cx="9103360" cy="2492587"/>
          </a:xfrm>
          <a:prstGeom prst="rect">
            <a:avLst/>
          </a:prstGeom>
          <a:noFill/>
          <a:ln>
            <a:noFill/>
          </a:ln>
        </p:spPr>
        <p:txBody>
          <a:bodyPr anchorCtr="0" anchor="t" bIns="130025" lIns="130025" spcFirstLastPara="1" rIns="130025" wrap="square" tIns="130025">
            <a:noAutofit/>
          </a:bodyPr>
          <a:lstStyle/>
          <a:p>
            <a:pPr indent="0" lvl="0" marL="0" rtl="0" algn="ctr">
              <a:lnSpc>
                <a:spcPct val="100000"/>
              </a:lnSpc>
              <a:spcBef>
                <a:spcPts val="900"/>
              </a:spcBef>
              <a:spcAft>
                <a:spcPts val="0"/>
              </a:spcAft>
              <a:buSzPts val="4600"/>
              <a:buNone/>
            </a:pPr>
            <a:r>
              <a:t/>
            </a:r>
            <a:endParaRPr/>
          </a:p>
        </p:txBody>
      </p:sp>
      <p:sp>
        <p:nvSpPr>
          <p:cNvPr id="322" name="Google Shape;322;p46"/>
          <p:cNvSpPr txBox="1"/>
          <p:nvPr/>
        </p:nvSpPr>
        <p:spPr>
          <a:xfrm>
            <a:off x="2666455" y="9040142"/>
            <a:ext cx="9187413" cy="519253"/>
          </a:xfrm>
          <a:prstGeom prst="rect">
            <a:avLst/>
          </a:prstGeom>
          <a:noFill/>
          <a:ln>
            <a:noFill/>
          </a:ln>
        </p:spPr>
        <p:txBody>
          <a:bodyPr anchorCtr="0" anchor="ctr" bIns="130025" lIns="130025" spcFirstLastPara="1" rIns="130025" wrap="square" tIns="130025">
            <a:no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chemeClr val="lt2"/>
                </a:solidFill>
                <a:uFill>
                  <a:noFill/>
                </a:uFill>
                <a:latin typeface="Calibri"/>
                <a:ea typeface="Calibri"/>
                <a:cs typeface="Calibri"/>
                <a:sym typeface="Calibri"/>
                <a:hlinkClick r:id="rId3">
                  <a:extLst>
                    <a:ext uri="{A12FA001-AC4F-418D-AE19-62706E023703}">
                      <ahyp:hlinkClr val="tx"/>
                    </a:ext>
                  </a:extLst>
                </a:hlinkClick>
              </a:rPr>
              <a:t>www.missionbibleclass.org</a:t>
            </a:r>
            <a:r>
              <a:rPr b="0" i="0" lang="en-GB" sz="1400" u="none" cap="none" strike="noStrike">
                <a:solidFill>
                  <a:schemeClr val="lt2"/>
                </a:solidFill>
                <a:latin typeface="Calibri"/>
                <a:ea typeface="Calibri"/>
                <a:cs typeface="Calibri"/>
                <a:sym typeface="Calibri"/>
              </a:rPr>
              <a:t>      Birth of Jesus</a:t>
            </a:r>
            <a:endParaRPr b="0" i="0" sz="1400" u="none" cap="none" strike="noStrike">
              <a:solidFill>
                <a:schemeClr val="lt2"/>
              </a:solidFill>
              <a:latin typeface="Calibri"/>
              <a:ea typeface="Calibri"/>
              <a:cs typeface="Calibri"/>
              <a:sym typeface="Calibri"/>
            </a:endParaRPr>
          </a:p>
        </p:txBody>
      </p:sp>
      <p:sp>
        <p:nvSpPr>
          <p:cNvPr id="323" name="Google Shape;323;p46"/>
          <p:cNvSpPr txBox="1"/>
          <p:nvPr/>
        </p:nvSpPr>
        <p:spPr>
          <a:xfrm>
            <a:off x="11711093" y="9040142"/>
            <a:ext cx="643413" cy="519253"/>
          </a:xfrm>
          <a:prstGeom prst="rect">
            <a:avLst/>
          </a:prstGeom>
          <a:noFill/>
          <a:ln>
            <a:noFill/>
          </a:ln>
        </p:spPr>
        <p:txBody>
          <a:bodyPr anchorCtr="0" anchor="ctr" bIns="65000" lIns="130025" spcFirstLastPara="1" rIns="130025" wrap="square" tIns="650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chemeClr val="lt2"/>
                </a:solidFill>
                <a:latin typeface="Calibri"/>
                <a:ea typeface="Calibri"/>
                <a:cs typeface="Calibri"/>
                <a:sym typeface="Calibri"/>
              </a:rPr>
              <a:t>‹#›</a:t>
            </a:fld>
            <a:endParaRPr b="0" i="0" sz="1400" u="none" cap="none" strike="noStrike">
              <a:solidFill>
                <a:schemeClr val="lt2"/>
              </a:solidFill>
              <a:latin typeface="Calibri"/>
              <a:ea typeface="Calibri"/>
              <a:cs typeface="Calibri"/>
              <a:sym typeface="Calibri"/>
            </a:endParaRPr>
          </a:p>
        </p:txBody>
      </p:sp>
      <p:pic>
        <p:nvPicPr>
          <p:cNvPr id="324" name="Google Shape;324;p46"/>
          <p:cNvPicPr preferRelativeResize="0"/>
          <p:nvPr/>
        </p:nvPicPr>
        <p:blipFill rotWithShape="1">
          <a:blip r:embed="rId4">
            <a:alphaModFix/>
          </a:blip>
          <a:srcRect b="0" l="0" r="0" t="0"/>
          <a:stretch/>
        </p:blipFill>
        <p:spPr>
          <a:xfrm>
            <a:off x="0" y="54187"/>
            <a:ext cx="13004800" cy="9753564"/>
          </a:xfrm>
          <a:prstGeom prst="rect">
            <a:avLst/>
          </a:prstGeom>
          <a:noFill/>
          <a:ln>
            <a:noFill/>
          </a:ln>
        </p:spPr>
      </p:pic>
      <p:sp>
        <p:nvSpPr>
          <p:cNvPr id="325" name="Google Shape;325;p46"/>
          <p:cNvSpPr txBox="1"/>
          <p:nvPr/>
        </p:nvSpPr>
        <p:spPr>
          <a:xfrm>
            <a:off x="475241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accent1"/>
                </a:solidFill>
                <a:latin typeface="Calibri"/>
                <a:ea typeface="Calibri"/>
                <a:cs typeface="Calibri"/>
                <a:sym typeface="Calibri"/>
              </a:rPr>
              <a:t>    misionleccionesbiblicas.org    </a:t>
            </a:r>
            <a:r>
              <a:rPr lang="en-GB">
                <a:solidFill>
                  <a:schemeClr val="accent1"/>
                </a:solidFill>
                <a:latin typeface="Calibri"/>
                <a:ea typeface="Calibri"/>
                <a:cs typeface="Calibri"/>
                <a:sym typeface="Calibri"/>
              </a:rPr>
              <a:t>El Nacimiento de Jesús</a:t>
            </a:r>
            <a:endParaRPr sz="1400">
              <a:solidFill>
                <a:schemeClr val="accent1"/>
              </a:solidFill>
              <a:latin typeface="Calibri"/>
              <a:ea typeface="Calibri"/>
              <a:cs typeface="Calibri"/>
              <a:sym typeface="Calibri"/>
            </a:endParaRPr>
          </a:p>
        </p:txBody>
      </p:sp>
      <p:sp>
        <p:nvSpPr>
          <p:cNvPr id="326" name="Google Shape;326;p46"/>
          <p:cNvSpPr txBox="1"/>
          <p:nvPr/>
        </p:nvSpPr>
        <p:spPr>
          <a:xfrm>
            <a:off x="1210455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accent1"/>
                </a:solidFill>
                <a:latin typeface="Calibri"/>
                <a:ea typeface="Calibri"/>
                <a:cs typeface="Calibri"/>
                <a:sym typeface="Calibri"/>
              </a:rPr>
              <a:t>‹#›</a:t>
            </a:fld>
            <a:endParaRPr sz="1400">
              <a:solidFill>
                <a:schemeClr val="accen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7"/>
          <p:cNvSpPr txBox="1"/>
          <p:nvPr>
            <p:ph type="ctrTitle"/>
          </p:nvPr>
        </p:nvSpPr>
        <p:spPr>
          <a:xfrm>
            <a:off x="975360" y="3029938"/>
            <a:ext cx="11054080" cy="2090667"/>
          </a:xfrm>
          <a:prstGeom prst="rect">
            <a:avLst/>
          </a:prstGeom>
          <a:noFill/>
          <a:ln>
            <a:noFill/>
          </a:ln>
        </p:spPr>
        <p:txBody>
          <a:bodyPr anchorCtr="0" anchor="ctr" bIns="130025" lIns="130025" spcFirstLastPara="1" rIns="130025" wrap="square" tIns="130025">
            <a:noAutofit/>
          </a:bodyPr>
          <a:lstStyle/>
          <a:p>
            <a:pPr indent="0" lvl="0" marL="0" rtl="0" algn="ctr">
              <a:lnSpc>
                <a:spcPct val="100000"/>
              </a:lnSpc>
              <a:spcBef>
                <a:spcPts val="0"/>
              </a:spcBef>
              <a:spcAft>
                <a:spcPts val="0"/>
              </a:spcAft>
              <a:buSzPts val="2000"/>
              <a:buNone/>
            </a:pPr>
            <a:r>
              <a:t/>
            </a:r>
            <a:endParaRPr/>
          </a:p>
        </p:txBody>
      </p:sp>
      <p:sp>
        <p:nvSpPr>
          <p:cNvPr id="332" name="Google Shape;332;p47"/>
          <p:cNvSpPr txBox="1"/>
          <p:nvPr>
            <p:ph idx="1" type="subTitle"/>
          </p:nvPr>
        </p:nvSpPr>
        <p:spPr>
          <a:xfrm>
            <a:off x="1950720" y="5527040"/>
            <a:ext cx="9103360" cy="2492587"/>
          </a:xfrm>
          <a:prstGeom prst="rect">
            <a:avLst/>
          </a:prstGeom>
          <a:noFill/>
          <a:ln>
            <a:noFill/>
          </a:ln>
        </p:spPr>
        <p:txBody>
          <a:bodyPr anchorCtr="0" anchor="t" bIns="130025" lIns="130025" spcFirstLastPara="1" rIns="130025" wrap="square" tIns="130025">
            <a:noAutofit/>
          </a:bodyPr>
          <a:lstStyle/>
          <a:p>
            <a:pPr indent="0" lvl="0" marL="0" rtl="0" algn="ctr">
              <a:lnSpc>
                <a:spcPct val="100000"/>
              </a:lnSpc>
              <a:spcBef>
                <a:spcPts val="900"/>
              </a:spcBef>
              <a:spcAft>
                <a:spcPts val="0"/>
              </a:spcAft>
              <a:buSzPts val="4600"/>
              <a:buNone/>
            </a:pPr>
            <a:r>
              <a:t/>
            </a:r>
            <a:endParaRPr/>
          </a:p>
        </p:txBody>
      </p:sp>
      <p:sp>
        <p:nvSpPr>
          <p:cNvPr id="333" name="Google Shape;333;p47"/>
          <p:cNvSpPr txBox="1"/>
          <p:nvPr/>
        </p:nvSpPr>
        <p:spPr>
          <a:xfrm>
            <a:off x="2666455" y="9040142"/>
            <a:ext cx="9187413" cy="519253"/>
          </a:xfrm>
          <a:prstGeom prst="rect">
            <a:avLst/>
          </a:prstGeom>
          <a:noFill/>
          <a:ln>
            <a:noFill/>
          </a:ln>
        </p:spPr>
        <p:txBody>
          <a:bodyPr anchorCtr="0" anchor="ctr" bIns="130025" lIns="130025" spcFirstLastPara="1" rIns="130025" wrap="square" tIns="130025">
            <a:no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chemeClr val="lt2"/>
                </a:solidFill>
                <a:uFill>
                  <a:noFill/>
                </a:uFill>
                <a:latin typeface="Calibri"/>
                <a:ea typeface="Calibri"/>
                <a:cs typeface="Calibri"/>
                <a:sym typeface="Calibri"/>
                <a:hlinkClick r:id="rId3">
                  <a:extLst>
                    <a:ext uri="{A12FA001-AC4F-418D-AE19-62706E023703}">
                      <ahyp:hlinkClr val="tx"/>
                    </a:ext>
                  </a:extLst>
                </a:hlinkClick>
              </a:rPr>
              <a:t>www.missionbibleclass.org</a:t>
            </a:r>
            <a:r>
              <a:rPr b="0" i="0" lang="en-GB" sz="1400" u="none" cap="none" strike="noStrike">
                <a:solidFill>
                  <a:schemeClr val="lt2"/>
                </a:solidFill>
                <a:latin typeface="Calibri"/>
                <a:ea typeface="Calibri"/>
                <a:cs typeface="Calibri"/>
                <a:sym typeface="Calibri"/>
              </a:rPr>
              <a:t>      Birth of Jesus</a:t>
            </a:r>
            <a:endParaRPr b="0" i="0" sz="1400" u="none" cap="none" strike="noStrike">
              <a:solidFill>
                <a:schemeClr val="lt2"/>
              </a:solidFill>
              <a:latin typeface="Calibri"/>
              <a:ea typeface="Calibri"/>
              <a:cs typeface="Calibri"/>
              <a:sym typeface="Calibri"/>
            </a:endParaRPr>
          </a:p>
        </p:txBody>
      </p:sp>
      <p:sp>
        <p:nvSpPr>
          <p:cNvPr id="334" name="Google Shape;334;p47"/>
          <p:cNvSpPr txBox="1"/>
          <p:nvPr/>
        </p:nvSpPr>
        <p:spPr>
          <a:xfrm>
            <a:off x="11711093" y="9040142"/>
            <a:ext cx="643413" cy="519253"/>
          </a:xfrm>
          <a:prstGeom prst="rect">
            <a:avLst/>
          </a:prstGeom>
          <a:noFill/>
          <a:ln>
            <a:noFill/>
          </a:ln>
        </p:spPr>
        <p:txBody>
          <a:bodyPr anchorCtr="0" anchor="ctr" bIns="65000" lIns="130025" spcFirstLastPara="1" rIns="130025" wrap="square" tIns="650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chemeClr val="lt2"/>
                </a:solidFill>
                <a:latin typeface="Calibri"/>
                <a:ea typeface="Calibri"/>
                <a:cs typeface="Calibri"/>
                <a:sym typeface="Calibri"/>
              </a:rPr>
              <a:t>‹#›</a:t>
            </a:fld>
            <a:endParaRPr b="0" i="0" sz="1400" u="none" cap="none" strike="noStrike">
              <a:solidFill>
                <a:schemeClr val="lt2"/>
              </a:solidFill>
              <a:latin typeface="Calibri"/>
              <a:ea typeface="Calibri"/>
              <a:cs typeface="Calibri"/>
              <a:sym typeface="Calibri"/>
            </a:endParaRPr>
          </a:p>
        </p:txBody>
      </p:sp>
      <p:pic>
        <p:nvPicPr>
          <p:cNvPr id="335" name="Google Shape;335;p47"/>
          <p:cNvPicPr preferRelativeResize="0"/>
          <p:nvPr/>
        </p:nvPicPr>
        <p:blipFill rotWithShape="1">
          <a:blip r:embed="rId4">
            <a:alphaModFix/>
          </a:blip>
          <a:srcRect b="0" l="0" r="0" t="0"/>
          <a:stretch/>
        </p:blipFill>
        <p:spPr>
          <a:xfrm>
            <a:off x="0" y="27058"/>
            <a:ext cx="13004800" cy="9753567"/>
          </a:xfrm>
          <a:prstGeom prst="rect">
            <a:avLst/>
          </a:prstGeom>
          <a:noFill/>
          <a:ln>
            <a:noFill/>
          </a:ln>
        </p:spPr>
      </p:pic>
      <p:sp>
        <p:nvSpPr>
          <p:cNvPr id="336" name="Google Shape;336;p47"/>
          <p:cNvSpPr txBox="1"/>
          <p:nvPr/>
        </p:nvSpPr>
        <p:spPr>
          <a:xfrm>
            <a:off x="4468135"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El Nacimiento de Jesús</a:t>
            </a:r>
            <a:endParaRPr sz="1400">
              <a:solidFill>
                <a:schemeClr val="lt1"/>
              </a:solidFill>
              <a:latin typeface="Calibri"/>
              <a:ea typeface="Calibri"/>
              <a:cs typeface="Calibri"/>
              <a:sym typeface="Calibri"/>
            </a:endParaRPr>
          </a:p>
        </p:txBody>
      </p:sp>
      <p:sp>
        <p:nvSpPr>
          <p:cNvPr id="337" name="Google Shape;337;p47"/>
          <p:cNvSpPr txBox="1"/>
          <p:nvPr/>
        </p:nvSpPr>
        <p:spPr>
          <a:xfrm>
            <a:off x="11820280"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8"/>
          <p:cNvSpPr txBox="1"/>
          <p:nvPr>
            <p:ph type="title"/>
          </p:nvPr>
        </p:nvSpPr>
        <p:spPr>
          <a:xfrm>
            <a:off x="897313" y="518723"/>
            <a:ext cx="5621700" cy="887400"/>
          </a:xfrm>
          <a:prstGeom prst="rect">
            <a:avLst/>
          </a:prstGeom>
          <a:noFill/>
          <a:ln>
            <a:noFill/>
          </a:ln>
        </p:spPr>
        <p:txBody>
          <a:bodyPr anchorCtr="0" anchor="b" bIns="130025" lIns="130025" spcFirstLastPara="1" rIns="130025" wrap="square" tIns="130025">
            <a:noAutofit/>
          </a:bodyPr>
          <a:lstStyle/>
          <a:p>
            <a:pPr indent="0" lvl="0" marL="0" marR="0" rtl="0" algn="l">
              <a:lnSpc>
                <a:spcPct val="100000"/>
              </a:lnSpc>
              <a:spcBef>
                <a:spcPts val="0"/>
              </a:spcBef>
              <a:spcAft>
                <a:spcPts val="0"/>
              </a:spcAft>
              <a:buClr>
                <a:schemeClr val="dk1"/>
              </a:buClr>
              <a:buSzPts val="2000"/>
              <a:buFont typeface="Calibri"/>
              <a:buNone/>
            </a:pPr>
            <a:r>
              <a:rPr b="0" lang="en-GB" sz="3500"/>
              <a:t>Notas Para Maestros </a:t>
            </a:r>
            <a:r>
              <a:rPr b="0" i="0" lang="en-GB" sz="3500" u="none" cap="none" strike="noStrike">
                <a:solidFill>
                  <a:schemeClr val="dk1"/>
                </a:solidFill>
              </a:rPr>
              <a:t>1</a:t>
            </a:r>
            <a:endParaRPr b="0" i="0" sz="3500" u="none" cap="none" strike="noStrike">
              <a:solidFill>
                <a:schemeClr val="dk1"/>
              </a:solidFill>
            </a:endParaRPr>
          </a:p>
        </p:txBody>
      </p:sp>
      <p:sp>
        <p:nvSpPr>
          <p:cNvPr id="343" name="Google Shape;343;p48"/>
          <p:cNvSpPr txBox="1"/>
          <p:nvPr>
            <p:ph idx="2" type="body"/>
          </p:nvPr>
        </p:nvSpPr>
        <p:spPr>
          <a:xfrm>
            <a:off x="897316" y="1406116"/>
            <a:ext cx="5201920" cy="7802880"/>
          </a:xfrm>
          <a:prstGeom prst="rect">
            <a:avLst/>
          </a:prstGeom>
          <a:noFill/>
          <a:ln>
            <a:noFill/>
          </a:ln>
        </p:spPr>
        <p:txBody>
          <a:bodyPr anchorCtr="0" anchor="t" bIns="130025" lIns="130025" spcFirstLastPara="1" rIns="130025" wrap="square" tIns="130025">
            <a:noAutofit/>
          </a:bodyPr>
          <a:lstStyle/>
          <a:p>
            <a:pPr indent="0" lvl="0" marL="0" rtl="0" algn="l">
              <a:lnSpc>
                <a:spcPct val="100000"/>
              </a:lnSpc>
              <a:spcBef>
                <a:spcPts val="1700"/>
              </a:spcBef>
              <a:spcAft>
                <a:spcPts val="0"/>
              </a:spcAft>
              <a:buClr>
                <a:schemeClr val="dk1"/>
              </a:buClr>
              <a:buSzPts val="1600"/>
              <a:buFont typeface="Arial"/>
              <a:buNone/>
            </a:pPr>
            <a:r>
              <a:rPr lang="en-GB" sz="1600"/>
              <a:t>1. Portada: El nacimiento de Jesús (Mateo 1:18-24 y Lucas 2:1-38)</a:t>
            </a:r>
            <a:endParaRPr sz="1600"/>
          </a:p>
          <a:p>
            <a:pPr indent="0" lvl="0" marL="0" rtl="0" algn="l">
              <a:lnSpc>
                <a:spcPct val="100000"/>
              </a:lnSpc>
              <a:spcBef>
                <a:spcPts val="1700"/>
              </a:spcBef>
              <a:spcAft>
                <a:spcPts val="0"/>
              </a:spcAft>
              <a:buClr>
                <a:schemeClr val="dk1"/>
              </a:buClr>
              <a:buSzPts val="1600"/>
              <a:buFont typeface="Arial"/>
              <a:buNone/>
            </a:pPr>
            <a:r>
              <a:rPr lang="en-GB" sz="1600"/>
              <a:t>2. José y María vivían en el pueblo de Nazaret. Estaban «desposados», lo que significaba que planeaban casarse.</a:t>
            </a:r>
            <a:endParaRPr sz="1600"/>
          </a:p>
          <a:p>
            <a:pPr indent="0" lvl="0" marL="0" rtl="0" algn="l">
              <a:lnSpc>
                <a:spcPct val="100000"/>
              </a:lnSpc>
              <a:spcBef>
                <a:spcPts val="1700"/>
              </a:spcBef>
              <a:spcAft>
                <a:spcPts val="0"/>
              </a:spcAft>
              <a:buClr>
                <a:schemeClr val="dk1"/>
              </a:buClr>
              <a:buSzPts val="1600"/>
              <a:buFont typeface="Arial"/>
              <a:buNone/>
            </a:pPr>
            <a:r>
              <a:rPr lang="en-GB" sz="1600"/>
              <a:t>3. Pero antes de que José y María realmente vivieran juntos o se casaran, María recibió la visita del ángel Gabriel para decirle que iba a tener un bebé. Este bebé iba a ser especial y debía llamarlo «Jesús». El bebé de María sería el salvador del mundo.</a:t>
            </a:r>
            <a:endParaRPr sz="1600"/>
          </a:p>
          <a:p>
            <a:pPr indent="0" lvl="0" marL="0" rtl="0" algn="l">
              <a:lnSpc>
                <a:spcPct val="100000"/>
              </a:lnSpc>
              <a:spcBef>
                <a:spcPts val="1700"/>
              </a:spcBef>
              <a:spcAft>
                <a:spcPts val="0"/>
              </a:spcAft>
              <a:buClr>
                <a:schemeClr val="dk1"/>
              </a:buClr>
              <a:buSzPts val="1600"/>
              <a:buFont typeface="Arial"/>
              <a:buNone/>
            </a:pPr>
            <a:r>
              <a:rPr lang="en-GB" sz="1600"/>
              <a:t>4. El bebé que tenía María en su vientre no tenía un padre en la tierra. Era diferente de todos los demás bebés porque su padre era Dios.Algo así nunca había sucedido antes, por lo que fue muy difícil para José entenderlo. El ángel vino a José en un sueño y le explicó lo que significaba y lo que Dios quería que José hiciera. Después de que José despertó, se casó con María para poder cuidar de ella y del bebé como lo haría un padre.</a:t>
            </a:r>
            <a:endParaRPr sz="1600"/>
          </a:p>
          <a:p>
            <a:pPr indent="0" lvl="0" marL="0" rtl="0" algn="l">
              <a:lnSpc>
                <a:spcPct val="100000"/>
              </a:lnSpc>
              <a:spcBef>
                <a:spcPts val="1700"/>
              </a:spcBef>
              <a:spcAft>
                <a:spcPts val="0"/>
              </a:spcAft>
              <a:buClr>
                <a:schemeClr val="dk1"/>
              </a:buClr>
              <a:buSzPts val="1600"/>
              <a:buFont typeface="Arial"/>
              <a:buNone/>
            </a:pPr>
            <a:r>
              <a:rPr lang="en-GB" sz="1600"/>
              <a:t>5. José y María vivían en un pueblo llamado Nazaret. Los romanos estaban a cargo del país. Un día, el gobernante del país, llamado César Augusto, envió una carta a toda la región que gobernaba diciendo que todas las personas debían ir a la ciudad de donde provenían sus familias. Cada persona de la familia debía ser contada. Esto se llamaba un censo. Quería saber exactamente cuántas personas había porque quería que todos </a:t>
            </a:r>
            <a:r>
              <a:rPr lang="en-GB" sz="1600"/>
              <a:t>pagarán</a:t>
            </a:r>
            <a:r>
              <a:rPr lang="en-GB" sz="1600"/>
              <a:t> impuestos.</a:t>
            </a:r>
            <a:endParaRPr sz="1600"/>
          </a:p>
          <a:p>
            <a:pPr indent="0" lvl="0" marL="0" rtl="0" algn="l">
              <a:lnSpc>
                <a:spcPct val="100000"/>
              </a:lnSpc>
              <a:spcBef>
                <a:spcPts val="1700"/>
              </a:spcBef>
              <a:spcAft>
                <a:spcPts val="1700"/>
              </a:spcAft>
              <a:buClr>
                <a:schemeClr val="dk1"/>
              </a:buClr>
              <a:buSzPts val="1600"/>
              <a:buFont typeface="Arial"/>
              <a:buNone/>
            </a:pPr>
            <a:r>
              <a:t/>
            </a:r>
            <a:endParaRPr sz="1600"/>
          </a:p>
        </p:txBody>
      </p:sp>
      <p:sp>
        <p:nvSpPr>
          <p:cNvPr id="344" name="Google Shape;344;p48"/>
          <p:cNvSpPr txBox="1"/>
          <p:nvPr/>
        </p:nvSpPr>
        <p:spPr>
          <a:xfrm>
            <a:off x="6811716" y="1803965"/>
            <a:ext cx="4899413" cy="7021653"/>
          </a:xfrm>
          <a:prstGeom prst="rect">
            <a:avLst/>
          </a:prstGeom>
          <a:noFill/>
          <a:ln>
            <a:noFill/>
          </a:ln>
        </p:spPr>
        <p:txBody>
          <a:bodyPr anchorCtr="0" anchor="t" bIns="65000" lIns="130025" spcFirstLastPara="1" rIns="130025" wrap="square" tIns="65000">
            <a:noAutofit/>
          </a:bodyPr>
          <a:lstStyle/>
          <a:p>
            <a:pPr indent="0" lvl="0" marL="0" marR="0" rtl="0" algn="l">
              <a:lnSpc>
                <a:spcPct val="90000"/>
              </a:lnSpc>
              <a:spcBef>
                <a:spcPts val="0"/>
              </a:spcBef>
              <a:spcAft>
                <a:spcPts val="0"/>
              </a:spcAft>
              <a:buClr>
                <a:schemeClr val="dk1"/>
              </a:buClr>
              <a:buSzPts val="1700"/>
              <a:buFont typeface="Arial"/>
              <a:buNone/>
            </a:pPr>
            <a:r>
              <a:t/>
            </a:r>
            <a:endParaRPr b="0" i="0" sz="1700" u="none" cap="none" strike="noStrike">
              <a:solidFill>
                <a:srgbClr val="FF0000"/>
              </a:solidFill>
              <a:latin typeface="Calibri"/>
              <a:ea typeface="Calibri"/>
              <a:cs typeface="Calibri"/>
              <a:sym typeface="Calibri"/>
            </a:endParaRPr>
          </a:p>
        </p:txBody>
      </p:sp>
      <p:sp>
        <p:nvSpPr>
          <p:cNvPr id="345" name="Google Shape;345;p48"/>
          <p:cNvSpPr/>
          <p:nvPr/>
        </p:nvSpPr>
        <p:spPr>
          <a:xfrm>
            <a:off x="6724900" y="758075"/>
            <a:ext cx="5423400" cy="79590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6. Dado que la familia de José originalmente venía de un pequeño pueblo llamado Belén, fue allí para ser contado en el censo.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Belén estaba lejos de Nazaret. Por supuesto, no había aviones ni autos en ese entonces. Las personas tenían que caminar o montar animales. Empacaron sus cosas porque José y María tenían que hacer lo que el rey ordenaba. María montaba un burro mientras José caminaba junto a ella. Comenzaron su viaje hacia Belén.</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7. Cuando llegaron, encontraron las calles muy concurridas con gente. Buscaron un lugar donde quedarse, pero todas las casas estaban llenas de otras personas que habían venido a Belén por la misma razón. Se hacía tarde. María estaba cansada. Ya casi era el momento de que naciera su bebé. José también estaba cansado y necesitaba un lugar para descansar.</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8. Pero Dios no se había olvidado de María y José. Él los cuidó. Encontraron un lugar donde se guardaban los animales y se alegraron de encontrar un lugar tranquilo para descansar después de su largo viaje.</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Durante la noche, sucedió algo maravilloso. María tuvo a su bebé. María estaba tan feliz. Era un hijo, tal como el ángel había dicho. Era el Hijo de Dios. José y María le dieron el nombre de «Jesús.»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9. José buscó un lugar para poner al bebé recién nacido. Encontró una caja llena de paja. Este era el tipo de caja en la que los granjeros ponían heno para que los animales pudieran comer de ella. Se llamaba un pesebre. María arregló la paja y puso una tela sobre ella. Luego envolvió al bebé en un manto y lo colocó en la cálida paja.</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346" name="Google Shape;346;p48"/>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El Nacimiento de Jesús</a:t>
            </a:r>
            <a:endParaRPr sz="1400">
              <a:latin typeface="Calibri"/>
              <a:ea typeface="Calibri"/>
              <a:cs typeface="Calibri"/>
              <a:sym typeface="Calibri"/>
            </a:endParaRPr>
          </a:p>
        </p:txBody>
      </p:sp>
      <p:sp>
        <p:nvSpPr>
          <p:cNvPr id="347" name="Google Shape;347;p48"/>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9"/>
          <p:cNvSpPr txBox="1"/>
          <p:nvPr>
            <p:ph type="title"/>
          </p:nvPr>
        </p:nvSpPr>
        <p:spPr>
          <a:xfrm>
            <a:off x="896350" y="351800"/>
            <a:ext cx="5621700" cy="801600"/>
          </a:xfrm>
          <a:prstGeom prst="rect">
            <a:avLst/>
          </a:prstGeom>
          <a:noFill/>
          <a:ln>
            <a:noFill/>
          </a:ln>
        </p:spPr>
        <p:txBody>
          <a:bodyPr anchorCtr="0" anchor="b" bIns="130025" lIns="130025" spcFirstLastPara="1" rIns="130025" wrap="square" tIns="130025">
            <a:noAutofit/>
          </a:bodyPr>
          <a:lstStyle/>
          <a:p>
            <a:pPr indent="0" lvl="0" marL="0" marR="0" rtl="0" algn="l">
              <a:lnSpc>
                <a:spcPct val="100000"/>
              </a:lnSpc>
              <a:spcBef>
                <a:spcPts val="0"/>
              </a:spcBef>
              <a:spcAft>
                <a:spcPts val="0"/>
              </a:spcAft>
              <a:buClr>
                <a:schemeClr val="dk1"/>
              </a:buClr>
              <a:buSzPts val="2000"/>
              <a:buFont typeface="Calibri"/>
              <a:buNone/>
            </a:pPr>
            <a:r>
              <a:rPr b="0" lang="en-GB" sz="3300"/>
              <a:t>Notas Para Maestros</a:t>
            </a:r>
            <a:r>
              <a:rPr b="0" i="0" lang="en-GB" sz="3300" u="none" cap="none" strike="noStrike">
                <a:solidFill>
                  <a:schemeClr val="dk1"/>
                </a:solidFill>
              </a:rPr>
              <a:t> </a:t>
            </a:r>
            <a:r>
              <a:rPr b="0" lang="en-GB" sz="3300"/>
              <a:t>2</a:t>
            </a:r>
            <a:endParaRPr b="0" i="0" sz="3300" u="none" cap="none" strike="noStrike">
              <a:solidFill>
                <a:schemeClr val="dk1"/>
              </a:solidFill>
            </a:endParaRPr>
          </a:p>
        </p:txBody>
      </p:sp>
      <p:sp>
        <p:nvSpPr>
          <p:cNvPr id="353" name="Google Shape;353;p49"/>
          <p:cNvSpPr txBox="1"/>
          <p:nvPr>
            <p:ph idx="2" type="body"/>
          </p:nvPr>
        </p:nvSpPr>
        <p:spPr>
          <a:xfrm>
            <a:off x="896350" y="1153400"/>
            <a:ext cx="5621700" cy="8165400"/>
          </a:xfrm>
          <a:prstGeom prst="rect">
            <a:avLst/>
          </a:prstGeom>
          <a:noFill/>
          <a:ln>
            <a:noFill/>
          </a:ln>
        </p:spPr>
        <p:txBody>
          <a:bodyPr anchorCtr="0" anchor="t" bIns="130025" lIns="130025" spcFirstLastPara="1" rIns="130025" wrap="square" tIns="130025">
            <a:noAutofit/>
          </a:bodyPr>
          <a:lstStyle/>
          <a:p>
            <a:pPr indent="0" lvl="0" marL="0" rtl="0" algn="l">
              <a:lnSpc>
                <a:spcPct val="100000"/>
              </a:lnSpc>
              <a:spcBef>
                <a:spcPts val="0"/>
              </a:spcBef>
              <a:spcAft>
                <a:spcPts val="0"/>
              </a:spcAft>
              <a:buClr>
                <a:schemeClr val="dk1"/>
              </a:buClr>
              <a:buSzPts val="1600"/>
              <a:buFont typeface="Arial"/>
              <a:buNone/>
            </a:pPr>
            <a:r>
              <a:rPr lang="en-GB" sz="1600"/>
              <a:t>10. Mientras tanto, afuera de la ciudad, unos pastores cuidaban sus rebaños de ovejas en la noche tranquila.</a:t>
            </a:r>
            <a:endParaRPr sz="1600"/>
          </a:p>
          <a:p>
            <a:pPr indent="0" lvl="0" marL="0" rtl="0" algn="l">
              <a:lnSpc>
                <a:spcPct val="100000"/>
              </a:lnSpc>
              <a:spcBef>
                <a:spcPts val="0"/>
              </a:spcBef>
              <a:spcAft>
                <a:spcPts val="0"/>
              </a:spcAft>
              <a:buClr>
                <a:schemeClr val="dk1"/>
              </a:buClr>
              <a:buSzPts val="1600"/>
              <a:buFont typeface="Arial"/>
              <a:buNone/>
            </a:pPr>
            <a:r>
              <a:rPr lang="en-GB" sz="1600"/>
              <a:t>De repente, una gran luz llenó el cielo oscuro. Nunca habían visto algo así antes. Era de noche, pero una luz brillante iluminaba alrededor del ángel. </a:t>
            </a:r>
            <a:endParaRPr sz="1600"/>
          </a:p>
          <a:p>
            <a:pPr indent="0" lvl="0" marL="0" rtl="0" algn="l">
              <a:lnSpc>
                <a:spcPct val="100000"/>
              </a:lnSpc>
              <a:spcBef>
                <a:spcPts val="0"/>
              </a:spcBef>
              <a:spcAft>
                <a:spcPts val="0"/>
              </a:spcAft>
              <a:buClr>
                <a:schemeClr val="dk1"/>
              </a:buClr>
              <a:buSzPts val="1600"/>
              <a:buFont typeface="Arial"/>
              <a:buNone/>
            </a:pPr>
            <a:r>
              <a:t/>
            </a:r>
            <a:endParaRPr sz="1600"/>
          </a:p>
          <a:p>
            <a:pPr indent="0" lvl="0" marL="0" rtl="0" algn="l">
              <a:lnSpc>
                <a:spcPct val="100000"/>
              </a:lnSpc>
              <a:spcBef>
                <a:spcPts val="0"/>
              </a:spcBef>
              <a:spcAft>
                <a:spcPts val="0"/>
              </a:spcAft>
              <a:buClr>
                <a:schemeClr val="dk1"/>
              </a:buClr>
              <a:buSzPts val="1600"/>
              <a:buFont typeface="Arial"/>
              <a:buNone/>
            </a:pPr>
            <a:r>
              <a:rPr lang="en-GB" sz="1600"/>
              <a:t>El ángel les habló. Dijo: «No tengan miedo. Les traigo buenas noticias de gran gozo que serán para todo el pueblo. Hoy en la ciudad de David ha nacido un Salvador; Él es Cristo el Señor. Esto les servirá de señal: Encontrarán a un bebé envuelto en pañales y acostado en un pesebre.»</a:t>
            </a:r>
            <a:endParaRPr sz="1600"/>
          </a:p>
          <a:p>
            <a:pPr indent="0" lvl="0" marL="0" rtl="0" algn="l">
              <a:lnSpc>
                <a:spcPct val="100000"/>
              </a:lnSpc>
              <a:spcBef>
                <a:spcPts val="0"/>
              </a:spcBef>
              <a:spcAft>
                <a:spcPts val="0"/>
              </a:spcAft>
              <a:buClr>
                <a:schemeClr val="dk1"/>
              </a:buClr>
              <a:buSzPts val="1600"/>
              <a:buFont typeface="Arial"/>
              <a:buNone/>
            </a:pPr>
            <a:r>
              <a:t/>
            </a:r>
            <a:endParaRPr sz="1600"/>
          </a:p>
          <a:p>
            <a:pPr indent="0" lvl="0" marL="0" rtl="0" algn="l">
              <a:lnSpc>
                <a:spcPct val="100000"/>
              </a:lnSpc>
              <a:spcBef>
                <a:spcPts val="0"/>
              </a:spcBef>
              <a:spcAft>
                <a:spcPts val="0"/>
              </a:spcAft>
              <a:buClr>
                <a:schemeClr val="dk1"/>
              </a:buClr>
              <a:buSzPts val="1600"/>
              <a:buFont typeface="Arial"/>
              <a:buNone/>
            </a:pPr>
            <a:r>
              <a:rPr lang="en-GB" sz="1600"/>
              <a:t>De repente, no solo había un ángel, sino muchos ángeles alabando a Dios y diciendo: «¡Gloria a Dios en las alturas y en la tierra paz a los hombres en quienes Él se complace!»</a:t>
            </a:r>
            <a:endParaRPr sz="1600"/>
          </a:p>
          <a:p>
            <a:pPr indent="0" lvl="0" marL="0" rtl="0" algn="l">
              <a:lnSpc>
                <a:spcPct val="100000"/>
              </a:lnSpc>
              <a:spcBef>
                <a:spcPts val="0"/>
              </a:spcBef>
              <a:spcAft>
                <a:spcPts val="0"/>
              </a:spcAft>
              <a:buClr>
                <a:schemeClr val="dk1"/>
              </a:buClr>
              <a:buSzPts val="1600"/>
              <a:buFont typeface="Arial"/>
              <a:buNone/>
            </a:pPr>
            <a:r>
              <a:rPr lang="en-GB" sz="1600"/>
              <a:t>Después de esto, los ángeles regresaron al cielo.</a:t>
            </a:r>
            <a:endParaRPr sz="1600"/>
          </a:p>
          <a:p>
            <a:pPr indent="0" lvl="0" marL="0" rtl="0" algn="l">
              <a:lnSpc>
                <a:spcPct val="100000"/>
              </a:lnSpc>
              <a:spcBef>
                <a:spcPts val="0"/>
              </a:spcBef>
              <a:spcAft>
                <a:spcPts val="0"/>
              </a:spcAft>
              <a:buClr>
                <a:schemeClr val="dk1"/>
              </a:buClr>
              <a:buSzPts val="1600"/>
              <a:buFont typeface="Arial"/>
              <a:buNone/>
            </a:pPr>
            <a:r>
              <a:t/>
            </a:r>
            <a:endParaRPr sz="1600"/>
          </a:p>
          <a:p>
            <a:pPr indent="0" lvl="0" marL="0" rtl="0" algn="l">
              <a:lnSpc>
                <a:spcPct val="100000"/>
              </a:lnSpc>
              <a:spcBef>
                <a:spcPts val="0"/>
              </a:spcBef>
              <a:spcAft>
                <a:spcPts val="0"/>
              </a:spcAft>
              <a:buClr>
                <a:schemeClr val="dk1"/>
              </a:buClr>
              <a:buSzPts val="1600"/>
              <a:buFont typeface="Arial"/>
              <a:buNone/>
            </a:pPr>
            <a:r>
              <a:rPr lang="en-GB" sz="1600"/>
              <a:t>11. Una vez que los ángeles se fueron, los pastores dejaron a sus ovejas y se apresuraron a entrar a Belén. El ángel había dicho que el bebé nacería en «la ciudad de David». Todos sabían que otro nombre para la ciudad de David era Belén, ¡así que fueron a encontrarlo allí!</a:t>
            </a:r>
            <a:endParaRPr sz="1600"/>
          </a:p>
          <a:p>
            <a:pPr indent="0" lvl="0" marL="0" rtl="0" algn="l">
              <a:lnSpc>
                <a:spcPct val="100000"/>
              </a:lnSpc>
              <a:spcBef>
                <a:spcPts val="0"/>
              </a:spcBef>
              <a:spcAft>
                <a:spcPts val="0"/>
              </a:spcAft>
              <a:buClr>
                <a:schemeClr val="dk1"/>
              </a:buClr>
              <a:buSzPts val="1600"/>
              <a:buFont typeface="Arial"/>
              <a:buNone/>
            </a:pPr>
            <a:r>
              <a:t/>
            </a:r>
            <a:endParaRPr sz="1600"/>
          </a:p>
          <a:p>
            <a:pPr indent="0" lvl="0" marL="0" rtl="0" algn="l">
              <a:lnSpc>
                <a:spcPct val="100000"/>
              </a:lnSpc>
              <a:spcBef>
                <a:spcPts val="0"/>
              </a:spcBef>
              <a:spcAft>
                <a:spcPts val="0"/>
              </a:spcAft>
              <a:buClr>
                <a:schemeClr val="dk1"/>
              </a:buClr>
              <a:buSzPts val="1600"/>
              <a:buFont typeface="Arial"/>
              <a:buNone/>
            </a:pPr>
            <a:r>
              <a:rPr lang="en-GB" sz="1600"/>
              <a:t>Los pastores encontraron a José, María y al bebé, tal como habían dicho los ángeles. Le contaron a María y José todo acerca de la asombrosa visión de los ángeles en medio de la gran luz y las maravillosas palabras que dijeron. Los pastores se alegraron de haber encontrado a este bebé especial cuyo nacimiento incluso alegró a los ángeles.</a:t>
            </a:r>
            <a:endParaRPr sz="1600"/>
          </a:p>
          <a:p>
            <a:pPr indent="0" lvl="0" marL="0" rtl="0" algn="l">
              <a:lnSpc>
                <a:spcPct val="100000"/>
              </a:lnSpc>
              <a:spcBef>
                <a:spcPts val="0"/>
              </a:spcBef>
              <a:spcAft>
                <a:spcPts val="0"/>
              </a:spcAft>
              <a:buClr>
                <a:schemeClr val="dk1"/>
              </a:buClr>
              <a:buSzPts val="1600"/>
              <a:buFont typeface="Arial"/>
              <a:buNone/>
            </a:pPr>
            <a:r>
              <a:t/>
            </a:r>
            <a:endParaRPr sz="1600"/>
          </a:p>
          <a:p>
            <a:pPr indent="0" lvl="0" marL="0" rtl="0" algn="l">
              <a:lnSpc>
                <a:spcPct val="100000"/>
              </a:lnSpc>
              <a:spcBef>
                <a:spcPts val="0"/>
              </a:spcBef>
              <a:spcAft>
                <a:spcPts val="0"/>
              </a:spcAft>
              <a:buClr>
                <a:schemeClr val="dk1"/>
              </a:buClr>
              <a:buSzPts val="1600"/>
              <a:buFont typeface="Arial"/>
              <a:buNone/>
            </a:pPr>
            <a:r>
              <a:rPr lang="en-GB" sz="1600"/>
              <a:t>De todos los regalos que alguien podría dar, los pastores sabían que el regalo de Dios era el mejor. Dios había dado este pequeño bebé al mundo.</a:t>
            </a:r>
            <a:endParaRPr sz="1600"/>
          </a:p>
          <a:p>
            <a:pPr indent="0" lvl="0" marL="0" rtl="0" algn="l">
              <a:lnSpc>
                <a:spcPct val="100000"/>
              </a:lnSpc>
              <a:spcBef>
                <a:spcPts val="0"/>
              </a:spcBef>
              <a:spcAft>
                <a:spcPts val="0"/>
              </a:spcAft>
              <a:buClr>
                <a:schemeClr val="dk1"/>
              </a:buClr>
              <a:buSzPts val="1600"/>
              <a:buFont typeface="Arial"/>
              <a:buNone/>
            </a:pPr>
            <a:r>
              <a:t/>
            </a:r>
            <a:endParaRPr sz="1600"/>
          </a:p>
          <a:p>
            <a:pPr indent="0" lvl="0" marL="0" rtl="0" algn="l">
              <a:lnSpc>
                <a:spcPct val="100000"/>
              </a:lnSpc>
              <a:spcBef>
                <a:spcPts val="0"/>
              </a:spcBef>
              <a:spcAft>
                <a:spcPts val="0"/>
              </a:spcAft>
              <a:buClr>
                <a:schemeClr val="dk1"/>
              </a:buClr>
              <a:buSzPts val="1600"/>
              <a:buFont typeface="Arial"/>
              <a:buNone/>
            </a:pPr>
            <a:r>
              <a:t/>
            </a:r>
            <a:endParaRPr sz="1600"/>
          </a:p>
        </p:txBody>
      </p:sp>
      <p:sp>
        <p:nvSpPr>
          <p:cNvPr id="354" name="Google Shape;354;p49"/>
          <p:cNvSpPr txBox="1"/>
          <p:nvPr/>
        </p:nvSpPr>
        <p:spPr>
          <a:xfrm>
            <a:off x="6811716" y="1803965"/>
            <a:ext cx="4899413" cy="7021653"/>
          </a:xfrm>
          <a:prstGeom prst="rect">
            <a:avLst/>
          </a:prstGeom>
          <a:noFill/>
          <a:ln>
            <a:noFill/>
          </a:ln>
        </p:spPr>
        <p:txBody>
          <a:bodyPr anchorCtr="0" anchor="t" bIns="65000" lIns="130025" spcFirstLastPara="1" rIns="130025" wrap="square" tIns="65000">
            <a:noAutofit/>
          </a:bodyPr>
          <a:lstStyle/>
          <a:p>
            <a:pPr indent="0" lvl="0" marL="0" marR="0" rtl="0" algn="l">
              <a:lnSpc>
                <a:spcPct val="90000"/>
              </a:lnSpc>
              <a:spcBef>
                <a:spcPts val="0"/>
              </a:spcBef>
              <a:spcAft>
                <a:spcPts val="0"/>
              </a:spcAft>
              <a:buClr>
                <a:schemeClr val="dk1"/>
              </a:buClr>
              <a:buSzPts val="1700"/>
              <a:buFont typeface="Arial"/>
              <a:buNone/>
            </a:pPr>
            <a:r>
              <a:t/>
            </a:r>
            <a:endParaRPr b="0" i="0" sz="1700" u="none" cap="none" strike="noStrike">
              <a:solidFill>
                <a:srgbClr val="FF0000"/>
              </a:solidFill>
              <a:latin typeface="Calibri"/>
              <a:ea typeface="Calibri"/>
              <a:cs typeface="Calibri"/>
              <a:sym typeface="Calibri"/>
            </a:endParaRPr>
          </a:p>
        </p:txBody>
      </p:sp>
      <p:sp>
        <p:nvSpPr>
          <p:cNvPr id="355" name="Google Shape;355;p49"/>
          <p:cNvSpPr/>
          <p:nvPr/>
        </p:nvSpPr>
        <p:spPr>
          <a:xfrm>
            <a:off x="6935550" y="777425"/>
            <a:ext cx="5185200" cy="78030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1700"/>
              </a:spcBef>
              <a:spcAft>
                <a:spcPts val="0"/>
              </a:spcAft>
              <a:buClr>
                <a:schemeClr val="dk1"/>
              </a:buClr>
              <a:buSzPts val="1600"/>
              <a:buFont typeface="Arial"/>
              <a:buNone/>
            </a:pPr>
            <a:r>
              <a:rPr lang="en-GB" sz="1600">
                <a:solidFill>
                  <a:schemeClr val="dk1"/>
                </a:solidFill>
                <a:latin typeface="Calibri"/>
                <a:ea typeface="Calibri"/>
                <a:cs typeface="Calibri"/>
                <a:sym typeface="Calibri"/>
              </a:rPr>
              <a:t>12. José y María cuidaron a su nuevo bebé y se aseguraron de seguir todas las reglas religiosas para las familias judías. Su hijo fue circuncidado al octavo día después de su nacimiento y luego lo llevaron al Templo en Jerusalén cuando tenía solo unas pocas semanas.</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rPr lang="en-GB" sz="1600">
                <a:solidFill>
                  <a:schemeClr val="dk1"/>
                </a:solidFill>
                <a:latin typeface="Calibri"/>
                <a:ea typeface="Calibri"/>
                <a:cs typeface="Calibri"/>
                <a:sym typeface="Calibri"/>
              </a:rPr>
              <a:t>En el Templo fueron vistos por un anciano llamado Simeón. Simeón era un hombre muy bueno que entendía que Dios iba a enviar a alguien para ayudar a todo el pueblo judío e incluso al mundo entero. Había estado esperando y esperando. El Espíritu Santo se le había aparecido anteriormente y le dijo que vería al Cristo antes de morir. Luego, el Espíritu Santo guio a Simeón directamente hacia ellos el día que José y María llevaron al pequeño Jesús.</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rPr lang="en-GB" sz="1600">
                <a:solidFill>
                  <a:schemeClr val="dk1"/>
                </a:solidFill>
                <a:latin typeface="Calibri"/>
                <a:ea typeface="Calibri"/>
                <a:cs typeface="Calibri"/>
                <a:sym typeface="Calibri"/>
              </a:rPr>
              <a:t>13. Simeón estaba tan feliz de ver a este bebé tan importante. Tomó a Jesús en sus brazos y lo bendijo. Dijo que Jesús traería salvación al mundo. Algunas personas aceptarían a Jesús y otras no. Le dijo a María que no siempre sería fácil. A veces le sucederían cosas a su hijo que la harían sentir triste.</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rPr lang="en-GB" sz="1600">
                <a:solidFill>
                  <a:schemeClr val="dk1"/>
                </a:solidFill>
                <a:latin typeface="Calibri"/>
                <a:ea typeface="Calibri"/>
                <a:cs typeface="Calibri"/>
                <a:sym typeface="Calibri"/>
              </a:rPr>
              <a:t>Ana, una profetisa anciana que vivía en el Templo, escuchó a Simeón hablar sobre Jesús. Sabía que este bebé era especial. Desde entonces, Ana habló de Jesús a todos los que estaban dispuestos a escuchar.</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rPr lang="en-GB" sz="1600">
                <a:solidFill>
                  <a:schemeClr val="dk1"/>
                </a:solidFill>
                <a:latin typeface="Calibri"/>
                <a:ea typeface="Calibri"/>
                <a:cs typeface="Calibri"/>
                <a:sym typeface="Calibri"/>
              </a:rPr>
              <a:t>Dios envió a su Hijo Jesús a la tierra para salvarnos. ¡El nacimiento de Jesús fue la llegada de un regalo asombroso para todo el mundo!</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170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356" name="Google Shape;356;p49"/>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El Nacimiento de Jesús</a:t>
            </a:r>
            <a:endParaRPr sz="1400">
              <a:latin typeface="Calibri"/>
              <a:ea typeface="Calibri"/>
              <a:cs typeface="Calibri"/>
              <a:sym typeface="Calibri"/>
            </a:endParaRPr>
          </a:p>
        </p:txBody>
      </p:sp>
      <p:sp>
        <p:nvSpPr>
          <p:cNvPr id="357" name="Google Shape;357;p49"/>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0"/>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en-GB"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3"/>
              </a:rPr>
              <a:t>misionleccionesbiblicas.org</a:t>
            </a:r>
            <a:r>
              <a:rPr b="0" i="0" lang="en-GB"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4"/>
              </a:rPr>
              <a:t>www.missionbibleclass.org</a:t>
            </a:r>
            <a:r>
              <a:rPr b="0" i="0" lang="en-GB"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364" name="Google Shape;364;p50"/>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365" name="Google Shape;365;p50"/>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en-GB" sz="2300"/>
              <a:t>Atribución: </a:t>
            </a:r>
            <a:r>
              <a:rPr lang="en-GB" sz="2300"/>
              <a:t>Esta ayuda visual fue construida por Mary Nelson </a:t>
            </a:r>
            <a:r>
              <a:rPr lang="en-GB" sz="2300" u="sng">
                <a:solidFill>
                  <a:schemeClr val="hlink"/>
                </a:solidFill>
                <a:hlinkClick r:id="rId6"/>
              </a:rPr>
              <a:t>www.missionbibleclass.org</a:t>
            </a:r>
            <a:r>
              <a:rPr lang="en-GB" sz="2300"/>
              <a:t>  utilizando:</a:t>
            </a:r>
            <a:endParaRPr sz="2300"/>
          </a:p>
          <a:p>
            <a:pPr indent="-431800" lvl="0" marL="647700" rtl="0" algn="l">
              <a:lnSpc>
                <a:spcPct val="100000"/>
              </a:lnSpc>
              <a:spcBef>
                <a:spcPts val="1400"/>
              </a:spcBef>
              <a:spcAft>
                <a:spcPts val="0"/>
              </a:spcAft>
              <a:buSzPct val="86956"/>
              <a:buChar char="●"/>
            </a:pPr>
            <a:r>
              <a:rPr lang="en-GB" sz="2300"/>
              <a:t>Recopilación de textos y diapositivas de Mary Nelson</a:t>
            </a:r>
            <a:endParaRPr sz="2300"/>
          </a:p>
          <a:p>
            <a:pPr indent="-448944" lvl="0" marL="647700" rtl="0" algn="l">
              <a:lnSpc>
                <a:spcPct val="100000"/>
              </a:lnSpc>
              <a:spcBef>
                <a:spcPts val="0"/>
              </a:spcBef>
              <a:spcAft>
                <a:spcPts val="0"/>
              </a:spcAft>
              <a:buSzPct val="100000"/>
              <a:buChar char="●"/>
            </a:pPr>
            <a:r>
              <a:rPr lang="en-GB" sz="2300"/>
              <a:t>Texto y diapositivas de Mary Nelson</a:t>
            </a:r>
            <a:endParaRPr sz="2300"/>
          </a:p>
          <a:p>
            <a:pPr indent="-431800" lvl="0" marL="647700" rtl="0" algn="l">
              <a:lnSpc>
                <a:spcPct val="100000"/>
              </a:lnSpc>
              <a:spcBef>
                <a:spcPts val="0"/>
              </a:spcBef>
              <a:spcAft>
                <a:spcPts val="0"/>
              </a:spcAft>
              <a:buSzPct val="86956"/>
              <a:buChar char="●"/>
            </a:pPr>
            <a:r>
              <a:rPr lang="en-GB" sz="2300"/>
              <a:t>Ilustraciones de Sweet Publishing </a:t>
            </a:r>
            <a:r>
              <a:rPr lang="en-GB" sz="2300" u="sng">
                <a:solidFill>
                  <a:schemeClr val="hlink"/>
                </a:solidFill>
                <a:hlinkClick r:id="rId7"/>
              </a:rPr>
              <a:t>http://sweetpublishing.com/</a:t>
            </a:r>
            <a:r>
              <a:rPr lang="en-GB" sz="2300"/>
              <a:t> </a:t>
            </a:r>
            <a:br>
              <a:rPr lang="en-GB" sz="2300"/>
            </a:br>
            <a:r>
              <a:rPr lang="en-GB" sz="2300"/>
              <a:t>Acceso a través de </a:t>
            </a:r>
            <a:r>
              <a:rPr lang="en-GB" sz="2300" u="sng">
                <a:solidFill>
                  <a:schemeClr val="hlink"/>
                </a:solidFill>
                <a:hlinkClick r:id="rId8"/>
              </a:rPr>
              <a:t>www.freebibleimages.org</a:t>
            </a:r>
            <a:r>
              <a:rPr lang="en-GB" sz="2300"/>
              <a:t>  y </a:t>
            </a:r>
            <a:r>
              <a:rPr lang="en-GB" sz="2300" u="sng">
                <a:solidFill>
                  <a:schemeClr val="hlink"/>
                </a:solidFill>
                <a:hlinkClick r:id="rId9"/>
              </a:rPr>
              <a:t>https://www.unfoldingword.org/sweet-publishing/</a:t>
            </a:r>
            <a:r>
              <a:rPr lang="en-GB" sz="2300"/>
              <a:t> </a:t>
            </a:r>
            <a:endParaRPr sz="2300"/>
          </a:p>
          <a:p>
            <a:pPr indent="0" lvl="0" marL="0" rtl="0" algn="l">
              <a:lnSpc>
                <a:spcPct val="100000"/>
              </a:lnSpc>
              <a:spcBef>
                <a:spcPts val="0"/>
              </a:spcBef>
              <a:spcAft>
                <a:spcPts val="0"/>
              </a:spcAft>
              <a:buNone/>
            </a:pPr>
            <a:r>
              <a:rPr b="1" lang="en-GB" sz="2300">
                <a:solidFill>
                  <a:srgbClr val="000000"/>
                </a:solidFill>
              </a:rPr>
              <a:t>A</a:t>
            </a:r>
            <a:r>
              <a:rPr b="1" lang="en-GB" sz="2300">
                <a:solidFill>
                  <a:srgbClr val="000000"/>
                </a:solidFill>
              </a:rPr>
              <a:t>lteración: </a:t>
            </a:r>
            <a:r>
              <a:rPr lang="en-GB" sz="2300">
                <a:solidFill>
                  <a:srgbClr val="000000"/>
                </a:solidFill>
              </a:rPr>
              <a:t>Texto añadido a la portada.  </a:t>
            </a:r>
            <a:endParaRPr sz="2300">
              <a:solidFill>
                <a:srgbClr val="000000"/>
              </a:solidFill>
            </a:endParaRPr>
          </a:p>
        </p:txBody>
      </p:sp>
      <p:pic>
        <p:nvPicPr>
          <p:cNvPr id="366" name="Google Shape;366;p50"/>
          <p:cNvPicPr preferRelativeResize="0"/>
          <p:nvPr/>
        </p:nvPicPr>
        <p:blipFill rotWithShape="1">
          <a:blip r:embed="rId10">
            <a:alphaModFix/>
          </a:blip>
          <a:srcRect b="0" l="0" r="0" t="0"/>
          <a:stretch/>
        </p:blipFill>
        <p:spPr>
          <a:xfrm>
            <a:off x="1002844" y="887360"/>
            <a:ext cx="3413760" cy="1194394"/>
          </a:xfrm>
          <a:prstGeom prst="rect">
            <a:avLst/>
          </a:prstGeom>
          <a:noFill/>
          <a:ln>
            <a:noFill/>
          </a:ln>
        </p:spPr>
      </p:pic>
      <p:sp>
        <p:nvSpPr>
          <p:cNvPr id="367" name="Google Shape;367;p50"/>
          <p:cNvSpPr txBox="1"/>
          <p:nvPr/>
        </p:nvSpPr>
        <p:spPr>
          <a:xfrm>
            <a:off x="894080" y="2292147"/>
            <a:ext cx="11030187" cy="114944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en-GB"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GB" sz="2000" u="sng" cap="none" strike="noStrike">
                <a:solidFill>
                  <a:schemeClr val="hlink"/>
                </a:solidFill>
                <a:latin typeface="Calibri"/>
                <a:ea typeface="Calibri"/>
                <a:cs typeface="Calibri"/>
                <a:sym typeface="Calibri"/>
                <a:hlinkClick r:id="rId11"/>
              </a:rPr>
              <a:t>https://creativecommons.org/licenses/by-sa/4.0/deed.es</a:t>
            </a:r>
            <a:r>
              <a:rPr b="0" i="0" lang="en-GB"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368" name="Google Shape;368;p50"/>
          <p:cNvSpPr txBox="1"/>
          <p:nvPr/>
        </p:nvSpPr>
        <p:spPr>
          <a:xfrm>
            <a:off x="5570300" y="1244779"/>
            <a:ext cx="6354000" cy="7059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en-GB" sz="1600" u="none" cap="none" strike="noStrike">
                <a:solidFill>
                  <a:srgbClr val="000000"/>
                </a:solidFill>
                <a:latin typeface="Calibri"/>
                <a:ea typeface="Calibri"/>
                <a:cs typeface="Calibri"/>
                <a:sym typeface="Calibri"/>
              </a:rPr>
              <a:t>Puede descargar este pase de diapositivas de</a:t>
            </a:r>
            <a:r>
              <a:rPr b="1" i="0" lang="en-GB" sz="1600" u="none" cap="none" strike="noStrike">
                <a:solidFill>
                  <a:srgbClr val="000000"/>
                </a:solidFill>
                <a:latin typeface="Calibri"/>
                <a:ea typeface="Calibri"/>
                <a:cs typeface="Calibri"/>
                <a:sym typeface="Calibri"/>
              </a:rPr>
              <a:t> </a:t>
            </a:r>
            <a:r>
              <a:rPr b="1" i="0" lang="en-GB" sz="1600" u="sng" cap="none" strike="noStrike">
                <a:solidFill>
                  <a:schemeClr val="hlink"/>
                </a:solidFill>
                <a:latin typeface="Calibri"/>
                <a:ea typeface="Calibri"/>
                <a:cs typeface="Calibri"/>
                <a:sym typeface="Calibri"/>
                <a:hlinkClick r:id="rId12"/>
              </a:rPr>
              <a:t>misionleccionesbiblicas.org</a:t>
            </a:r>
            <a:r>
              <a:rPr b="1" i="0" lang="en-GB"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369" name="Google Shape;369;p50"/>
          <p:cNvSpPr txBox="1"/>
          <p:nvPr/>
        </p:nvSpPr>
        <p:spPr>
          <a:xfrm>
            <a:off x="4796160" y="9040142"/>
            <a:ext cx="735232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a:t>
            </a:r>
            <a:r>
              <a:rPr lang="en-GB" sz="1400">
                <a:latin typeface="Calibri"/>
                <a:ea typeface="Calibri"/>
                <a:cs typeface="Calibri"/>
                <a:sym typeface="Calibri"/>
              </a:rPr>
              <a:t>    </a:t>
            </a:r>
            <a:r>
              <a:rPr lang="en-GB">
                <a:latin typeface="Calibri"/>
                <a:ea typeface="Calibri"/>
                <a:cs typeface="Calibri"/>
                <a:sym typeface="Calibri"/>
              </a:rPr>
              <a:t>El Nacimiento de Jesús</a:t>
            </a:r>
            <a:endParaRPr sz="1400">
              <a:latin typeface="Calibri"/>
              <a:ea typeface="Calibri"/>
              <a:cs typeface="Calibri"/>
              <a:sym typeface="Calibri"/>
            </a:endParaRPr>
          </a:p>
        </p:txBody>
      </p:sp>
      <p:sp>
        <p:nvSpPr>
          <p:cNvPr id="370" name="Google Shape;370;p50"/>
          <p:cNvSpPr txBox="1"/>
          <p:nvPr/>
        </p:nvSpPr>
        <p:spPr>
          <a:xfrm>
            <a:off x="12148305" y="9048788"/>
            <a:ext cx="70528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08_Christmas_Jesus_Birth_1024_JPEG.jpg" id="242" name="Google Shape;242;p36"/>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43" name="Google Shape;243;p36"/>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El Nacimiento de Jesús</a:t>
            </a:r>
            <a:endParaRPr sz="1400">
              <a:solidFill>
                <a:schemeClr val="lt1"/>
              </a:solidFill>
              <a:latin typeface="Calibri"/>
              <a:ea typeface="Calibri"/>
              <a:cs typeface="Calibri"/>
              <a:sym typeface="Calibri"/>
            </a:endParaRPr>
          </a:p>
        </p:txBody>
      </p:sp>
      <p:sp>
        <p:nvSpPr>
          <p:cNvPr id="244" name="Google Shape;244;p36"/>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7"/>
          <p:cNvSpPr txBox="1"/>
          <p:nvPr/>
        </p:nvSpPr>
        <p:spPr>
          <a:xfrm>
            <a:off x="2666455" y="9040142"/>
            <a:ext cx="9187413" cy="519253"/>
          </a:xfrm>
          <a:prstGeom prst="rect">
            <a:avLst/>
          </a:prstGeom>
          <a:noFill/>
          <a:ln>
            <a:noFill/>
          </a:ln>
        </p:spPr>
        <p:txBody>
          <a:bodyPr anchorCtr="0" anchor="ctr" bIns="130025" lIns="130025" spcFirstLastPara="1" rIns="130025" wrap="square" tIns="130025">
            <a:no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chemeClr val="lt2"/>
                </a:solidFill>
                <a:uFill>
                  <a:noFill/>
                </a:uFill>
                <a:latin typeface="Calibri"/>
                <a:ea typeface="Calibri"/>
                <a:cs typeface="Calibri"/>
                <a:sym typeface="Calibri"/>
                <a:hlinkClick r:id="rId3">
                  <a:extLst>
                    <a:ext uri="{A12FA001-AC4F-418D-AE19-62706E023703}">
                      <ahyp:hlinkClr val="tx"/>
                    </a:ext>
                  </a:extLst>
                </a:hlinkClick>
              </a:rPr>
              <a:t>www.missionbibleclass.org</a:t>
            </a:r>
            <a:r>
              <a:rPr b="0" i="0" lang="en-GB" sz="1400" u="none" cap="none" strike="noStrike">
                <a:solidFill>
                  <a:schemeClr val="lt2"/>
                </a:solidFill>
                <a:latin typeface="Calibri"/>
                <a:ea typeface="Calibri"/>
                <a:cs typeface="Calibri"/>
                <a:sym typeface="Calibri"/>
              </a:rPr>
              <a:t>      Birth of Jesus</a:t>
            </a:r>
            <a:endParaRPr b="0" i="0" sz="1400" u="none" cap="none" strike="noStrike">
              <a:solidFill>
                <a:schemeClr val="lt2"/>
              </a:solidFill>
              <a:latin typeface="Calibri"/>
              <a:ea typeface="Calibri"/>
              <a:cs typeface="Calibri"/>
              <a:sym typeface="Calibri"/>
            </a:endParaRPr>
          </a:p>
        </p:txBody>
      </p:sp>
      <p:sp>
        <p:nvSpPr>
          <p:cNvPr id="250" name="Google Shape;250;p37"/>
          <p:cNvSpPr txBox="1"/>
          <p:nvPr/>
        </p:nvSpPr>
        <p:spPr>
          <a:xfrm>
            <a:off x="11711093" y="9040142"/>
            <a:ext cx="643413" cy="519253"/>
          </a:xfrm>
          <a:prstGeom prst="rect">
            <a:avLst/>
          </a:prstGeom>
          <a:noFill/>
          <a:ln>
            <a:noFill/>
          </a:ln>
        </p:spPr>
        <p:txBody>
          <a:bodyPr anchorCtr="0" anchor="ctr" bIns="65000" lIns="130025" spcFirstLastPara="1" rIns="130025" wrap="square" tIns="650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chemeClr val="lt2"/>
                </a:solidFill>
                <a:latin typeface="Calibri"/>
                <a:ea typeface="Calibri"/>
                <a:cs typeface="Calibri"/>
                <a:sym typeface="Calibri"/>
              </a:rPr>
              <a:t>‹#›</a:t>
            </a:fld>
            <a:endParaRPr b="0" i="0" sz="1400" u="none" cap="none" strike="noStrike">
              <a:solidFill>
                <a:schemeClr val="lt2"/>
              </a:solidFill>
              <a:latin typeface="Calibri"/>
              <a:ea typeface="Calibri"/>
              <a:cs typeface="Calibri"/>
              <a:sym typeface="Calibri"/>
            </a:endParaRPr>
          </a:p>
        </p:txBody>
      </p:sp>
      <p:pic>
        <p:nvPicPr>
          <p:cNvPr id="251" name="Google Shape;251;p37"/>
          <p:cNvPicPr preferRelativeResize="0"/>
          <p:nvPr/>
        </p:nvPicPr>
        <p:blipFill rotWithShape="1">
          <a:blip r:embed="rId4">
            <a:alphaModFix/>
          </a:blip>
          <a:srcRect b="0" l="0" r="0" t="0"/>
          <a:stretch/>
        </p:blipFill>
        <p:spPr>
          <a:xfrm>
            <a:off x="13" y="0"/>
            <a:ext cx="13004785" cy="9753600"/>
          </a:xfrm>
          <a:prstGeom prst="rect">
            <a:avLst/>
          </a:prstGeom>
          <a:noFill/>
          <a:ln>
            <a:noFill/>
          </a:ln>
        </p:spPr>
      </p:pic>
      <p:sp>
        <p:nvSpPr>
          <p:cNvPr id="252" name="Google Shape;252;p37"/>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El Nacimiento de Jesús</a:t>
            </a:r>
            <a:endParaRPr sz="1400">
              <a:latin typeface="Calibri"/>
              <a:ea typeface="Calibri"/>
              <a:cs typeface="Calibri"/>
              <a:sym typeface="Calibri"/>
            </a:endParaRPr>
          </a:p>
        </p:txBody>
      </p:sp>
      <p:sp>
        <p:nvSpPr>
          <p:cNvPr id="253" name="Google Shape;253;p37"/>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8"/>
          <p:cNvSpPr txBox="1"/>
          <p:nvPr/>
        </p:nvSpPr>
        <p:spPr>
          <a:xfrm>
            <a:off x="2666455" y="9040142"/>
            <a:ext cx="9187413" cy="519253"/>
          </a:xfrm>
          <a:prstGeom prst="rect">
            <a:avLst/>
          </a:prstGeom>
          <a:noFill/>
          <a:ln>
            <a:noFill/>
          </a:ln>
        </p:spPr>
        <p:txBody>
          <a:bodyPr anchorCtr="0" anchor="ctr" bIns="130025" lIns="130025" spcFirstLastPara="1" rIns="130025" wrap="square" tIns="130025">
            <a:no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chemeClr val="lt2"/>
                </a:solidFill>
                <a:uFill>
                  <a:noFill/>
                </a:uFill>
                <a:latin typeface="Calibri"/>
                <a:ea typeface="Calibri"/>
                <a:cs typeface="Calibri"/>
                <a:sym typeface="Calibri"/>
                <a:hlinkClick r:id="rId3">
                  <a:extLst>
                    <a:ext uri="{A12FA001-AC4F-418D-AE19-62706E023703}">
                      <ahyp:hlinkClr val="tx"/>
                    </a:ext>
                  </a:extLst>
                </a:hlinkClick>
              </a:rPr>
              <a:t>www.missionbibleclass.org</a:t>
            </a:r>
            <a:r>
              <a:rPr b="0" i="0" lang="en-GB" sz="1400" u="none" cap="none" strike="noStrike">
                <a:solidFill>
                  <a:schemeClr val="lt2"/>
                </a:solidFill>
                <a:latin typeface="Calibri"/>
                <a:ea typeface="Calibri"/>
                <a:cs typeface="Calibri"/>
                <a:sym typeface="Calibri"/>
              </a:rPr>
              <a:t>      Birth of Jesus</a:t>
            </a:r>
            <a:endParaRPr b="0" i="0" sz="1400" u="none" cap="none" strike="noStrike">
              <a:solidFill>
                <a:schemeClr val="lt2"/>
              </a:solidFill>
              <a:latin typeface="Calibri"/>
              <a:ea typeface="Calibri"/>
              <a:cs typeface="Calibri"/>
              <a:sym typeface="Calibri"/>
            </a:endParaRPr>
          </a:p>
        </p:txBody>
      </p:sp>
      <p:sp>
        <p:nvSpPr>
          <p:cNvPr id="259" name="Google Shape;259;p38"/>
          <p:cNvSpPr txBox="1"/>
          <p:nvPr/>
        </p:nvSpPr>
        <p:spPr>
          <a:xfrm>
            <a:off x="11711093" y="9040142"/>
            <a:ext cx="643413" cy="519253"/>
          </a:xfrm>
          <a:prstGeom prst="rect">
            <a:avLst/>
          </a:prstGeom>
          <a:noFill/>
          <a:ln>
            <a:noFill/>
          </a:ln>
        </p:spPr>
        <p:txBody>
          <a:bodyPr anchorCtr="0" anchor="ctr" bIns="65000" lIns="130025" spcFirstLastPara="1" rIns="130025" wrap="square" tIns="650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chemeClr val="lt2"/>
                </a:solidFill>
                <a:latin typeface="Calibri"/>
                <a:ea typeface="Calibri"/>
                <a:cs typeface="Calibri"/>
                <a:sym typeface="Calibri"/>
              </a:rPr>
              <a:t>‹#›</a:t>
            </a:fld>
            <a:endParaRPr b="0" i="0" sz="1400" u="none" cap="none" strike="noStrike">
              <a:solidFill>
                <a:schemeClr val="lt2"/>
              </a:solidFill>
              <a:latin typeface="Calibri"/>
              <a:ea typeface="Calibri"/>
              <a:cs typeface="Calibri"/>
              <a:sym typeface="Calibri"/>
            </a:endParaRPr>
          </a:p>
        </p:txBody>
      </p:sp>
      <p:pic>
        <p:nvPicPr>
          <p:cNvPr id="260" name="Google Shape;260;p38"/>
          <p:cNvPicPr preferRelativeResize="0"/>
          <p:nvPr/>
        </p:nvPicPr>
        <p:blipFill rotWithShape="1">
          <a:blip r:embed="rId4">
            <a:alphaModFix/>
          </a:blip>
          <a:srcRect b="0" l="0" r="0" t="0"/>
          <a:stretch/>
        </p:blipFill>
        <p:spPr>
          <a:xfrm>
            <a:off x="0" y="0"/>
            <a:ext cx="13004800" cy="9753611"/>
          </a:xfrm>
          <a:prstGeom prst="rect">
            <a:avLst/>
          </a:prstGeom>
          <a:noFill/>
          <a:ln>
            <a:noFill/>
          </a:ln>
        </p:spPr>
      </p:pic>
      <p:sp>
        <p:nvSpPr>
          <p:cNvPr id="261" name="Google Shape;261;p38"/>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El Nacimiento de Jesús</a:t>
            </a:r>
            <a:endParaRPr sz="1400">
              <a:latin typeface="Calibri"/>
              <a:ea typeface="Calibri"/>
              <a:cs typeface="Calibri"/>
              <a:sym typeface="Calibri"/>
            </a:endParaRPr>
          </a:p>
        </p:txBody>
      </p:sp>
      <p:sp>
        <p:nvSpPr>
          <p:cNvPr id="262" name="Google Shape;262;p38"/>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descr="12_Christmas_Jesus_Birth_1024_JPEG.jpg" id="267" name="Google Shape;267;p3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68" name="Google Shape;268;p39"/>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dk1"/>
                </a:solidFill>
                <a:latin typeface="Calibri"/>
                <a:ea typeface="Calibri"/>
                <a:cs typeface="Calibri"/>
                <a:sym typeface="Calibri"/>
              </a:rPr>
              <a:t>    misionleccionesbiblicas.org    </a:t>
            </a:r>
            <a:r>
              <a:rPr lang="en-GB">
                <a:solidFill>
                  <a:schemeClr val="dk1"/>
                </a:solidFill>
                <a:latin typeface="Calibri"/>
                <a:ea typeface="Calibri"/>
                <a:cs typeface="Calibri"/>
                <a:sym typeface="Calibri"/>
              </a:rPr>
              <a:t>El Nacimiento de Jesús</a:t>
            </a:r>
            <a:endParaRPr sz="1400">
              <a:solidFill>
                <a:schemeClr val="dk1"/>
              </a:solidFill>
              <a:latin typeface="Calibri"/>
              <a:ea typeface="Calibri"/>
              <a:cs typeface="Calibri"/>
              <a:sym typeface="Calibri"/>
            </a:endParaRPr>
          </a:p>
        </p:txBody>
      </p:sp>
      <p:sp>
        <p:nvSpPr>
          <p:cNvPr id="269" name="Google Shape;269;p39"/>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descr="13_Christmas_Jesus_Birth_1024_JPEG.jpg" id="274" name="Google Shape;274;p40"/>
          <p:cNvPicPr preferRelativeResize="0"/>
          <p:nvPr/>
        </p:nvPicPr>
        <p:blipFill rotWithShape="1">
          <a:blip r:embed="rId3">
            <a:alphaModFix/>
          </a:blip>
          <a:srcRect b="0" l="0" r="0" t="0"/>
          <a:stretch/>
        </p:blipFill>
        <p:spPr>
          <a:xfrm>
            <a:off x="-108373" y="0"/>
            <a:ext cx="13113173" cy="9835093"/>
          </a:xfrm>
          <a:prstGeom prst="rect">
            <a:avLst/>
          </a:prstGeom>
          <a:noFill/>
          <a:ln>
            <a:noFill/>
          </a:ln>
        </p:spPr>
      </p:pic>
      <p:sp>
        <p:nvSpPr>
          <p:cNvPr id="275" name="Google Shape;275;p40"/>
          <p:cNvSpPr txBox="1"/>
          <p:nvPr/>
        </p:nvSpPr>
        <p:spPr>
          <a:xfrm>
            <a:off x="4947360" y="9307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El Nacimiento de Jesús</a:t>
            </a:r>
            <a:endParaRPr sz="1400">
              <a:latin typeface="Calibri"/>
              <a:ea typeface="Calibri"/>
              <a:cs typeface="Calibri"/>
              <a:sym typeface="Calibri"/>
            </a:endParaRPr>
          </a:p>
        </p:txBody>
      </p:sp>
      <p:sp>
        <p:nvSpPr>
          <p:cNvPr id="276" name="Google Shape;276;p40"/>
          <p:cNvSpPr txBox="1"/>
          <p:nvPr/>
        </p:nvSpPr>
        <p:spPr>
          <a:xfrm>
            <a:off x="12299505" y="9315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descr="14_Christmas_Jesus_Birth_1024_JPEG.jpg" id="281" name="Google Shape;281;p41"/>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82" name="Google Shape;282;p41"/>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El Nacimiento de Jesús</a:t>
            </a:r>
            <a:endParaRPr sz="1400">
              <a:solidFill>
                <a:schemeClr val="lt1"/>
              </a:solidFill>
              <a:latin typeface="Calibri"/>
              <a:ea typeface="Calibri"/>
              <a:cs typeface="Calibri"/>
              <a:sym typeface="Calibri"/>
            </a:endParaRPr>
          </a:p>
        </p:txBody>
      </p:sp>
      <p:sp>
        <p:nvSpPr>
          <p:cNvPr id="283" name="Google Shape;283;p41"/>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descr="15_Christmas_Jesus_Birth_1024_JPEG.jpg" id="288" name="Google Shape;288;p42"/>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89" name="Google Shape;289;p42"/>
          <p:cNvSpPr txBox="1"/>
          <p:nvPr/>
        </p:nvSpPr>
        <p:spPr>
          <a:xfrm>
            <a:off x="4356910" y="93349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El Nacimiento de Jesús</a:t>
            </a:r>
            <a:endParaRPr sz="1400">
              <a:latin typeface="Calibri"/>
              <a:ea typeface="Calibri"/>
              <a:cs typeface="Calibri"/>
              <a:sym typeface="Calibri"/>
            </a:endParaRPr>
          </a:p>
        </p:txBody>
      </p:sp>
      <p:sp>
        <p:nvSpPr>
          <p:cNvPr id="290" name="Google Shape;290;p42"/>
          <p:cNvSpPr txBox="1"/>
          <p:nvPr/>
        </p:nvSpPr>
        <p:spPr>
          <a:xfrm>
            <a:off x="11709055" y="93436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descr="15_Christmas_Jesus_Birth_1024_JPEG.jpg" id="295" name="Google Shape;295;p43"/>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96" name="Google Shape;296;p43"/>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El Nacimiento de Jesús</a:t>
            </a:r>
            <a:endParaRPr sz="1400">
              <a:solidFill>
                <a:schemeClr val="lt1"/>
              </a:solidFill>
              <a:latin typeface="Calibri"/>
              <a:ea typeface="Calibri"/>
              <a:cs typeface="Calibri"/>
              <a:sym typeface="Calibri"/>
            </a:endParaRPr>
          </a:p>
        </p:txBody>
      </p:sp>
      <p:sp>
        <p:nvSpPr>
          <p:cNvPr id="297" name="Google Shape;297;p43"/>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