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9753600" cx="13004800"/>
  <p:notesSz cx="7559675" cy="10691800"/>
  <p:embeddedFontLst>
    <p:embeddedFont>
      <p:font typeface="Playfair Display"/>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font" Target="fonts/PlayfairDisplay-regular.fntdata"/><Relationship Id="rId14" Type="http://schemas.openxmlformats.org/officeDocument/2006/relationships/slide" Target="slides/slide8.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18" Type="http://schemas.openxmlformats.org/officeDocument/2006/relationships/font" Target="fonts/PlayfairDisplay-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857b71c284_2_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857b71c284_2_7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latin typeface="Calibri"/>
                <a:ea typeface="Calibri"/>
                <a:cs typeface="Calibri"/>
                <a:sym typeface="Calibri"/>
              </a:rPr>
              <a:t>1. Portada: La sabiduría del rey Salomón (1 Reyes 3:3-28)</a:t>
            </a:r>
            <a:endParaRPr sz="16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p:txBody>
      </p:sp>
      <p:sp>
        <p:nvSpPr>
          <p:cNvPr id="232" name="Google Shape;232;g3857b71c284_2_7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857b71c284_2_8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3857b71c284_2_86: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2. Cuando Salomón se convirtió en rey, oró a Dios y dijo: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-Oh, Señor, quiero ser un buen rey. Quiero servir al pueblo y ayudarlo. Por favor, dame un corazón sabio para que siempre pueda distinguir entre lo bueno y lo malo. Ayúdame a ser un rey sabio para el pueblo.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Dios respondió la oración de Salomón. Salomón llegó a ser conocido en todas partes como un gobernante muy sabio. También era muy rico y famoso. Gente de todas partes venía a hablar con el Sabio Rey Salomón. Le contaban sus problemas, y él les daba consejos sabios para ayudarlos.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43" name="Google Shape;243;g3857b71c284_2_86: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857b71c284_2_9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3857b71c284_2_96: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3. Una vez, dos mujeres vivían en la misma casa. Cada mujer tenía un bebé propio, y por la noche, los bebés dormían en la misma cama con sus madres.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Una noche, mientras las mujeres dormían, la primera mujer sin querer se volteó sobre su bebé. Tristemente, su bebé murió.</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La mujer quería tanto un bebé que decidió tomar el bebé de otra persona. Silenciosamente entró a la habitación de la segunda mujer y cambió a los bebés. Cuando la segunda madre se despertó, encontró al bebé muerto a su lado en la cama. Al principio, pensó que era su bebé el que estaba muerto, pero luego se dio cuenta de que la habían engañado. ¡Quería recuperar a su bebé!</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54" name="Google Shape;254;g3857b71c284_2_96: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857b71c284_2_10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857b71c284_2_10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4. Las dos mujeres fueron ante el Rey Salomón. La segunda mujer le contó lo que había sucedido.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Ella dijo: -Es mi bebé, ¡quiero a mi bebé de vuelta!</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La otra madre dijo: – ¡No! Es MI bebé. ¡No puedes tenerlo!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Todos miraron a Salomón. ¿Cómo podría saber a quién pertenecía el bebé? Pero recuerda, Dios le había dado a Salomón sabiduría especial.</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64" name="Google Shape;264;g3857b71c284_2_10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857b71c284_2_11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3857b71c284_2_11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5. Porque Salomón era sabio, tuvo una idea para descubrir la verdad. Ordenó a uno de sus sirvientes que le trajera una espada. Entonces Salomón dijo: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-Ordenó que el bebé sea cortado por la mitad con esta espada.</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La primera mujer dijo: -Está bien, eso es justo. Que el bebé sea cortado por la mitad. Así ninguna de nosotras tendrá más que la otra.</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Pero la otra mujer se veía muy triste. -No, ¡no corten al bebé por la mitad! Amo demasiado al bebé para verlo lastimado. Preferiría que la otra mujer se quedara con mi bebé. No quiero que mi bebé muera.</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74" name="Google Shape;274;g3857b71c284_2_11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857b71c284_2_12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857b71c284_2_12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latin typeface="Calibri"/>
                <a:ea typeface="Calibri"/>
                <a:cs typeface="Calibri"/>
                <a:sym typeface="Calibri"/>
              </a:rPr>
              <a:t>6. Salomón había hecho algo muy sabio. Ahora sabía quién era la verdadera madre y quién no. Una madre ama mucho a su bebé y nunca querría que lo lastimaran. Salomón le dio el bebé a su verdadera madre.</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latin typeface="Calibri"/>
                <a:ea typeface="Calibri"/>
                <a:cs typeface="Calibri"/>
                <a:sym typeface="Calibri"/>
              </a:rPr>
              <a:t>Todos vieron que Salomón era sabio. Todos supieron que Dios le había dado sabiduría especial.</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84" name="Google Shape;284;g3857b71c284_2_12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857b71c284_2_132: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t/>
            </a:r>
            <a:endParaRPr sz="1600"/>
          </a:p>
        </p:txBody>
      </p:sp>
      <p:sp>
        <p:nvSpPr>
          <p:cNvPr id="293" name="Google Shape;293;g3857b71c284_2_13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857b71c284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3" name="Google Shape;303;g3857b71c284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04" name="Google Shape;304;g3857b71c284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65000" lIns="130025" spcFirstLastPara="1" rIns="130025" wrap="square" tIns="65000">
            <a:normAutofit/>
          </a:bodyPr>
          <a:lstStyle>
            <a:lvl1pPr lvl="0" algn="ctr">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65000" lIns="130025" spcFirstLastPara="1" rIns="130025" wrap="square" tIns="65000">
            <a:normAutofit/>
          </a:bodyPr>
          <a:lstStyle>
            <a:lvl1pPr lvl="0" algn="ctr">
              <a:lnSpc>
                <a:spcPct val="90000"/>
              </a:lnSpc>
              <a:spcBef>
                <a:spcPts val="1400"/>
              </a:spcBef>
              <a:spcAft>
                <a:spcPts val="0"/>
              </a:spcAft>
              <a:buClr>
                <a:schemeClr val="dk1"/>
              </a:buClr>
              <a:buSzPts val="3400"/>
              <a:buNone/>
              <a:defRPr sz="3400"/>
            </a:lvl1pPr>
            <a:lvl2pPr lvl="1" algn="ctr">
              <a:lnSpc>
                <a:spcPct val="90000"/>
              </a:lnSpc>
              <a:spcBef>
                <a:spcPts val="700"/>
              </a:spcBef>
              <a:spcAft>
                <a:spcPts val="0"/>
              </a:spcAft>
              <a:buClr>
                <a:schemeClr val="dk1"/>
              </a:buClr>
              <a:buSzPts val="2800"/>
              <a:buNone/>
              <a:defRPr sz="2800"/>
            </a:lvl2pPr>
            <a:lvl3pPr lvl="2" algn="ctr">
              <a:lnSpc>
                <a:spcPct val="90000"/>
              </a:lnSpc>
              <a:spcBef>
                <a:spcPts val="700"/>
              </a:spcBef>
              <a:spcAft>
                <a:spcPts val="0"/>
              </a:spcAft>
              <a:buClr>
                <a:schemeClr val="dk1"/>
              </a:buClr>
              <a:buSzPts val="2600"/>
              <a:buNone/>
              <a:defRPr sz="2600"/>
            </a:lvl3pPr>
            <a:lvl4pPr lvl="3" algn="ctr">
              <a:lnSpc>
                <a:spcPct val="90000"/>
              </a:lnSpc>
              <a:spcBef>
                <a:spcPts val="700"/>
              </a:spcBef>
              <a:spcAft>
                <a:spcPts val="0"/>
              </a:spcAft>
              <a:buClr>
                <a:schemeClr val="dk1"/>
              </a:buClr>
              <a:buSzPts val="2300"/>
              <a:buNone/>
              <a:defRPr sz="2300"/>
            </a:lvl4pPr>
            <a:lvl5pPr lvl="4" algn="ctr">
              <a:lnSpc>
                <a:spcPct val="90000"/>
              </a:lnSpc>
              <a:spcBef>
                <a:spcPts val="700"/>
              </a:spcBef>
              <a:spcAft>
                <a:spcPts val="0"/>
              </a:spcAft>
              <a:buClr>
                <a:schemeClr val="dk1"/>
              </a:buClr>
              <a:buSzPts val="2300"/>
              <a:buNone/>
              <a:defRPr sz="2300"/>
            </a:lvl5pPr>
            <a:lvl6pPr lvl="5" algn="ctr">
              <a:lnSpc>
                <a:spcPct val="90000"/>
              </a:lnSpc>
              <a:spcBef>
                <a:spcPts val="700"/>
              </a:spcBef>
              <a:spcAft>
                <a:spcPts val="0"/>
              </a:spcAft>
              <a:buClr>
                <a:schemeClr val="dk1"/>
              </a:buClr>
              <a:buSzPts val="2300"/>
              <a:buNone/>
              <a:defRPr sz="2300"/>
            </a:lvl6pPr>
            <a:lvl7pPr lvl="6" algn="ctr">
              <a:lnSpc>
                <a:spcPct val="90000"/>
              </a:lnSpc>
              <a:spcBef>
                <a:spcPts val="700"/>
              </a:spcBef>
              <a:spcAft>
                <a:spcPts val="0"/>
              </a:spcAft>
              <a:buClr>
                <a:schemeClr val="dk1"/>
              </a:buClr>
              <a:buSzPts val="2300"/>
              <a:buNone/>
              <a:defRPr sz="2300"/>
            </a:lvl7pPr>
            <a:lvl8pPr lvl="7" algn="ctr">
              <a:lnSpc>
                <a:spcPct val="90000"/>
              </a:lnSpc>
              <a:spcBef>
                <a:spcPts val="700"/>
              </a:spcBef>
              <a:spcAft>
                <a:spcPts val="0"/>
              </a:spcAft>
              <a:buClr>
                <a:schemeClr val="dk1"/>
              </a:buClr>
              <a:buSzPts val="2300"/>
              <a:buNone/>
              <a:defRPr sz="2300"/>
            </a:lvl8pPr>
            <a:lvl9pPr lvl="8" algn="ctr">
              <a:lnSpc>
                <a:spcPct val="90000"/>
              </a:lnSpc>
              <a:spcBef>
                <a:spcPts val="700"/>
              </a:spcBef>
              <a:spcAft>
                <a:spcPts val="0"/>
              </a:spcAft>
              <a:buClr>
                <a:schemeClr val="dk1"/>
              </a:buClr>
              <a:buSzPts val="2300"/>
              <a:buNone/>
              <a:defRPr sz="2300"/>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65000" lIns="130025" spcFirstLastPara="1" rIns="130025" wrap="square" tIns="65000">
            <a:normAutofit/>
          </a:bodyPr>
          <a:lstStyle>
            <a:lvl1pPr indent="-520700" lvl="0" marL="457200" algn="l">
              <a:lnSpc>
                <a:spcPct val="90000"/>
              </a:lnSpc>
              <a:spcBef>
                <a:spcPts val="1400"/>
              </a:spcBef>
              <a:spcAft>
                <a:spcPts val="0"/>
              </a:spcAft>
              <a:buClr>
                <a:schemeClr val="dk1"/>
              </a:buClr>
              <a:buSzPts val="4600"/>
              <a:buChar char="•"/>
              <a:defRPr sz="4600"/>
            </a:lvl1pPr>
            <a:lvl2pPr indent="-482600" lvl="1" marL="914400" algn="l">
              <a:lnSpc>
                <a:spcPct val="90000"/>
              </a:lnSpc>
              <a:spcBef>
                <a:spcPts val="700"/>
              </a:spcBef>
              <a:spcAft>
                <a:spcPts val="0"/>
              </a:spcAft>
              <a:buClr>
                <a:schemeClr val="dk1"/>
              </a:buClr>
              <a:buSzPts val="4000"/>
              <a:buChar char="•"/>
              <a:defRPr sz="4000"/>
            </a:lvl2pPr>
            <a:lvl3pPr indent="-444500" lvl="2" marL="1371600" algn="l">
              <a:lnSpc>
                <a:spcPct val="90000"/>
              </a:lnSpc>
              <a:spcBef>
                <a:spcPts val="700"/>
              </a:spcBef>
              <a:spcAft>
                <a:spcPts val="0"/>
              </a:spcAft>
              <a:buClr>
                <a:schemeClr val="dk1"/>
              </a:buClr>
              <a:buSzPts val="3400"/>
              <a:buChar char="•"/>
              <a:defRPr sz="3400"/>
            </a:lvl3pPr>
            <a:lvl4pPr indent="-406400" lvl="3" marL="1828800" algn="l">
              <a:lnSpc>
                <a:spcPct val="90000"/>
              </a:lnSpc>
              <a:spcBef>
                <a:spcPts val="700"/>
              </a:spcBef>
              <a:spcAft>
                <a:spcPts val="0"/>
              </a:spcAft>
              <a:buClr>
                <a:schemeClr val="dk1"/>
              </a:buClr>
              <a:buSzPts val="2800"/>
              <a:buChar char="•"/>
              <a:defRPr sz="2800"/>
            </a:lvl4pPr>
            <a:lvl5pPr indent="-406400" lvl="4" marL="2286000" algn="l">
              <a:lnSpc>
                <a:spcPct val="90000"/>
              </a:lnSpc>
              <a:spcBef>
                <a:spcPts val="700"/>
              </a:spcBef>
              <a:spcAft>
                <a:spcPts val="0"/>
              </a:spcAft>
              <a:buClr>
                <a:schemeClr val="dk1"/>
              </a:buClr>
              <a:buSzPts val="2800"/>
              <a:buChar char="•"/>
              <a:defRPr sz="2800"/>
            </a:lvl5pPr>
            <a:lvl6pPr indent="-406400" lvl="5" marL="2743200" algn="l">
              <a:lnSpc>
                <a:spcPct val="90000"/>
              </a:lnSpc>
              <a:spcBef>
                <a:spcPts val="700"/>
              </a:spcBef>
              <a:spcAft>
                <a:spcPts val="0"/>
              </a:spcAft>
              <a:buClr>
                <a:schemeClr val="dk1"/>
              </a:buClr>
              <a:buSzPts val="2800"/>
              <a:buChar char="•"/>
              <a:defRPr sz="2800"/>
            </a:lvl6pPr>
            <a:lvl7pPr indent="-406400" lvl="6" marL="3200400" algn="l">
              <a:lnSpc>
                <a:spcPct val="90000"/>
              </a:lnSpc>
              <a:spcBef>
                <a:spcPts val="700"/>
              </a:spcBef>
              <a:spcAft>
                <a:spcPts val="0"/>
              </a:spcAft>
              <a:buClr>
                <a:schemeClr val="dk1"/>
              </a:buClr>
              <a:buSzPts val="2800"/>
              <a:buChar char="•"/>
              <a:defRPr sz="2800"/>
            </a:lvl7pPr>
            <a:lvl8pPr indent="-406400" lvl="7" marL="3657600" algn="l">
              <a:lnSpc>
                <a:spcPct val="90000"/>
              </a:lnSpc>
              <a:spcBef>
                <a:spcPts val="700"/>
              </a:spcBef>
              <a:spcAft>
                <a:spcPts val="0"/>
              </a:spcAft>
              <a:buClr>
                <a:schemeClr val="dk1"/>
              </a:buClr>
              <a:buSzPts val="2800"/>
              <a:buChar char="•"/>
              <a:defRPr sz="2800"/>
            </a:lvl8pPr>
            <a:lvl9pPr indent="-406400" lvl="8" marL="4114800" algn="l">
              <a:lnSpc>
                <a:spcPct val="90000"/>
              </a:lnSpc>
              <a:spcBef>
                <a:spcPts val="700"/>
              </a:spcBef>
              <a:spcAft>
                <a:spcPts val="0"/>
              </a:spcAft>
              <a:buClr>
                <a:schemeClr val="dk1"/>
              </a:buClr>
              <a:buSzPts val="2800"/>
              <a:buChar char="•"/>
              <a:defRPr sz="2800"/>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8" y="3250072"/>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7" name="Google Shape;167;p25"/>
          <p:cNvSpPr txBox="1"/>
          <p:nvPr>
            <p:ph idx="1" type="body"/>
          </p:nvPr>
        </p:nvSpPr>
        <p:spPr>
          <a:xfrm rot="5400000">
            <a:off x="886178"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missionbibleclass.org/" TargetMode="External"/><Relationship Id="rId4" Type="http://schemas.openxmlformats.org/officeDocument/2006/relationships/image" Target="../media/image4.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misionleccionesbiblicas.org/" TargetMode="External"/><Relationship Id="rId5" Type="http://schemas.openxmlformats.org/officeDocument/2006/relationships/image" Target="../media/image5.png"/><Relationship Id="rId6" Type="http://schemas.openxmlformats.org/officeDocument/2006/relationships/hyperlink" Target="http://www.missionbibleclass.org" TargetMode="External"/><Relationship Id="rId7" Type="http://schemas.openxmlformats.org/officeDocument/2006/relationships/image" Target="../media/image1.png"/><Relationship Id="rId8" Type="http://schemas.openxmlformats.org/officeDocument/2006/relationships/hyperlink" Target="https://creativecommons.org/licenses/by-sa/4.0/deed.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p>
            <a:pPr indent="0" lvl="0" marL="0" rtl="0" algn="r">
              <a:lnSpc>
                <a:spcPct val="100000"/>
              </a:lnSpc>
              <a:spcBef>
                <a:spcPts val="0"/>
              </a:spcBef>
              <a:spcAft>
                <a:spcPts val="0"/>
              </a:spcAft>
              <a:buSzPts val="1700"/>
              <a:buNone/>
            </a:pPr>
            <a:fld id="{00000000-1234-1234-1234-123412341234}" type="slidenum">
              <a:rPr lang="en-US">
                <a:solidFill>
                  <a:schemeClr val="dk1"/>
                </a:solidFill>
              </a:rPr>
              <a:t>‹#›</a:t>
            </a:fld>
            <a:endParaRPr>
              <a:solidFill>
                <a:schemeClr val="dk1"/>
              </a:solidFill>
            </a:endParaRPr>
          </a:p>
        </p:txBody>
      </p:sp>
      <p:sp>
        <p:nvSpPr>
          <p:cNvPr id="235" name="Google Shape;235;p35"/>
          <p:cNvSpPr txBox="1"/>
          <p:nvPr>
            <p:ph idx="11" type="ftr"/>
          </p:nvPr>
        </p:nvSpPr>
        <p:spPr>
          <a:xfrm>
            <a:off x="2933641" y="9040144"/>
            <a:ext cx="8811318" cy="485422"/>
          </a:xfrm>
          <a:prstGeom prst="rect">
            <a:avLst/>
          </a:prstGeom>
          <a:noFill/>
          <a:ln>
            <a:noFill/>
          </a:ln>
        </p:spPr>
        <p:txBody>
          <a:bodyPr anchorCtr="0" anchor="ctr" bIns="65000" lIns="130025" spcFirstLastPara="1" rIns="130025" wrap="square" tIns="65000">
            <a:noAutofit/>
          </a:bodyPr>
          <a:lstStyle/>
          <a:p>
            <a:pPr indent="0" lvl="0" marL="0" rtl="0" algn="r">
              <a:lnSpc>
                <a:spcPct val="100000"/>
              </a:lnSpc>
              <a:spcBef>
                <a:spcPts val="0"/>
              </a:spcBef>
              <a:spcAft>
                <a:spcPts val="0"/>
              </a:spcAft>
              <a:buSzPts val="2000"/>
              <a:buNone/>
            </a:pPr>
            <a:r>
              <a:rPr lang="en-US">
                <a:solidFill>
                  <a:schemeClr val="dk1"/>
                </a:solidFill>
              </a:rPr>
              <a:t>King Solomon Makes a Wise Decision-   1 Kings 3:3-28     </a:t>
            </a:r>
            <a:r>
              <a:rPr lang="en-US" u="sng">
                <a:solidFill>
                  <a:schemeClr val="dk1"/>
                </a:solidFill>
                <a:hlinkClick r:id="rId3">
                  <a:extLst>
                    <a:ext uri="{A12FA001-AC4F-418D-AE19-62706E023703}">
                      <ahyp:hlinkClr val="tx"/>
                    </a:ext>
                  </a:extLst>
                </a:hlinkClick>
              </a:rPr>
              <a:t>www.missionbibleclass.org</a:t>
            </a:r>
            <a:r>
              <a:rPr lang="en-US">
                <a:solidFill>
                  <a:schemeClr val="dk1"/>
                </a:solidFill>
              </a:rPr>
              <a:t>       </a:t>
            </a:r>
            <a:endParaRPr/>
          </a:p>
        </p:txBody>
      </p:sp>
      <p:pic>
        <p:nvPicPr>
          <p:cNvPr id="236" name="Google Shape;236;p35" title="06.10 La sabiduría del rey Salomón_COVER ES.png"/>
          <p:cNvPicPr preferRelativeResize="0"/>
          <p:nvPr/>
        </p:nvPicPr>
        <p:blipFill rotWithShape="1">
          <a:blip r:embed="rId4">
            <a:alphaModFix/>
          </a:blip>
          <a:srcRect b="0" l="0" r="0" t="0"/>
          <a:stretch/>
        </p:blipFill>
        <p:spPr>
          <a:xfrm>
            <a:off x="0" y="0"/>
            <a:ext cx="13004801" cy="9753601"/>
          </a:xfrm>
          <a:prstGeom prst="rect">
            <a:avLst/>
          </a:prstGeom>
          <a:noFill/>
          <a:ln>
            <a:noFill/>
          </a:ln>
        </p:spPr>
      </p:pic>
      <p:pic>
        <p:nvPicPr>
          <p:cNvPr id="237" name="Google Shape;237;p35"/>
          <p:cNvPicPr preferRelativeResize="0"/>
          <p:nvPr/>
        </p:nvPicPr>
        <p:blipFill rotWithShape="1">
          <a:blip r:embed="rId5">
            <a:alphaModFix/>
          </a:blip>
          <a:srcRect b="0" l="0" r="0" t="0"/>
          <a:stretch/>
        </p:blipFill>
        <p:spPr>
          <a:xfrm>
            <a:off x="490037" y="8689108"/>
            <a:ext cx="702071" cy="702071"/>
          </a:xfrm>
          <a:prstGeom prst="rect">
            <a:avLst/>
          </a:prstGeom>
          <a:noFill/>
          <a:ln>
            <a:noFill/>
          </a:ln>
        </p:spPr>
      </p:pic>
      <p:sp>
        <p:nvSpPr>
          <p:cNvPr id="238" name="Google Shape;238;p35"/>
          <p:cNvSpPr txBox="1"/>
          <p:nvPr/>
        </p:nvSpPr>
        <p:spPr>
          <a:xfrm>
            <a:off x="4645110" y="9035805"/>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 Sabiduría del Rey Salomón.</a:t>
            </a:r>
            <a:endParaRPr sz="1400">
              <a:solidFill>
                <a:schemeClr val="lt1"/>
              </a:solidFill>
              <a:latin typeface="Calibri"/>
              <a:ea typeface="Calibri"/>
              <a:cs typeface="Calibri"/>
              <a:sym typeface="Calibri"/>
            </a:endParaRPr>
          </a:p>
        </p:txBody>
      </p:sp>
      <p:sp>
        <p:nvSpPr>
          <p:cNvPr id="239" name="Google Shape;239;p35"/>
          <p:cNvSpPr txBox="1"/>
          <p:nvPr/>
        </p:nvSpPr>
        <p:spPr>
          <a:xfrm>
            <a:off x="11997255" y="9044450"/>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2287299" y="2007235"/>
            <a:ext cx="3225866" cy="5310071"/>
          </a:xfrm>
          <a:prstGeom prst="rect">
            <a:avLst/>
          </a:prstGeom>
          <a:noFill/>
          <a:ln>
            <a:noFill/>
          </a:ln>
        </p:spPr>
        <p:txBody>
          <a:bodyPr anchorCtr="0" anchor="ctr" bIns="65000" lIns="130025" spcFirstLastPara="1" rIns="130025" wrap="square" tIns="65000">
            <a:normAutofit/>
          </a:bodyPr>
          <a:lstStyle/>
          <a:p>
            <a:pPr indent="0" lvl="0" marL="0" rtl="0" algn="l">
              <a:lnSpc>
                <a:spcPct val="90000"/>
              </a:lnSpc>
              <a:spcBef>
                <a:spcPts val="0"/>
              </a:spcBef>
              <a:spcAft>
                <a:spcPts val="0"/>
              </a:spcAft>
              <a:buClr>
                <a:schemeClr val="dk1"/>
              </a:buClr>
              <a:buSzPts val="1700"/>
              <a:buFont typeface="Calibri"/>
              <a:buNone/>
            </a:pPr>
            <a:r>
              <a:rPr b="0" lang="en-US" sz="1700"/>
              <a:t>1. When Solomon became king he prayed to God and said, “Oh, Lord, I want to be a good king. I want to serve the people and help them. Please give me a wise heart so that I can always tell the difference between right and wrong. Help me to be a wise king for the people.” </a:t>
            </a:r>
            <a:br>
              <a:rPr b="0" lang="en-US" sz="1700"/>
            </a:br>
            <a:br>
              <a:rPr b="0" lang="en-US" sz="1700"/>
            </a:br>
            <a:r>
              <a:rPr b="0" lang="en-US" sz="1700"/>
              <a:t>God answered Solomon’s prayer.  Solomon became known everywhere as a very wise ruler. He was also very rich and famous. People came from everywhere to talk to Wise King Solomon. They would tell Solomon their problems and he would give them wise advice to help them.</a:t>
            </a:r>
            <a:endParaRPr b="0"/>
          </a:p>
        </p:txBody>
      </p:sp>
      <p:pic>
        <p:nvPicPr>
          <p:cNvPr id="246" name="Google Shape;246;p36"/>
          <p:cNvPicPr preferRelativeResize="0"/>
          <p:nvPr/>
        </p:nvPicPr>
        <p:blipFill rotWithShape="1">
          <a:blip r:embed="rId3">
            <a:alphaModFix/>
          </a:blip>
          <a:srcRect b="17052" l="0" r="61511" t="8372"/>
          <a:stretch/>
        </p:blipFill>
        <p:spPr>
          <a:xfrm>
            <a:off x="1737095" y="1732444"/>
            <a:ext cx="4032317" cy="5859652"/>
          </a:xfrm>
          <a:prstGeom prst="ellipse">
            <a:avLst/>
          </a:prstGeom>
          <a:noFill/>
          <a:ln cap="rnd" cmpd="sng" w="190500">
            <a:solidFill>
              <a:srgbClr val="002060"/>
            </a:solidFill>
            <a:prstDash val="solid"/>
            <a:round/>
            <a:headEnd len="sm" w="sm" type="none"/>
            <a:tailEnd len="sm" w="sm" type="none"/>
          </a:ln>
          <a:effectLst>
            <a:outerShdw blurRad="127000" rotWithShape="0" algn="bl">
              <a:srgbClr val="000000"/>
            </a:outerShdw>
          </a:effectLst>
        </p:spPr>
      </p:pic>
      <p:sp>
        <p:nvSpPr>
          <p:cNvPr id="247" name="Google Shape;247;p36"/>
          <p:cNvSpPr txBox="1"/>
          <p:nvPr/>
        </p:nvSpPr>
        <p:spPr>
          <a:xfrm>
            <a:off x="6600150" y="1456624"/>
            <a:ext cx="5658300" cy="6411300"/>
          </a:xfrm>
          <a:prstGeom prst="rect">
            <a:avLst/>
          </a:prstGeom>
          <a:noFill/>
          <a:ln>
            <a:noFill/>
          </a:ln>
        </p:spPr>
        <p:txBody>
          <a:bodyPr anchorCtr="0" anchor="t" bIns="65000" lIns="130025" spcFirstLastPara="1" rIns="130025" wrap="square" tIns="65000">
            <a:spAutoFit/>
          </a:bodyPr>
          <a:lstStyle/>
          <a:p>
            <a:pPr indent="0" lvl="0" marL="0" marR="0" rtl="0" algn="ctr">
              <a:lnSpc>
                <a:spcPct val="100000"/>
              </a:lnSpc>
              <a:spcBef>
                <a:spcPts val="0"/>
              </a:spcBef>
              <a:spcAft>
                <a:spcPts val="0"/>
              </a:spcAft>
              <a:buClr>
                <a:srgbClr val="000000"/>
              </a:buClr>
              <a:buSzPts val="5100"/>
              <a:buFont typeface="Arial"/>
              <a:buNone/>
            </a:pPr>
            <a:r>
              <a:rPr lang="en-US" sz="5100">
                <a:latin typeface="Playfair Display"/>
                <a:ea typeface="Playfair Display"/>
                <a:cs typeface="Playfair Display"/>
                <a:sym typeface="Playfair Display"/>
              </a:rPr>
              <a:t>Dios le dio sabiduría a Salomón</a:t>
            </a:r>
            <a:endParaRPr sz="5100">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5100"/>
              <a:buFont typeface="Arial"/>
              <a:buNone/>
            </a:pPr>
            <a:r>
              <a:rPr lang="en-US" sz="5100">
                <a:latin typeface="Playfair Display"/>
                <a:ea typeface="Playfair Display"/>
                <a:cs typeface="Playfair Display"/>
                <a:sym typeface="Playfair Display"/>
              </a:rPr>
              <a:t>para que pudiera</a:t>
            </a:r>
            <a:endParaRPr sz="5100">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5100"/>
              <a:buFont typeface="Arial"/>
              <a:buNone/>
            </a:pPr>
            <a:r>
              <a:rPr lang="en-US" sz="5100">
                <a:latin typeface="Playfair Display"/>
                <a:ea typeface="Playfair Display"/>
                <a:cs typeface="Playfair Display"/>
                <a:sym typeface="Playfair Display"/>
              </a:rPr>
              <a:t>ser un buen rey</a:t>
            </a:r>
            <a:endParaRPr sz="5100">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5100"/>
              <a:buFont typeface="Arial"/>
              <a:buNone/>
            </a:pPr>
            <a:r>
              <a:rPr lang="en-US" sz="5100">
                <a:latin typeface="Playfair Display"/>
                <a:ea typeface="Playfair Display"/>
                <a:cs typeface="Playfair Display"/>
                <a:sym typeface="Playfair Display"/>
              </a:rPr>
              <a:t>y</a:t>
            </a:r>
            <a:endParaRPr sz="5100">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5100"/>
              <a:buFont typeface="Arial"/>
              <a:buNone/>
            </a:pPr>
            <a:r>
              <a:rPr lang="en-US" sz="5100">
                <a:latin typeface="Playfair Display"/>
                <a:ea typeface="Playfair Display"/>
                <a:cs typeface="Playfair Display"/>
                <a:sym typeface="Playfair Display"/>
              </a:rPr>
              <a:t>ayudar a su pueblo</a:t>
            </a:r>
            <a:endParaRPr sz="5100">
              <a:latin typeface="Playfair Display"/>
              <a:ea typeface="Playfair Display"/>
              <a:cs typeface="Playfair Display"/>
              <a:sym typeface="Playfair Display"/>
            </a:endParaRPr>
          </a:p>
        </p:txBody>
      </p:sp>
      <p:pic>
        <p:nvPicPr>
          <p:cNvPr id="248" name="Google Shape;248;p36"/>
          <p:cNvPicPr preferRelativeResize="0"/>
          <p:nvPr/>
        </p:nvPicPr>
        <p:blipFill rotWithShape="1">
          <a:blip r:embed="rId4">
            <a:alphaModFix/>
          </a:blip>
          <a:srcRect b="0" l="0" r="0" t="0"/>
          <a:stretch/>
        </p:blipFill>
        <p:spPr>
          <a:xfrm>
            <a:off x="490037" y="8689108"/>
            <a:ext cx="702071" cy="702071"/>
          </a:xfrm>
          <a:prstGeom prst="rect">
            <a:avLst/>
          </a:prstGeom>
          <a:noFill/>
          <a:ln>
            <a:noFill/>
          </a:ln>
        </p:spPr>
      </p:pic>
      <p:sp>
        <p:nvSpPr>
          <p:cNvPr id="249" name="Google Shape;249;p3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 Sabiduría del Rey Salomón.</a:t>
            </a:r>
            <a:endParaRPr sz="1400">
              <a:latin typeface="Calibri"/>
              <a:ea typeface="Calibri"/>
              <a:cs typeface="Calibri"/>
              <a:sym typeface="Calibri"/>
            </a:endParaRPr>
          </a:p>
        </p:txBody>
      </p:sp>
      <p:sp>
        <p:nvSpPr>
          <p:cNvPr id="250" name="Google Shape;250;p3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894080" y="519290"/>
            <a:ext cx="11216640" cy="8520853"/>
          </a:xfrm>
          <a:prstGeom prst="rect">
            <a:avLst/>
          </a:prstGeom>
          <a:noFill/>
          <a:ln>
            <a:noFill/>
          </a:ln>
        </p:spPr>
        <p:txBody>
          <a:bodyPr anchorCtr="0" anchor="ctr" bIns="65000" lIns="130025" spcFirstLastPara="1" rIns="130025" wrap="square" tIns="65000">
            <a:normAutofit/>
          </a:bodyPr>
          <a:lstStyle/>
          <a:p>
            <a:pPr indent="0" lvl="0" marL="0" rtl="0" algn="l">
              <a:lnSpc>
                <a:spcPct val="9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2.  Once, there were two women who lived in the same house.  Each woman had a baby of her own and at night the babies would sleep in the same bed with their mothers.</a:t>
            </a:r>
            <a:endParaRPr b="0"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One night while the women were sleeping the first woman accidently rolled over on top of her baby.  Her baby died.</a:t>
            </a:r>
            <a:endParaRPr b="0"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The woman quietly snuck into the second woman’s room and switched the babies.  When the second mother woke up she found the dead baby beside her in the bed.  At first she thought her baby was dead and then she realized that she had been tricked.  She wanted her baby back!</a:t>
            </a:r>
            <a:endParaRPr b="0"/>
          </a:p>
        </p:txBody>
      </p:sp>
      <p:pic>
        <p:nvPicPr>
          <p:cNvPr id="257" name="Google Shape;257;p37"/>
          <p:cNvPicPr preferRelativeResize="0"/>
          <p:nvPr/>
        </p:nvPicPr>
        <p:blipFill rotWithShape="1">
          <a:blip r:embed="rId3">
            <a:alphaModFix/>
          </a:blip>
          <a:srcRect b="0" l="5563" r="5563" t="0"/>
          <a:stretch/>
        </p:blipFill>
        <p:spPr>
          <a:xfrm>
            <a:off x="0" y="-1638"/>
            <a:ext cx="13004800" cy="9755238"/>
          </a:xfrm>
          <a:prstGeom prst="rect">
            <a:avLst/>
          </a:prstGeom>
          <a:noFill/>
          <a:ln>
            <a:noFill/>
          </a:ln>
        </p:spPr>
      </p:pic>
      <p:pic>
        <p:nvPicPr>
          <p:cNvPr id="258" name="Google Shape;258;p37"/>
          <p:cNvPicPr preferRelativeResize="0"/>
          <p:nvPr/>
        </p:nvPicPr>
        <p:blipFill rotWithShape="1">
          <a:blip r:embed="rId4">
            <a:alphaModFix/>
          </a:blip>
          <a:srcRect b="0" l="0" r="0" t="0"/>
          <a:stretch/>
        </p:blipFill>
        <p:spPr>
          <a:xfrm>
            <a:off x="490037" y="8689108"/>
            <a:ext cx="702071" cy="702071"/>
          </a:xfrm>
          <a:prstGeom prst="rect">
            <a:avLst/>
          </a:prstGeom>
          <a:noFill/>
          <a:ln>
            <a:noFill/>
          </a:ln>
        </p:spPr>
      </p:pic>
      <p:sp>
        <p:nvSpPr>
          <p:cNvPr id="259" name="Google Shape;259;p3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 Sabiduría del Rey Salomón.</a:t>
            </a:r>
            <a:endParaRPr sz="1400">
              <a:solidFill>
                <a:schemeClr val="lt1"/>
              </a:solidFill>
              <a:latin typeface="Calibri"/>
              <a:ea typeface="Calibri"/>
              <a:cs typeface="Calibri"/>
              <a:sym typeface="Calibri"/>
            </a:endParaRPr>
          </a:p>
        </p:txBody>
      </p:sp>
      <p:sp>
        <p:nvSpPr>
          <p:cNvPr id="260" name="Google Shape;260;p3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type="title"/>
          </p:nvPr>
        </p:nvSpPr>
        <p:spPr>
          <a:xfrm>
            <a:off x="894080" y="519290"/>
            <a:ext cx="11216640" cy="9040142"/>
          </a:xfrm>
          <a:prstGeom prst="rect">
            <a:avLst/>
          </a:prstGeom>
          <a:noFill/>
          <a:ln>
            <a:noFill/>
          </a:ln>
        </p:spPr>
        <p:txBody>
          <a:bodyPr anchorCtr="0" anchor="ctr" bIns="65000" lIns="130025" spcFirstLastPara="1" rIns="130025" wrap="square" tIns="65000">
            <a:normAutofit/>
          </a:bodyPr>
          <a:lstStyle/>
          <a:p>
            <a:pPr indent="0" lvl="0" marL="0" rtl="0" algn="l">
              <a:lnSpc>
                <a:spcPct val="90000"/>
              </a:lnSpc>
              <a:spcBef>
                <a:spcPts val="0"/>
              </a:spcBef>
              <a:spcAft>
                <a:spcPts val="0"/>
              </a:spcAft>
              <a:buClr>
                <a:schemeClr val="dk1"/>
              </a:buClr>
              <a:buSzPts val="1700"/>
              <a:buFont typeface="Calibri"/>
              <a:buNone/>
            </a:pPr>
            <a:r>
              <a:rPr b="0" lang="en-US" sz="1700">
                <a:solidFill>
                  <a:schemeClr val="dk1"/>
                </a:solidFill>
              </a:rPr>
              <a:t>3.  The two women went to king Solomon.  The second woman told him what had happened.  </a:t>
            </a:r>
            <a:endParaRPr b="0" sz="1700">
              <a:solidFill>
                <a:schemeClr val="dk1"/>
              </a:solidFill>
            </a:endParaRPr>
          </a:p>
          <a:p>
            <a:pPr indent="0" lvl="0" marL="0" rtl="0" algn="l">
              <a:lnSpc>
                <a:spcPct val="90000"/>
              </a:lnSpc>
              <a:spcBef>
                <a:spcPts val="0"/>
              </a:spcBef>
              <a:spcAft>
                <a:spcPts val="0"/>
              </a:spcAft>
              <a:buClr>
                <a:schemeClr val="dk1"/>
              </a:buClr>
              <a:buSzPts val="1700"/>
              <a:buFont typeface="Calibri"/>
              <a:buNone/>
            </a:pPr>
            <a:r>
              <a:rPr b="0" lang="en-US" sz="1700">
                <a:solidFill>
                  <a:schemeClr val="dk1"/>
                </a:solidFill>
              </a:rPr>
              <a:t>She said, “It is my baby, I want my baby back!”  </a:t>
            </a:r>
            <a:endParaRPr b="0" sz="1700">
              <a:solidFill>
                <a:schemeClr val="dk1"/>
              </a:solidFill>
            </a:endParaRPr>
          </a:p>
          <a:p>
            <a:pPr indent="0" lvl="0" marL="0" rtl="0" algn="l">
              <a:lnSpc>
                <a:spcPct val="90000"/>
              </a:lnSpc>
              <a:spcBef>
                <a:spcPts val="0"/>
              </a:spcBef>
              <a:spcAft>
                <a:spcPts val="0"/>
              </a:spcAft>
              <a:buClr>
                <a:schemeClr val="dk1"/>
              </a:buClr>
              <a:buSzPts val="1700"/>
              <a:buFont typeface="Calibri"/>
              <a:buNone/>
            </a:pPr>
            <a:r>
              <a:rPr b="0" lang="en-US" sz="1700">
                <a:solidFill>
                  <a:schemeClr val="dk1"/>
                </a:solidFill>
              </a:rPr>
              <a:t>The other mother said, “No!  It is MY baby.  You can’t have it!”</a:t>
            </a:r>
            <a:endParaRPr b="0" sz="1700">
              <a:solidFill>
                <a:schemeClr val="dk1"/>
              </a:solidFill>
            </a:endParaRPr>
          </a:p>
          <a:p>
            <a:pPr indent="0" lvl="0" marL="0" rtl="0" algn="l">
              <a:lnSpc>
                <a:spcPct val="90000"/>
              </a:lnSpc>
              <a:spcBef>
                <a:spcPts val="0"/>
              </a:spcBef>
              <a:spcAft>
                <a:spcPts val="0"/>
              </a:spcAft>
              <a:buClr>
                <a:schemeClr val="dk1"/>
              </a:buClr>
              <a:buSzPts val="1700"/>
              <a:buFont typeface="Calibri"/>
              <a:buNone/>
            </a:pPr>
            <a:r>
              <a:rPr b="0" lang="en-US" sz="1700">
                <a:solidFill>
                  <a:schemeClr val="dk1"/>
                </a:solidFill>
              </a:rPr>
              <a:t>Everyone looked at Solomon.  How could he ever know which woman the baby belonged to?  But remember, God gave Solomon special wisdom.</a:t>
            </a:r>
            <a:endParaRPr b="0" sz="1700">
              <a:solidFill>
                <a:schemeClr val="dk1"/>
              </a:solidFill>
            </a:endParaRPr>
          </a:p>
        </p:txBody>
      </p:sp>
      <p:pic>
        <p:nvPicPr>
          <p:cNvPr id="267" name="Google Shape;267;p38"/>
          <p:cNvPicPr preferRelativeResize="0"/>
          <p:nvPr/>
        </p:nvPicPr>
        <p:blipFill rotWithShape="1">
          <a:blip r:embed="rId3">
            <a:alphaModFix/>
          </a:blip>
          <a:srcRect b="0" l="0" r="0" t="0"/>
          <a:stretch/>
        </p:blipFill>
        <p:spPr>
          <a:xfrm>
            <a:off x="0" y="0"/>
            <a:ext cx="13004801" cy="9753600"/>
          </a:xfrm>
          <a:prstGeom prst="rect">
            <a:avLst/>
          </a:prstGeom>
          <a:noFill/>
          <a:ln>
            <a:noFill/>
          </a:ln>
        </p:spPr>
      </p:pic>
      <p:pic>
        <p:nvPicPr>
          <p:cNvPr id="268" name="Google Shape;268;p38"/>
          <p:cNvPicPr preferRelativeResize="0"/>
          <p:nvPr/>
        </p:nvPicPr>
        <p:blipFill rotWithShape="1">
          <a:blip r:embed="rId4">
            <a:alphaModFix/>
          </a:blip>
          <a:srcRect b="0" l="0" r="0" t="0"/>
          <a:stretch/>
        </p:blipFill>
        <p:spPr>
          <a:xfrm>
            <a:off x="490037" y="8689108"/>
            <a:ext cx="702071" cy="702071"/>
          </a:xfrm>
          <a:prstGeom prst="rect">
            <a:avLst/>
          </a:prstGeom>
          <a:noFill/>
          <a:ln>
            <a:noFill/>
          </a:ln>
        </p:spPr>
      </p:pic>
      <p:sp>
        <p:nvSpPr>
          <p:cNvPr id="269" name="Google Shape;269;p38"/>
          <p:cNvSpPr txBox="1"/>
          <p:nvPr/>
        </p:nvSpPr>
        <p:spPr>
          <a:xfrm>
            <a:off x="4666685" y="903146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 Sabiduría del Rey Salomón.</a:t>
            </a:r>
            <a:endParaRPr sz="1400">
              <a:solidFill>
                <a:schemeClr val="lt1"/>
              </a:solidFill>
              <a:latin typeface="Calibri"/>
              <a:ea typeface="Calibri"/>
              <a:cs typeface="Calibri"/>
              <a:sym typeface="Calibri"/>
            </a:endParaRPr>
          </a:p>
        </p:txBody>
      </p:sp>
      <p:sp>
        <p:nvSpPr>
          <p:cNvPr id="270" name="Google Shape;270;p38"/>
          <p:cNvSpPr txBox="1"/>
          <p:nvPr/>
        </p:nvSpPr>
        <p:spPr>
          <a:xfrm>
            <a:off x="12018830" y="90401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894080" y="519290"/>
            <a:ext cx="11216640" cy="8853134"/>
          </a:xfrm>
          <a:prstGeom prst="rect">
            <a:avLst/>
          </a:prstGeom>
          <a:noFill/>
          <a:ln>
            <a:noFill/>
          </a:ln>
        </p:spPr>
        <p:txBody>
          <a:bodyPr anchorCtr="0" anchor="ctr" bIns="65000" lIns="130025" spcFirstLastPara="1" rIns="130025" wrap="square" tIns="65000">
            <a:normAutofit/>
          </a:bodyPr>
          <a:lstStyle/>
          <a:p>
            <a:pPr indent="0" lvl="0" marL="0" rtl="0" algn="l">
              <a:lnSpc>
                <a:spcPct val="90000"/>
              </a:lnSpc>
              <a:spcBef>
                <a:spcPts val="0"/>
              </a:spcBef>
              <a:spcAft>
                <a:spcPts val="0"/>
              </a:spcAft>
              <a:buClr>
                <a:schemeClr val="dk1"/>
              </a:buClr>
              <a:buSzPts val="1800"/>
              <a:buFont typeface="Calibri"/>
              <a:buNone/>
            </a:pPr>
            <a:r>
              <a:rPr b="0" lang="en-US" sz="1800"/>
              <a:t>4.  Because Solomon was wise he had an idea for finding out the truth.  He ordered one of his servants to bring him a sword.  Then Solomon said, “I order that the baby be cut in half with this sword.”</a:t>
            </a:r>
            <a:endParaRPr/>
          </a:p>
          <a:p>
            <a:pPr indent="0" lvl="0" marL="0" rtl="0" algn="l">
              <a:lnSpc>
                <a:spcPct val="90000"/>
              </a:lnSpc>
              <a:spcBef>
                <a:spcPts val="0"/>
              </a:spcBef>
              <a:spcAft>
                <a:spcPts val="0"/>
              </a:spcAft>
              <a:buClr>
                <a:schemeClr val="dk1"/>
              </a:buClr>
              <a:buSzPts val="1800"/>
              <a:buFont typeface="Calibri"/>
              <a:buNone/>
            </a:pPr>
            <a:r>
              <a:rPr b="0" lang="en-US" sz="1800"/>
              <a:t>The first woman said, “Okay, that’s fair. The baby should be cut in half.  That way neither of us will have more than the other.”</a:t>
            </a:r>
            <a:endParaRPr/>
          </a:p>
          <a:p>
            <a:pPr indent="0" lvl="0" marL="0" rtl="0" algn="l">
              <a:lnSpc>
                <a:spcPct val="90000"/>
              </a:lnSpc>
              <a:spcBef>
                <a:spcPts val="0"/>
              </a:spcBef>
              <a:spcAft>
                <a:spcPts val="0"/>
              </a:spcAft>
              <a:buClr>
                <a:schemeClr val="dk1"/>
              </a:buClr>
              <a:buSzPts val="1800"/>
              <a:buFont typeface="Calibri"/>
              <a:buNone/>
            </a:pPr>
            <a:r>
              <a:rPr b="0" lang="en-US" sz="1800"/>
              <a:t>But the other woman looked very sad.  “No, do not cut the baby in half!  I love the baby too much to see it hurt.  I would rather the other woman have my baby.  I do not want my baby to die.”</a:t>
            </a:r>
            <a:endParaRPr b="0"/>
          </a:p>
        </p:txBody>
      </p:sp>
      <p:pic>
        <p:nvPicPr>
          <p:cNvPr id="277" name="Google Shape;277;p39"/>
          <p:cNvPicPr preferRelativeResize="0"/>
          <p:nvPr/>
        </p:nvPicPr>
        <p:blipFill rotWithShape="1">
          <a:blip r:embed="rId3">
            <a:alphaModFix/>
          </a:blip>
          <a:srcRect b="0" l="0" r="0" t="0"/>
          <a:stretch/>
        </p:blipFill>
        <p:spPr>
          <a:xfrm>
            <a:off x="0" y="0"/>
            <a:ext cx="13004800" cy="9753600"/>
          </a:xfrm>
          <a:prstGeom prst="rect">
            <a:avLst/>
          </a:prstGeom>
          <a:noFill/>
          <a:ln>
            <a:noFill/>
          </a:ln>
        </p:spPr>
      </p:pic>
      <p:pic>
        <p:nvPicPr>
          <p:cNvPr id="278" name="Google Shape;278;p39"/>
          <p:cNvPicPr preferRelativeResize="0"/>
          <p:nvPr/>
        </p:nvPicPr>
        <p:blipFill rotWithShape="1">
          <a:blip r:embed="rId4">
            <a:alphaModFix/>
          </a:blip>
          <a:srcRect b="0" l="0" r="0" t="0"/>
          <a:stretch/>
        </p:blipFill>
        <p:spPr>
          <a:xfrm>
            <a:off x="490037" y="8689108"/>
            <a:ext cx="702071" cy="702071"/>
          </a:xfrm>
          <a:prstGeom prst="rect">
            <a:avLst/>
          </a:prstGeom>
          <a:noFill/>
          <a:ln>
            <a:noFill/>
          </a:ln>
        </p:spPr>
      </p:pic>
      <p:sp>
        <p:nvSpPr>
          <p:cNvPr id="279" name="Google Shape;279;p3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La Sabiduría del Rey Salomón.</a:t>
            </a:r>
            <a:endParaRPr sz="1400">
              <a:solidFill>
                <a:schemeClr val="lt1"/>
              </a:solidFill>
              <a:latin typeface="Calibri"/>
              <a:ea typeface="Calibri"/>
              <a:cs typeface="Calibri"/>
              <a:sym typeface="Calibri"/>
            </a:endParaRPr>
          </a:p>
        </p:txBody>
      </p:sp>
      <p:sp>
        <p:nvSpPr>
          <p:cNvPr id="280" name="Google Shape;280;p3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p>
            <a:pPr indent="0" lvl="0" marL="0" rtl="0" algn="l">
              <a:lnSpc>
                <a:spcPct val="90000"/>
              </a:lnSpc>
              <a:spcBef>
                <a:spcPts val="0"/>
              </a:spcBef>
              <a:spcAft>
                <a:spcPts val="0"/>
              </a:spcAft>
              <a:buClr>
                <a:schemeClr val="dk1"/>
              </a:buClr>
              <a:buSzPts val="1700"/>
              <a:buFont typeface="Calibri"/>
              <a:buNone/>
            </a:pPr>
            <a:r>
              <a:rPr b="0" lang="en-US" sz="1700">
                <a:solidFill>
                  <a:schemeClr val="dk1"/>
                </a:solidFill>
                <a:latin typeface="Calibri"/>
                <a:ea typeface="Calibri"/>
                <a:cs typeface="Calibri"/>
                <a:sym typeface="Calibri"/>
              </a:rPr>
              <a:t>5.  Solomon had done a very wise thing.  Now he knew which one of these was the real mother and which was not.  A mother loves her baby very much and would never want it hurt.  Solomon gave the baby to it’s true mother.</a:t>
            </a:r>
            <a:endParaRPr b="0" sz="17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700"/>
              <a:buFont typeface="Calibri"/>
              <a:buNone/>
            </a:pPr>
            <a:r>
              <a:rPr b="0" lang="en-US" sz="1700">
                <a:solidFill>
                  <a:schemeClr val="dk1"/>
                </a:solidFill>
                <a:latin typeface="Calibri"/>
                <a:ea typeface="Calibri"/>
                <a:cs typeface="Calibri"/>
                <a:sym typeface="Calibri"/>
              </a:rPr>
              <a:t>Everyone saw that Solomon really was wise.  Everyone knew that God had given him special wisdom.</a:t>
            </a:r>
            <a:endParaRPr b="0" sz="1700">
              <a:solidFill>
                <a:schemeClr val="dk1"/>
              </a:solidFill>
              <a:latin typeface="Calibri"/>
              <a:ea typeface="Calibri"/>
              <a:cs typeface="Calibri"/>
              <a:sym typeface="Calibri"/>
            </a:endParaRPr>
          </a:p>
        </p:txBody>
      </p:sp>
      <p:pic>
        <p:nvPicPr>
          <p:cNvPr id="287" name="Google Shape;287;p40"/>
          <p:cNvPicPr preferRelativeResize="0"/>
          <p:nvPr/>
        </p:nvPicPr>
        <p:blipFill rotWithShape="1">
          <a:blip r:embed="rId3">
            <a:alphaModFix/>
          </a:blip>
          <a:srcRect b="13397" l="9138" r="11636" t="7376"/>
          <a:stretch/>
        </p:blipFill>
        <p:spPr>
          <a:xfrm>
            <a:off x="0" y="-1"/>
            <a:ext cx="13004800" cy="9753601"/>
          </a:xfrm>
          <a:prstGeom prst="rect">
            <a:avLst/>
          </a:prstGeom>
          <a:noFill/>
          <a:ln>
            <a:noFill/>
          </a:ln>
        </p:spPr>
      </p:pic>
      <p:pic>
        <p:nvPicPr>
          <p:cNvPr id="288" name="Google Shape;288;p40"/>
          <p:cNvPicPr preferRelativeResize="0"/>
          <p:nvPr/>
        </p:nvPicPr>
        <p:blipFill rotWithShape="1">
          <a:blip r:embed="rId4">
            <a:alphaModFix/>
          </a:blip>
          <a:srcRect b="0" l="0" r="0" t="0"/>
          <a:stretch/>
        </p:blipFill>
        <p:spPr>
          <a:xfrm>
            <a:off x="490037" y="8689108"/>
            <a:ext cx="702071" cy="702071"/>
          </a:xfrm>
          <a:prstGeom prst="rect">
            <a:avLst/>
          </a:prstGeom>
          <a:noFill/>
          <a:ln>
            <a:noFill/>
          </a:ln>
        </p:spPr>
      </p:pic>
      <p:sp>
        <p:nvSpPr>
          <p:cNvPr id="289" name="Google Shape;289;p4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 Sabiduría del Rey Salomón.</a:t>
            </a:r>
            <a:endParaRPr sz="1400">
              <a:latin typeface="Calibri"/>
              <a:ea typeface="Calibri"/>
              <a:cs typeface="Calibri"/>
              <a:sym typeface="Calibri"/>
            </a:endParaRPr>
          </a:p>
        </p:txBody>
      </p:sp>
      <p:sp>
        <p:nvSpPr>
          <p:cNvPr id="290" name="Google Shape;290;p4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ph type="title"/>
          </p:nvPr>
        </p:nvSpPr>
        <p:spPr>
          <a:xfrm>
            <a:off x="895774" y="650240"/>
            <a:ext cx="5739630" cy="886692"/>
          </a:xfrm>
          <a:prstGeom prst="rect">
            <a:avLst/>
          </a:prstGeom>
          <a:noFill/>
          <a:ln>
            <a:noFill/>
          </a:ln>
        </p:spPr>
        <p:txBody>
          <a:bodyPr anchorCtr="0" anchor="b" bIns="65000" lIns="130025" spcFirstLastPara="1" rIns="130025" wrap="square" tIns="65000">
            <a:normAutofit/>
          </a:bodyPr>
          <a:lstStyle/>
          <a:p>
            <a:pPr indent="0" lvl="0" marL="0" rtl="0" algn="l">
              <a:lnSpc>
                <a:spcPct val="90000"/>
              </a:lnSpc>
              <a:spcBef>
                <a:spcPts val="0"/>
              </a:spcBef>
              <a:spcAft>
                <a:spcPts val="0"/>
              </a:spcAft>
              <a:buClr>
                <a:schemeClr val="dk1"/>
              </a:buClr>
              <a:buSzPts val="4600"/>
              <a:buFont typeface="Calibri"/>
              <a:buNone/>
            </a:pPr>
            <a:r>
              <a:rPr lang="en-US" sz="4000"/>
              <a:t>Notas Para Maestros 1</a:t>
            </a:r>
            <a:endParaRPr sz="4000"/>
          </a:p>
        </p:txBody>
      </p:sp>
      <p:sp>
        <p:nvSpPr>
          <p:cNvPr id="296" name="Google Shape;296;p41"/>
          <p:cNvSpPr txBox="1"/>
          <p:nvPr>
            <p:ph idx="2" type="body"/>
          </p:nvPr>
        </p:nvSpPr>
        <p:spPr>
          <a:xfrm>
            <a:off x="895775" y="1845450"/>
            <a:ext cx="4949100" cy="6886200"/>
          </a:xfrm>
          <a:prstGeom prst="rect">
            <a:avLst/>
          </a:prstGeom>
          <a:noFill/>
          <a:ln>
            <a:noFill/>
          </a:ln>
        </p:spPr>
        <p:txBody>
          <a:bodyPr anchorCtr="0" anchor="t" bIns="65000" lIns="130025" spcFirstLastPara="1" rIns="130025" wrap="square" tIns="65000">
            <a:normAutofit fontScale="70000" lnSpcReduction="20000"/>
          </a:bodyPr>
          <a:lstStyle/>
          <a:p>
            <a:pPr indent="0" lvl="0" marL="0" rtl="0" algn="l">
              <a:lnSpc>
                <a:spcPct val="100000"/>
              </a:lnSpc>
              <a:spcBef>
                <a:spcPts val="0"/>
              </a:spcBef>
              <a:spcAft>
                <a:spcPts val="0"/>
              </a:spcAft>
              <a:buClr>
                <a:schemeClr val="dk1"/>
              </a:buClr>
              <a:buSzPct val="73913"/>
              <a:buNone/>
            </a:pPr>
            <a:r>
              <a:rPr lang="en-US"/>
              <a:t>1. Portada: La sabiduría del rey Salomón (1 Reyes 3:3-28)</a:t>
            </a:r>
            <a:endParaRPr/>
          </a:p>
          <a:p>
            <a:pPr indent="0" lvl="0" marL="0" rtl="0" algn="l">
              <a:lnSpc>
                <a:spcPct val="100000"/>
              </a:lnSpc>
              <a:spcBef>
                <a:spcPts val="0"/>
              </a:spcBef>
              <a:spcAft>
                <a:spcPts val="0"/>
              </a:spcAft>
              <a:buClr>
                <a:schemeClr val="dk1"/>
              </a:buClr>
              <a:buSzPct val="73913"/>
              <a:buNone/>
            </a:pPr>
            <a:r>
              <a:t/>
            </a:r>
            <a:endParaRPr/>
          </a:p>
          <a:p>
            <a:pPr indent="0" lvl="0" marL="0" rtl="0" algn="l">
              <a:lnSpc>
                <a:spcPct val="100000"/>
              </a:lnSpc>
              <a:spcBef>
                <a:spcPts val="0"/>
              </a:spcBef>
              <a:spcAft>
                <a:spcPts val="0"/>
              </a:spcAft>
              <a:buClr>
                <a:schemeClr val="dk1"/>
              </a:buClr>
              <a:buSzPct val="73913"/>
              <a:buNone/>
            </a:pPr>
            <a:r>
              <a:rPr lang="en-US"/>
              <a:t>2. Cuando Salomón se convirtió en rey, oró a Dios y dijo:</a:t>
            </a:r>
            <a:endParaRPr/>
          </a:p>
          <a:p>
            <a:pPr indent="0" lvl="0" marL="0" rtl="0" algn="l">
              <a:lnSpc>
                <a:spcPct val="100000"/>
              </a:lnSpc>
              <a:spcBef>
                <a:spcPts val="0"/>
              </a:spcBef>
              <a:spcAft>
                <a:spcPts val="0"/>
              </a:spcAft>
              <a:buClr>
                <a:schemeClr val="dk1"/>
              </a:buClr>
              <a:buSzPct val="73913"/>
              <a:buNone/>
            </a:pPr>
            <a:r>
              <a:rPr lang="en-US"/>
              <a:t>-Oh, Señor, quiero ser un buen rey. Quiero servir al pueblo y ayudarlo. Por favor, dame un corazón sabio para que siempre pueda distinguir entre lo bueno y lo malo. Ayúdame a ser un rey sabio para el pueblo.</a:t>
            </a:r>
            <a:endParaRPr/>
          </a:p>
          <a:p>
            <a:pPr indent="0" lvl="0" marL="0" rtl="0" algn="l">
              <a:lnSpc>
                <a:spcPct val="100000"/>
              </a:lnSpc>
              <a:spcBef>
                <a:spcPts val="0"/>
              </a:spcBef>
              <a:spcAft>
                <a:spcPts val="0"/>
              </a:spcAft>
              <a:buClr>
                <a:schemeClr val="dk1"/>
              </a:buClr>
              <a:buSzPct val="73913"/>
              <a:buNone/>
            </a:pPr>
            <a:r>
              <a:t/>
            </a:r>
            <a:endParaRPr/>
          </a:p>
          <a:p>
            <a:pPr indent="0" lvl="0" marL="0" rtl="0" algn="l">
              <a:lnSpc>
                <a:spcPct val="100000"/>
              </a:lnSpc>
              <a:spcBef>
                <a:spcPts val="0"/>
              </a:spcBef>
              <a:spcAft>
                <a:spcPts val="0"/>
              </a:spcAft>
              <a:buClr>
                <a:schemeClr val="dk1"/>
              </a:buClr>
              <a:buSzPct val="73913"/>
              <a:buNone/>
            </a:pPr>
            <a:r>
              <a:rPr lang="en-US"/>
              <a:t>Dios respondió la oración de Salomón. Salomón llegó a ser conocido en todas partes como un gobernante muy sabio. También era muy rico y famoso. Gente de todas partes venía a hablar con el Sabio Rey Salomón. Le contaban sus problemas, y él les daba consejos sabios para ayudarlos.</a:t>
            </a:r>
            <a:endParaRPr/>
          </a:p>
          <a:p>
            <a:pPr indent="0" lvl="0" marL="0" rtl="0" algn="l">
              <a:lnSpc>
                <a:spcPct val="100000"/>
              </a:lnSpc>
              <a:spcBef>
                <a:spcPts val="0"/>
              </a:spcBef>
              <a:spcAft>
                <a:spcPts val="0"/>
              </a:spcAft>
              <a:buClr>
                <a:schemeClr val="dk1"/>
              </a:buClr>
              <a:buSzPct val="73913"/>
              <a:buNone/>
            </a:pPr>
            <a:r>
              <a:t/>
            </a:r>
            <a:endParaRPr/>
          </a:p>
          <a:p>
            <a:pPr indent="0" lvl="0" marL="0" rtl="0" algn="l">
              <a:lnSpc>
                <a:spcPct val="100000"/>
              </a:lnSpc>
              <a:spcBef>
                <a:spcPts val="0"/>
              </a:spcBef>
              <a:spcAft>
                <a:spcPts val="0"/>
              </a:spcAft>
              <a:buClr>
                <a:schemeClr val="dk1"/>
              </a:buClr>
              <a:buSzPct val="73913"/>
              <a:buNone/>
            </a:pPr>
            <a:r>
              <a:rPr lang="en-US"/>
              <a:t>3. Una vez, dos mujeres vivían en la misma casa. Cada mujer tenía un bebé propio, y por la noche, los bebés dormían en la misma cama con sus madres.</a:t>
            </a:r>
            <a:endParaRPr/>
          </a:p>
          <a:p>
            <a:pPr indent="0" lvl="0" marL="0" rtl="0" algn="l">
              <a:lnSpc>
                <a:spcPct val="100000"/>
              </a:lnSpc>
              <a:spcBef>
                <a:spcPts val="0"/>
              </a:spcBef>
              <a:spcAft>
                <a:spcPts val="0"/>
              </a:spcAft>
              <a:buClr>
                <a:schemeClr val="dk1"/>
              </a:buClr>
              <a:buSzPct val="73913"/>
              <a:buNone/>
            </a:pPr>
            <a:r>
              <a:rPr lang="en-US"/>
              <a:t>Una noche, mientras las mujeres dormían, la primera mujer sin querer se volteó sobre su bebé. Tristemente, su bebé murió.</a:t>
            </a:r>
            <a:endParaRPr/>
          </a:p>
          <a:p>
            <a:pPr indent="0" lvl="0" marL="0" rtl="0" algn="l">
              <a:lnSpc>
                <a:spcPct val="100000"/>
              </a:lnSpc>
              <a:spcBef>
                <a:spcPts val="0"/>
              </a:spcBef>
              <a:spcAft>
                <a:spcPts val="0"/>
              </a:spcAft>
              <a:buClr>
                <a:schemeClr val="dk1"/>
              </a:buClr>
              <a:buSzPct val="73913"/>
              <a:buNone/>
            </a:pPr>
            <a:r>
              <a:t/>
            </a:r>
            <a:endParaRPr/>
          </a:p>
          <a:p>
            <a:pPr indent="0" lvl="0" marL="0" rtl="0" algn="l">
              <a:lnSpc>
                <a:spcPct val="100000"/>
              </a:lnSpc>
              <a:spcBef>
                <a:spcPts val="0"/>
              </a:spcBef>
              <a:spcAft>
                <a:spcPts val="0"/>
              </a:spcAft>
              <a:buClr>
                <a:schemeClr val="dk1"/>
              </a:buClr>
              <a:buSzPct val="73913"/>
              <a:buNone/>
            </a:pPr>
            <a:r>
              <a:rPr lang="en-US"/>
              <a:t>La mujer quería tanto un bebé que decidió tomar el bebé de otra persona. Silenciosamente entró a la habitación de la segunda mujer y cambió a los bebés. Cuando la segunda madre se despertó, encontró al bebé muerto a su lado en la cama. Al principio, pensó que era su bebé el que estaba muerto, pero luego se dio cuenta de que la habían engañado. ¡Quería recuperar a su bebé!</a:t>
            </a:r>
            <a:endParaRPr/>
          </a:p>
          <a:p>
            <a:pPr indent="0" lvl="0" marL="0" rtl="0" algn="l">
              <a:lnSpc>
                <a:spcPct val="100000"/>
              </a:lnSpc>
              <a:spcBef>
                <a:spcPts val="0"/>
              </a:spcBef>
              <a:spcAft>
                <a:spcPts val="0"/>
              </a:spcAft>
              <a:buClr>
                <a:schemeClr val="dk1"/>
              </a:buClr>
              <a:buSzPct val="73913"/>
              <a:buNone/>
            </a:pPr>
            <a:r>
              <a:t/>
            </a:r>
            <a:endParaRPr/>
          </a:p>
          <a:p>
            <a:pPr indent="0" lvl="0" marL="0" rtl="0" algn="l">
              <a:lnSpc>
                <a:spcPct val="100000"/>
              </a:lnSpc>
              <a:spcBef>
                <a:spcPts val="0"/>
              </a:spcBef>
              <a:spcAft>
                <a:spcPts val="0"/>
              </a:spcAft>
              <a:buClr>
                <a:schemeClr val="dk1"/>
              </a:buClr>
              <a:buSzPct val="73913"/>
              <a:buNone/>
            </a:pPr>
            <a:r>
              <a:t/>
            </a:r>
            <a:endParaRPr/>
          </a:p>
        </p:txBody>
      </p:sp>
      <p:sp>
        <p:nvSpPr>
          <p:cNvPr id="297" name="Google Shape;297;p41"/>
          <p:cNvSpPr txBox="1"/>
          <p:nvPr/>
        </p:nvSpPr>
        <p:spPr>
          <a:xfrm>
            <a:off x="6408700" y="962750"/>
            <a:ext cx="5739600" cy="9243600"/>
          </a:xfrm>
          <a:prstGeom prst="rect">
            <a:avLst/>
          </a:prstGeom>
          <a:noFill/>
          <a:ln>
            <a:noFill/>
          </a:ln>
        </p:spPr>
        <p:txBody>
          <a:bodyPr anchorCtr="0" anchor="t" bIns="65000" lIns="130025" spcFirstLastPara="1" rIns="130025" wrap="square" tIns="65000">
            <a:spAutoFit/>
          </a:bodyPr>
          <a:lstStyle/>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4. Las dos mujeres fueron ante el Rey Salomón. La segunda mujer le contó lo que había sucedido.</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Ella dijo: -Es mi bebé, ¡quiero a mi bebé de vuelta!</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La otra madre dijo: – ¡No! Es MI bebé. ¡No puedes tenerlo!</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Todos miraron a Salomón. ¿Cómo podría saber a quién pertenecía el bebé? Pero recuerda, Dios le había dado a Salomón sabiduría especial.</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5. Porque Salomón era sabio, tuvo una idea para descubrir la verdad. Ordenó a uno de sus sirvientes que le trajera una espada. Entonces Salomón dijo:</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-Ordenó que el bebé sea cortado por la mitad con esta espada.</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La primera mujer dijo: -Está bien, eso es justo. Que el bebé sea cortado por la mitad. Así ninguna de nosotras tendrá más que la otra.</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Pero la otra mujer se veía muy triste. -No, ¡no corten al bebé por la mitad! Amo demasiado al bebé para verlo lastimado. Preferiría que la otra mujer se quedara con mi bebé. No quiero que mi bebé muera.</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6. Salomón había hecho algo muy sabio. Ahora sabía quién era la verdadera madre y quién no. Una madre ama mucho a su bebé y nunca querría que lo lastimaran. Salomón le dio el bebé a su verdadera madre.</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lang="en-US" sz="1600">
                <a:latin typeface="Calibri"/>
                <a:ea typeface="Calibri"/>
                <a:cs typeface="Calibri"/>
                <a:sym typeface="Calibri"/>
              </a:rPr>
              <a:t>Todos vieron que Salomón era sabio. Todos supieron que Dios le había dado sabiduría especial.</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a:latin typeface="Calibri"/>
              <a:ea typeface="Calibri"/>
              <a:cs typeface="Calibri"/>
              <a:sym typeface="Calibri"/>
            </a:endParaRPr>
          </a:p>
        </p:txBody>
      </p:sp>
      <p:pic>
        <p:nvPicPr>
          <p:cNvPr id="298" name="Google Shape;298;p41"/>
          <p:cNvPicPr preferRelativeResize="0"/>
          <p:nvPr/>
        </p:nvPicPr>
        <p:blipFill rotWithShape="1">
          <a:blip r:embed="rId3">
            <a:alphaModFix/>
          </a:blip>
          <a:srcRect b="0" l="0" r="0" t="0"/>
          <a:stretch/>
        </p:blipFill>
        <p:spPr>
          <a:xfrm>
            <a:off x="490037" y="8689108"/>
            <a:ext cx="702071" cy="702071"/>
          </a:xfrm>
          <a:prstGeom prst="rect">
            <a:avLst/>
          </a:prstGeom>
          <a:noFill/>
          <a:ln>
            <a:noFill/>
          </a:ln>
        </p:spPr>
      </p:pic>
      <p:sp>
        <p:nvSpPr>
          <p:cNvPr id="299" name="Google Shape;299;p4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La Sabiduría del Rey Salomón.</a:t>
            </a:r>
            <a:endParaRPr sz="1400">
              <a:latin typeface="Calibri"/>
              <a:ea typeface="Calibri"/>
              <a:cs typeface="Calibri"/>
              <a:sym typeface="Calibri"/>
            </a:endParaRPr>
          </a:p>
        </p:txBody>
      </p:sp>
      <p:sp>
        <p:nvSpPr>
          <p:cNvPr id="300" name="Google Shape;300;p4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07" name="Google Shape;307;p42"/>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08" name="Google Shape;308;p42"/>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0" lvl="0" marL="0" rtl="0" algn="l">
              <a:lnSpc>
                <a:spcPct val="90000"/>
              </a:lnSpc>
              <a:spcBef>
                <a:spcPts val="0"/>
              </a:spcBef>
              <a:spcAft>
                <a:spcPts val="0"/>
              </a:spcAft>
              <a:buClr>
                <a:schemeClr val="dk1"/>
              </a:buClr>
              <a:buSzPct val="113043"/>
              <a:buFont typeface="Calibri"/>
              <a:buNone/>
            </a:pPr>
            <a:r>
              <a:t/>
            </a:r>
            <a:endParaRPr sz="2300"/>
          </a:p>
          <a:p>
            <a:pPr indent="-448944" lvl="0" marL="647700" rtl="0" algn="l">
              <a:lnSpc>
                <a:spcPct val="100000"/>
              </a:lnSpc>
              <a:spcBef>
                <a:spcPts val="0"/>
              </a:spcBef>
              <a:spcAft>
                <a:spcPts val="0"/>
              </a:spcAft>
              <a:buSzPct val="100000"/>
              <a:buChar char="●"/>
            </a:pPr>
            <a:r>
              <a:rPr lang="en-US" sz="2300"/>
              <a:t>Texto, diapositivas y </a:t>
            </a:r>
            <a:r>
              <a:rPr lang="en-US" sz="2300"/>
              <a:t>fotografías</a:t>
            </a:r>
            <a:r>
              <a:rPr lang="en-US" sz="2300"/>
              <a:t> de Mary Nelson.</a:t>
            </a:r>
            <a:endParaRPr sz="2300"/>
          </a:p>
          <a:p>
            <a:pPr indent="0" lvl="0" marL="0" rtl="0" algn="l">
              <a:lnSpc>
                <a:spcPct val="100000"/>
              </a:lnSpc>
              <a:spcBef>
                <a:spcPts val="0"/>
              </a:spcBef>
              <a:spcAft>
                <a:spcPts val="0"/>
              </a:spcAft>
              <a:buNone/>
            </a:pPr>
            <a:r>
              <a:t/>
            </a:r>
            <a:endParaRPr b="1" sz="2300">
              <a:solidFill>
                <a:srgbClr val="000000"/>
              </a:solidFill>
            </a:endParaRPr>
          </a:p>
          <a:p>
            <a:pPr indent="0" lvl="0" marL="0" rtl="0" algn="l">
              <a:lnSpc>
                <a:spcPct val="100000"/>
              </a:lnSpc>
              <a:spcBef>
                <a:spcPts val="0"/>
              </a:spcBef>
              <a:spcAft>
                <a:spcPts val="0"/>
              </a:spcAft>
              <a:buNone/>
            </a:pPr>
            <a:r>
              <a:rPr lang="en-US" sz="2300">
                <a:solidFill>
                  <a:srgbClr val="000000"/>
                </a:solidFill>
              </a:rPr>
              <a:t>Se extiende un agradecimiento especial a los estudiantes de South Pacific Bible College, Tauranga, Nueva Zelanda, por su participación en la representación de las escenas.</a:t>
            </a:r>
            <a:endParaRPr sz="2300">
              <a:solidFill>
                <a:srgbClr val="000000"/>
              </a:solidFill>
            </a:endParaRPr>
          </a:p>
        </p:txBody>
      </p:sp>
      <p:pic>
        <p:nvPicPr>
          <p:cNvPr id="309" name="Google Shape;309;p42"/>
          <p:cNvPicPr preferRelativeResize="0"/>
          <p:nvPr/>
        </p:nvPicPr>
        <p:blipFill rotWithShape="1">
          <a:blip r:embed="rId7">
            <a:alphaModFix/>
          </a:blip>
          <a:srcRect b="0" l="0" r="0" t="0"/>
          <a:stretch/>
        </p:blipFill>
        <p:spPr>
          <a:xfrm>
            <a:off x="1002844" y="887360"/>
            <a:ext cx="3413760" cy="1194394"/>
          </a:xfrm>
          <a:prstGeom prst="rect">
            <a:avLst/>
          </a:prstGeom>
          <a:noFill/>
          <a:ln>
            <a:noFill/>
          </a:ln>
        </p:spPr>
      </p:pic>
      <p:sp>
        <p:nvSpPr>
          <p:cNvPr id="310" name="Google Shape;310;p42"/>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8"/>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11" name="Google Shape;311;p42"/>
          <p:cNvSpPr txBox="1"/>
          <p:nvPr/>
        </p:nvSpPr>
        <p:spPr>
          <a:xfrm>
            <a:off x="5570300" y="1244778"/>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9"/>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12" name="Google Shape;312;p42"/>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La Sabiduría del Rey Salomón.</a:t>
            </a:r>
            <a:endParaRPr sz="1400">
              <a:latin typeface="Calibri"/>
              <a:ea typeface="Calibri"/>
              <a:cs typeface="Calibri"/>
              <a:sym typeface="Calibri"/>
            </a:endParaRPr>
          </a:p>
        </p:txBody>
      </p:sp>
      <p:sp>
        <p:nvSpPr>
          <p:cNvPr id="313" name="Google Shape;313;p42"/>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