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slide" Target="slides/slide18.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7a9f27c1c2_2_77:notes"/>
          <p:cNvSpPr txBox="1"/>
          <p:nvPr>
            <p:ph idx="1" type="body"/>
          </p:nvPr>
        </p:nvSpPr>
        <p:spPr>
          <a:xfrm>
            <a:off x="755968" y="5145429"/>
            <a:ext cx="6047740" cy="4209896"/>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600">
                <a:latin typeface="Calibri"/>
                <a:ea typeface="Calibri"/>
                <a:cs typeface="Calibri"/>
                <a:sym typeface="Calibri"/>
              </a:rPr>
              <a:t>1. Portada: El Engaño de los Gabaonitas(Josué 9:1-10:15)</a:t>
            </a:r>
            <a:endParaRPr sz="16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600"/>
          </a:p>
        </p:txBody>
      </p:sp>
      <p:sp>
        <p:nvSpPr>
          <p:cNvPr id="233" name="Google Shape;233;g37a9f27c1c2_2_7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7a9f27c1c2_2_135:notes"/>
          <p:cNvSpPr/>
          <p:nvPr>
            <p:ph idx="2" type="sldImg"/>
          </p:nvPr>
        </p:nvSpPr>
        <p:spPr>
          <a:xfrm>
            <a:off x="1259946" y="813022"/>
            <a:ext cx="5039783" cy="40094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09" name="Google Shape;309;g37a9f27c1c2_2_135:notes"/>
          <p:cNvSpPr txBox="1"/>
          <p:nvPr>
            <p:ph idx="1" type="body"/>
          </p:nvPr>
        </p:nvSpPr>
        <p:spPr>
          <a:xfrm>
            <a:off x="755968" y="5078605"/>
            <a:ext cx="6047740" cy="4811310"/>
          </a:xfrm>
          <a:prstGeom prst="rect">
            <a:avLst/>
          </a:prstGeom>
          <a:noFill/>
          <a:ln>
            <a:noFill/>
          </a:ln>
        </p:spPr>
        <p:txBody>
          <a:bodyPr anchorCtr="0" anchor="ctr" bIns="51400" lIns="102825" spcFirstLastPara="1" rIns="102825" wrap="square" tIns="51400">
            <a:noAutofit/>
          </a:bodyPr>
          <a:lstStyle/>
          <a:p>
            <a:pPr indent="0" lvl="0" marL="0" marR="0" rtl="0" algn="l">
              <a:lnSpc>
                <a:spcPct val="100000"/>
              </a:lnSpc>
              <a:spcBef>
                <a:spcPts val="0"/>
              </a:spcBef>
              <a:spcAft>
                <a:spcPts val="0"/>
              </a:spcAft>
              <a:buClr>
                <a:srgbClr val="50B4C8"/>
              </a:buClr>
              <a:buSzPts val="1300"/>
              <a:buFont typeface="Times New Roman"/>
              <a:buNone/>
            </a:pPr>
            <a:r>
              <a:rPr lang="en-US" sz="1300">
                <a:solidFill>
                  <a:schemeClr val="dk1"/>
                </a:solidFill>
                <a:latin typeface="Times New Roman"/>
                <a:ea typeface="Times New Roman"/>
                <a:cs typeface="Times New Roman"/>
                <a:sym typeface="Times New Roman"/>
              </a:rPr>
              <a:t>10. Finalmente, tomaron una decisión. Cumplirían su promesa y no dañarían a los gabaonitas. Sin embargo, los gabaonitas tendrían que trabajar para los israelitas. Desde ese momento, los gabaonitas tendrían que llevar agua y cortar leña para los israelitas.</a:t>
            </a:r>
            <a:endParaRPr sz="13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50B4C8"/>
              </a:buClr>
              <a:buSzPts val="1300"/>
              <a:buFont typeface="Times New Roman"/>
              <a:buNone/>
            </a:pPr>
            <a:r>
              <a:t/>
            </a:r>
            <a:endParaRPr sz="13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50B4C8"/>
              </a:buClr>
              <a:buSzPts val="1300"/>
              <a:buFont typeface="Times New Roman"/>
              <a:buNone/>
            </a:pPr>
            <a:r>
              <a:t/>
            </a:r>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7a9f27c1c2_2_14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37a9f27c1c2_2_141:notes"/>
          <p:cNvSpPr txBox="1"/>
          <p:nvPr>
            <p:ph idx="1" type="body"/>
          </p:nvPr>
        </p:nvSpPr>
        <p:spPr>
          <a:xfrm>
            <a:off x="755968" y="5145429"/>
            <a:ext cx="6047740" cy="4209896"/>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Times New Roman"/>
              <a:buNone/>
            </a:pPr>
            <a:r>
              <a:rPr lang="en-US" sz="1300">
                <a:latin typeface="Times New Roman"/>
                <a:ea typeface="Times New Roman"/>
                <a:cs typeface="Times New Roman"/>
                <a:sym typeface="Times New Roman"/>
              </a:rPr>
              <a:t>11. Parte 2 (Israel protege a los gabaonitas):</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rPr lang="en-US" sz="1300">
                <a:latin typeface="Times New Roman"/>
                <a:ea typeface="Times New Roman"/>
                <a:cs typeface="Times New Roman"/>
                <a:sym typeface="Times New Roman"/>
              </a:rPr>
              <a:t>¿Recuerdan cómo todos los reyes de las naciones se unieron para luchar contra los israelitas? Cuando se enteraron de que los gabaonitas habían hecho un tratado especial con los israelitas, se enojaron mucho. Decidieron pelear contra los gabaonitas y darles una lección.</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p:txBody>
      </p:sp>
      <p:sp>
        <p:nvSpPr>
          <p:cNvPr id="318" name="Google Shape;318;g37a9f27c1c2_2_14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7a9f27c1c2_2_14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37a9f27c1c2_2_148:notes"/>
          <p:cNvSpPr txBox="1"/>
          <p:nvPr>
            <p:ph idx="1" type="body"/>
          </p:nvPr>
        </p:nvSpPr>
        <p:spPr>
          <a:xfrm>
            <a:off x="755968" y="5145429"/>
            <a:ext cx="6047740" cy="4209896"/>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Times New Roman"/>
              <a:buNone/>
            </a:pPr>
            <a:r>
              <a:rPr lang="en-US" sz="1300">
                <a:latin typeface="Times New Roman"/>
                <a:ea typeface="Times New Roman"/>
                <a:cs typeface="Times New Roman"/>
                <a:sym typeface="Times New Roman"/>
              </a:rPr>
              <a:t>12. Cuando los gabaonitas se enteraron de que las otras naciones iban a atacarlos, enviaron un mensaje a Josué y al pueblo de Israel: “¡Ayúdennos! ¡Vengan y sálvennos o seremos destruidos!”</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p:txBody>
      </p:sp>
      <p:sp>
        <p:nvSpPr>
          <p:cNvPr id="327" name="Google Shape;327;g37a9f27c1c2_2_148: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a9f27c1c2_2_15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37a9f27c1c2_2_155:notes"/>
          <p:cNvSpPr txBox="1"/>
          <p:nvPr>
            <p:ph idx="1" type="body"/>
          </p:nvPr>
        </p:nvSpPr>
        <p:spPr>
          <a:xfrm>
            <a:off x="755968" y="5145429"/>
            <a:ext cx="6047740" cy="4209896"/>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Times New Roman"/>
              <a:buNone/>
            </a:pPr>
            <a:r>
              <a:rPr lang="en-US" sz="1300">
                <a:latin typeface="Times New Roman"/>
                <a:ea typeface="Times New Roman"/>
                <a:cs typeface="Times New Roman"/>
                <a:sym typeface="Times New Roman"/>
              </a:rPr>
              <a:t>13. Josué recordó la promesa que les había hecho a los gabaonitas. Lideró a los soldados israelitas en una batalla contra los reyes y los pueblos de la región, y los derrotaron con una gran victoria.</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p:txBody>
      </p:sp>
      <p:sp>
        <p:nvSpPr>
          <p:cNvPr id="336" name="Google Shape;336;g37a9f27c1c2_2_15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7a9f27c1c2_2_16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37a9f27c1c2_2_162:notes"/>
          <p:cNvSpPr txBox="1"/>
          <p:nvPr>
            <p:ph idx="1" type="body"/>
          </p:nvPr>
        </p:nvSpPr>
        <p:spPr>
          <a:xfrm>
            <a:off x="755968" y="5145429"/>
            <a:ext cx="6047740" cy="4209896"/>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Times New Roman"/>
              <a:buNone/>
            </a:pPr>
            <a:r>
              <a:rPr lang="en-US" sz="1300">
                <a:latin typeface="Times New Roman"/>
                <a:ea typeface="Times New Roman"/>
                <a:cs typeface="Times New Roman"/>
                <a:sym typeface="Times New Roman"/>
              </a:rPr>
              <a:t>14. Todos supieron que Dios era el Dios de Israel. Mientras los israelitas perseguían a los enemigos, grandes granizos comenzaron a caer del cielo. Más soldados enemigos murieron por los granizos que por las espadas.</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a:p>
            <a:pPr indent="0" lvl="0" marL="0" rtl="0" algn="l">
              <a:lnSpc>
                <a:spcPct val="100000"/>
              </a:lnSpc>
              <a:spcBef>
                <a:spcPts val="0"/>
              </a:spcBef>
              <a:spcAft>
                <a:spcPts val="0"/>
              </a:spcAft>
              <a:buSzPts val="1600"/>
              <a:buNone/>
            </a:pPr>
            <a:r>
              <a:t/>
            </a:r>
            <a:endParaRPr sz="1600"/>
          </a:p>
        </p:txBody>
      </p:sp>
      <p:sp>
        <p:nvSpPr>
          <p:cNvPr id="345" name="Google Shape;345;g37a9f27c1c2_2_162: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7a9f27c1c2_2_16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37a9f27c1c2_2_169:notes"/>
          <p:cNvSpPr txBox="1"/>
          <p:nvPr>
            <p:ph idx="1" type="body"/>
          </p:nvPr>
        </p:nvSpPr>
        <p:spPr>
          <a:xfrm>
            <a:off x="755968" y="5145429"/>
            <a:ext cx="6047740" cy="4209896"/>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US" sz="1300">
                <a:latin typeface="Times New Roman"/>
                <a:ea typeface="Times New Roman"/>
                <a:cs typeface="Times New Roman"/>
                <a:sym typeface="Times New Roman"/>
              </a:rPr>
              <a:t>15. Josué y los soldados habían estado luchando tanto tiempo que pronto caería la noche y estaría oscuro. Entonces, Josué hizo algo que nadie esperaba. ¡Josué le dijo al sol que se detuviera, y así fue!</a:t>
            </a:r>
            <a:endParaRPr sz="1300">
              <a:latin typeface="Times New Roman"/>
              <a:ea typeface="Times New Roman"/>
              <a:cs typeface="Times New Roman"/>
              <a:sym typeface="Times New Roman"/>
            </a:endParaRPr>
          </a:p>
          <a:p>
            <a:pPr indent="0" lvl="0" marL="0" rtl="0" algn="l">
              <a:lnSpc>
                <a:spcPct val="100000"/>
              </a:lnSpc>
              <a:spcBef>
                <a:spcPts val="0"/>
              </a:spcBef>
              <a:spcAft>
                <a:spcPts val="0"/>
              </a:spcAft>
              <a:buSzPts val="1600"/>
              <a:buNone/>
            </a:pPr>
            <a:r>
              <a:t/>
            </a:r>
            <a:endParaRPr sz="1300">
              <a:latin typeface="Times New Roman"/>
              <a:ea typeface="Times New Roman"/>
              <a:cs typeface="Times New Roman"/>
              <a:sym typeface="Times New Roman"/>
            </a:endParaRPr>
          </a:p>
          <a:p>
            <a:pPr indent="0" lvl="0" marL="0" rtl="0" algn="l">
              <a:lnSpc>
                <a:spcPct val="100000"/>
              </a:lnSpc>
              <a:spcBef>
                <a:spcPts val="0"/>
              </a:spcBef>
              <a:spcAft>
                <a:spcPts val="0"/>
              </a:spcAft>
              <a:buSzPts val="1600"/>
              <a:buNone/>
            </a:pPr>
            <a:r>
              <a:rPr lang="en-US" sz="1300">
                <a:latin typeface="Times New Roman"/>
                <a:ea typeface="Times New Roman"/>
                <a:cs typeface="Times New Roman"/>
                <a:sym typeface="Times New Roman"/>
              </a:rPr>
              <a:t>Ese día, Dios mostró que Él era Dios para su pueblo. Dios hizo que el sol se detuviera, por lo que continuó siendo de día el tiempo suficiente para que los israelitas ganaran la batalla. ¡Jamás había habido una batalla así, ni la ha habido desde entonces!</a:t>
            </a:r>
            <a:endParaRPr sz="1300">
              <a:latin typeface="Times New Roman"/>
              <a:ea typeface="Times New Roman"/>
              <a:cs typeface="Times New Roman"/>
              <a:sym typeface="Times New Roman"/>
            </a:endParaRPr>
          </a:p>
          <a:p>
            <a:pPr indent="0" lvl="0" marL="0" rtl="0" algn="l">
              <a:lnSpc>
                <a:spcPct val="100000"/>
              </a:lnSpc>
              <a:spcBef>
                <a:spcPts val="0"/>
              </a:spcBef>
              <a:spcAft>
                <a:spcPts val="0"/>
              </a:spcAft>
              <a:buSzPts val="1600"/>
              <a:buNone/>
            </a:pPr>
            <a:r>
              <a:t/>
            </a:r>
            <a:endParaRPr sz="1300">
              <a:latin typeface="Times New Roman"/>
              <a:ea typeface="Times New Roman"/>
              <a:cs typeface="Times New Roman"/>
              <a:sym typeface="Times New Roman"/>
            </a:endParaRPr>
          </a:p>
          <a:p>
            <a:pPr indent="0" lvl="0" marL="0" rtl="0" algn="l">
              <a:lnSpc>
                <a:spcPct val="100000"/>
              </a:lnSpc>
              <a:spcBef>
                <a:spcPts val="0"/>
              </a:spcBef>
              <a:spcAft>
                <a:spcPts val="0"/>
              </a:spcAft>
              <a:buSzPts val="1600"/>
              <a:buNone/>
            </a:pPr>
            <a:r>
              <a:t/>
            </a:r>
            <a:endParaRPr sz="1300">
              <a:latin typeface="Times New Roman"/>
              <a:ea typeface="Times New Roman"/>
              <a:cs typeface="Times New Roman"/>
              <a:sym typeface="Times New Roman"/>
            </a:endParaRPr>
          </a:p>
        </p:txBody>
      </p:sp>
      <p:sp>
        <p:nvSpPr>
          <p:cNvPr id="354" name="Google Shape;354;g37a9f27c1c2_2_169: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7a9f27c1c2_2_176: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37a9f27c1c2_2_176:notes"/>
          <p:cNvSpPr txBox="1"/>
          <p:nvPr>
            <p:ph idx="1" type="body"/>
          </p:nvPr>
        </p:nvSpPr>
        <p:spPr>
          <a:xfrm>
            <a:off x="755968" y="5145429"/>
            <a:ext cx="6047740" cy="4209896"/>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t/>
            </a:r>
            <a:endParaRPr sz="1600"/>
          </a:p>
        </p:txBody>
      </p:sp>
      <p:sp>
        <p:nvSpPr>
          <p:cNvPr id="363" name="Google Shape;363;g37a9f27c1c2_2_176: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7a9f27c1c2_2_18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37a9f27c1c2_2_184:notes"/>
          <p:cNvSpPr txBox="1"/>
          <p:nvPr>
            <p:ph idx="1" type="body"/>
          </p:nvPr>
        </p:nvSpPr>
        <p:spPr>
          <a:xfrm>
            <a:off x="755968" y="5145429"/>
            <a:ext cx="6047740" cy="4209896"/>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t/>
            </a:r>
            <a:endParaRPr sz="1600"/>
          </a:p>
        </p:txBody>
      </p:sp>
      <p:sp>
        <p:nvSpPr>
          <p:cNvPr id="373" name="Google Shape;373;g37a9f27c1c2_2_184: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US" sz="1600"/>
              <a:t>‹#›</a:t>
            </a:fld>
            <a:endParaRPr sz="16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7a9f27c1c2_4_58: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81" name="Google Shape;381;g37a9f27c1c2_4_58: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82" name="Google Shape;382;g37a9f27c1c2_4_58: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US"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5" name="Google Shape;245;p3: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US" sz="1300">
                <a:latin typeface="Times New Roman"/>
                <a:ea typeface="Times New Roman"/>
                <a:cs typeface="Times New Roman"/>
                <a:sym typeface="Times New Roman"/>
              </a:rPr>
              <a:t>2. Después de conquistar las ciudades de Jericó y Hai, Josué continuó liderando a los israelitas en la conquista de las otras ciudades de la tierra de Canaán. Esta era la tierra que Dios les había prometido, y Él quería que ganaran batallas para conquistarla.</a:t>
            </a:r>
            <a:endParaRPr sz="1300">
              <a:latin typeface="Times New Roman"/>
              <a:ea typeface="Times New Roman"/>
              <a:cs typeface="Times New Roman"/>
              <a:sym typeface="Times New Roman"/>
            </a:endParaRPr>
          </a:p>
          <a:p>
            <a:pPr indent="0" lvl="0" marL="216000" rtl="0" algn="l">
              <a:spcBef>
                <a:spcPts val="0"/>
              </a:spcBef>
              <a:spcAft>
                <a:spcPts val="0"/>
              </a:spcAft>
              <a:buSzPts val="1800"/>
              <a:buNone/>
            </a:pPr>
            <a:r>
              <a:t/>
            </a:r>
            <a:endParaRPr sz="1300">
              <a:latin typeface="Times New Roman"/>
              <a:ea typeface="Times New Roman"/>
              <a:cs typeface="Times New Roman"/>
              <a:sym typeface="Times New Roman"/>
            </a:endParaRPr>
          </a:p>
        </p:txBody>
      </p:sp>
      <p:sp>
        <p:nvSpPr>
          <p:cNvPr id="246" name="Google Shape;246;p3: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7a9f27c1c2_2_93:notes"/>
          <p:cNvSpPr/>
          <p:nvPr>
            <p:ph idx="2" type="sldImg"/>
          </p:nvPr>
        </p:nvSpPr>
        <p:spPr>
          <a:xfrm>
            <a:off x="1259946" y="813022"/>
            <a:ext cx="5039783" cy="40094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53" name="Google Shape;253;g37a9f27c1c2_2_93:notes"/>
          <p:cNvSpPr txBox="1"/>
          <p:nvPr>
            <p:ph idx="1" type="body"/>
          </p:nvPr>
        </p:nvSpPr>
        <p:spPr>
          <a:xfrm>
            <a:off x="755968" y="5078605"/>
            <a:ext cx="6047740" cy="4811310"/>
          </a:xfrm>
          <a:prstGeom prst="rect">
            <a:avLst/>
          </a:prstGeom>
          <a:noFill/>
          <a:ln>
            <a:noFill/>
          </a:ln>
        </p:spPr>
        <p:txBody>
          <a:bodyPr anchorCtr="0" anchor="ctr"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Times New Roman"/>
              <a:buNone/>
            </a:pPr>
            <a:r>
              <a:rPr lang="en-US" sz="1300">
                <a:latin typeface="Times New Roman"/>
                <a:ea typeface="Times New Roman"/>
                <a:cs typeface="Times New Roman"/>
                <a:sym typeface="Times New Roman"/>
              </a:rPr>
              <a:t>3. Dios estaba del lado de los israelitas, por lo que los reyes de toda la región estaban muy preocupados. Decidieron formar un gran ejército para pelear contra el pueblo de Dios.</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7a9f27c1c2_2_99:notes"/>
          <p:cNvSpPr/>
          <p:nvPr>
            <p:ph idx="2" type="sldImg"/>
          </p:nvPr>
        </p:nvSpPr>
        <p:spPr>
          <a:xfrm>
            <a:off x="1259946" y="813022"/>
            <a:ext cx="5039783" cy="40094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1" name="Google Shape;261;g37a9f27c1c2_2_99:notes"/>
          <p:cNvSpPr txBox="1"/>
          <p:nvPr>
            <p:ph idx="1" type="body"/>
          </p:nvPr>
        </p:nvSpPr>
        <p:spPr>
          <a:xfrm>
            <a:off x="755968" y="5078605"/>
            <a:ext cx="6047740" cy="4811310"/>
          </a:xfrm>
          <a:prstGeom prst="rect">
            <a:avLst/>
          </a:prstGeom>
          <a:noFill/>
          <a:ln>
            <a:noFill/>
          </a:ln>
        </p:spPr>
        <p:txBody>
          <a:bodyPr anchorCtr="0" anchor="ctr" bIns="51400" lIns="102825" spcFirstLastPara="1" rIns="102825" wrap="square" tIns="51400">
            <a:noAutofit/>
          </a:bodyPr>
          <a:lstStyle/>
          <a:p>
            <a:pPr indent="0" lvl="0" marL="0" rtl="0" algn="l">
              <a:lnSpc>
                <a:spcPct val="100000"/>
              </a:lnSpc>
              <a:spcBef>
                <a:spcPts val="0"/>
              </a:spcBef>
              <a:spcAft>
                <a:spcPts val="0"/>
              </a:spcAft>
              <a:buSzPts val="1600"/>
              <a:buNone/>
            </a:pPr>
            <a:r>
              <a:rPr lang="en-US" sz="1300">
                <a:latin typeface="Times New Roman"/>
                <a:ea typeface="Times New Roman"/>
                <a:cs typeface="Times New Roman"/>
                <a:sym typeface="Times New Roman"/>
              </a:rPr>
              <a:t>4. Parte 1 (Los gabaonitas engañan a los israelitas):</a:t>
            </a:r>
            <a:endParaRPr sz="1300">
              <a:latin typeface="Times New Roman"/>
              <a:ea typeface="Times New Roman"/>
              <a:cs typeface="Times New Roman"/>
              <a:sym typeface="Times New Roman"/>
            </a:endParaRPr>
          </a:p>
          <a:p>
            <a:pPr indent="0" lvl="0" marL="0" rtl="0" algn="l">
              <a:lnSpc>
                <a:spcPct val="100000"/>
              </a:lnSpc>
              <a:spcBef>
                <a:spcPts val="0"/>
              </a:spcBef>
              <a:spcAft>
                <a:spcPts val="0"/>
              </a:spcAft>
              <a:buSzPts val="1600"/>
              <a:buNone/>
            </a:pPr>
            <a:r>
              <a:t/>
            </a:r>
            <a:endParaRPr sz="1300">
              <a:latin typeface="Times New Roman"/>
              <a:ea typeface="Times New Roman"/>
              <a:cs typeface="Times New Roman"/>
              <a:sym typeface="Times New Roman"/>
            </a:endParaRPr>
          </a:p>
          <a:p>
            <a:pPr indent="0" lvl="0" marL="0" rtl="0" algn="l">
              <a:lnSpc>
                <a:spcPct val="100000"/>
              </a:lnSpc>
              <a:spcBef>
                <a:spcPts val="0"/>
              </a:spcBef>
              <a:spcAft>
                <a:spcPts val="0"/>
              </a:spcAft>
              <a:buSzPts val="1600"/>
              <a:buNone/>
            </a:pPr>
            <a:r>
              <a:rPr lang="en-US" sz="1300">
                <a:latin typeface="Times New Roman"/>
                <a:ea typeface="Times New Roman"/>
                <a:cs typeface="Times New Roman"/>
                <a:sym typeface="Times New Roman"/>
              </a:rPr>
              <a:t>La ciudad de Gabaón estaba cerca de Josué y del pueblo de Israel. No tenía un rey, pero era grande y tenía muchos hombres guerreros. Los gabaonitas sabían que Dios estaba del lado de los israelitas, así que idearon un plan para protegerse.</a:t>
            </a:r>
            <a:endParaRPr sz="1300">
              <a:latin typeface="Times New Roman"/>
              <a:ea typeface="Times New Roman"/>
              <a:cs typeface="Times New Roman"/>
              <a:sym typeface="Times New Roman"/>
            </a:endParaRPr>
          </a:p>
          <a:p>
            <a:pPr indent="0" lvl="0" marL="0" rtl="0" algn="l">
              <a:lnSpc>
                <a:spcPct val="100000"/>
              </a:lnSpc>
              <a:spcBef>
                <a:spcPts val="0"/>
              </a:spcBef>
              <a:spcAft>
                <a:spcPts val="0"/>
              </a:spcAft>
              <a:buSzPts val="1600"/>
              <a:buNone/>
            </a:pPr>
            <a:r>
              <a:t/>
            </a:r>
            <a:endParaRPr sz="1300">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7a9f27c1c2_2_105:notes"/>
          <p:cNvSpPr/>
          <p:nvPr>
            <p:ph idx="2" type="sldImg"/>
          </p:nvPr>
        </p:nvSpPr>
        <p:spPr>
          <a:xfrm>
            <a:off x="1259946" y="813022"/>
            <a:ext cx="5039783" cy="40094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9" name="Google Shape;269;g37a9f27c1c2_2_105:notes"/>
          <p:cNvSpPr txBox="1"/>
          <p:nvPr>
            <p:ph idx="1" type="body"/>
          </p:nvPr>
        </p:nvSpPr>
        <p:spPr>
          <a:xfrm>
            <a:off x="755968" y="5078605"/>
            <a:ext cx="6047740" cy="4811310"/>
          </a:xfrm>
          <a:prstGeom prst="rect">
            <a:avLst/>
          </a:prstGeom>
          <a:noFill/>
          <a:ln>
            <a:noFill/>
          </a:ln>
        </p:spPr>
        <p:txBody>
          <a:bodyPr anchorCtr="0" anchor="ctr"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Times New Roman"/>
              <a:buNone/>
            </a:pPr>
            <a:r>
              <a:rPr lang="en-US" sz="1300">
                <a:latin typeface="Times New Roman"/>
                <a:ea typeface="Times New Roman"/>
                <a:cs typeface="Times New Roman"/>
                <a:sym typeface="Times New Roman"/>
              </a:rPr>
              <a:t>5. Los gabaonitas fueron muy astutos. Cargaron a sus animales y se hicieron parecer como si hubieran estado viajando durante mucho tiempo. Usaron ropa y sandalias viejas y gastadas. Incluso pusieron pan seco y comida vieja en sus mochilas.</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rPr lang="en-US" sz="1300">
                <a:latin typeface="Times New Roman"/>
                <a:ea typeface="Times New Roman"/>
                <a:cs typeface="Times New Roman"/>
                <a:sym typeface="Times New Roman"/>
              </a:rPr>
              <a:t>Los israelitas estaban acampando cerca, pero cuando llegaron los gabaonitas, Josué y el resto del pueblo pensaron que sus visitantes venían de un lugar muy lejano. Los hombres de Israel miraron la ropa vieja y probaron el pan viejo. ¡Fueron engañados!</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7a9f27c1c2_2_111:notes"/>
          <p:cNvSpPr/>
          <p:nvPr>
            <p:ph idx="2" type="sldImg"/>
          </p:nvPr>
        </p:nvSpPr>
        <p:spPr>
          <a:xfrm>
            <a:off x="1259946" y="813022"/>
            <a:ext cx="5039783" cy="40094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77" name="Google Shape;277;g37a9f27c1c2_2_111:notes"/>
          <p:cNvSpPr txBox="1"/>
          <p:nvPr>
            <p:ph idx="1" type="body"/>
          </p:nvPr>
        </p:nvSpPr>
        <p:spPr>
          <a:xfrm>
            <a:off x="755968" y="5078605"/>
            <a:ext cx="6047740" cy="4811310"/>
          </a:xfrm>
          <a:prstGeom prst="rect">
            <a:avLst/>
          </a:prstGeom>
          <a:noFill/>
          <a:ln>
            <a:noFill/>
          </a:ln>
        </p:spPr>
        <p:txBody>
          <a:bodyPr anchorCtr="0" anchor="ctr"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Times New Roman"/>
              <a:buNone/>
            </a:pPr>
            <a:r>
              <a:rPr lang="en-US" sz="1300">
                <a:latin typeface="Times New Roman"/>
                <a:ea typeface="Times New Roman"/>
                <a:cs typeface="Times New Roman"/>
                <a:sym typeface="Times New Roman"/>
              </a:rPr>
              <a:t>6. Los gabaonitas dijeron que, aunque venían de un lugar lejano, habían oído que Dios estaba ayudando a los israelitas a ganar todas las batallas en la tierra. Pidieron que el pueblo de Israel hiciera un acuerdo especial de nunca hacerles daño.</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7a9f27c1c2_2_117:notes"/>
          <p:cNvSpPr/>
          <p:nvPr>
            <p:ph idx="2" type="sldImg"/>
          </p:nvPr>
        </p:nvSpPr>
        <p:spPr>
          <a:xfrm>
            <a:off x="1259946" y="813022"/>
            <a:ext cx="5039783" cy="40094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85" name="Google Shape;285;g37a9f27c1c2_2_117:notes"/>
          <p:cNvSpPr txBox="1"/>
          <p:nvPr>
            <p:ph idx="1" type="body"/>
          </p:nvPr>
        </p:nvSpPr>
        <p:spPr>
          <a:xfrm>
            <a:off x="755968" y="5078605"/>
            <a:ext cx="6047740" cy="4811310"/>
          </a:xfrm>
          <a:prstGeom prst="rect">
            <a:avLst/>
          </a:prstGeom>
          <a:noFill/>
          <a:ln>
            <a:noFill/>
          </a:ln>
        </p:spPr>
        <p:txBody>
          <a:bodyPr anchorCtr="0" anchor="ctr"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Times New Roman"/>
              <a:buNone/>
            </a:pPr>
            <a:r>
              <a:rPr lang="en-US" sz="1300">
                <a:latin typeface="Times New Roman"/>
                <a:ea typeface="Times New Roman"/>
                <a:cs typeface="Times New Roman"/>
                <a:sym typeface="Times New Roman"/>
              </a:rPr>
              <a:t>7. Un acuerdo como este es una decisión muy importante. Los hombres de Israel debieron haberse tomado el tiempo para orar y pedir sabiduría a Dios. En cambio, pensaron: -Esto no es tan importante. Dios quiere que conquistemos todas las ciudades de Canaán, pero Gabaón es una ciudad lejana. Simplemente les prometeremos que no les haremos daño. – Así que hicieron la promesa a los gabaonitas.</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7a9f27c1c2_2_123:notes"/>
          <p:cNvSpPr/>
          <p:nvPr>
            <p:ph idx="2" type="sldImg"/>
          </p:nvPr>
        </p:nvSpPr>
        <p:spPr>
          <a:xfrm>
            <a:off x="1259946" y="813022"/>
            <a:ext cx="5039783" cy="40094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93" name="Google Shape;293;g37a9f27c1c2_2_123:notes"/>
          <p:cNvSpPr txBox="1"/>
          <p:nvPr>
            <p:ph idx="1" type="body"/>
          </p:nvPr>
        </p:nvSpPr>
        <p:spPr>
          <a:xfrm>
            <a:off x="755968" y="5078605"/>
            <a:ext cx="6047740" cy="4811310"/>
          </a:xfrm>
          <a:prstGeom prst="rect">
            <a:avLst/>
          </a:prstGeom>
          <a:noFill/>
          <a:ln>
            <a:noFill/>
          </a:ln>
        </p:spPr>
        <p:txBody>
          <a:bodyPr anchorCtr="0" anchor="ctr"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Times New Roman"/>
              <a:buNone/>
            </a:pPr>
            <a:r>
              <a:rPr lang="en-US" sz="1300">
                <a:latin typeface="Times New Roman"/>
                <a:ea typeface="Times New Roman"/>
                <a:cs typeface="Times New Roman"/>
                <a:sym typeface="Times New Roman"/>
              </a:rPr>
              <a:t>8. Tres días después, los israelitas descubrieron la verdad. ¡Gabaón no era una ciudad lejana! ¡Era una ciudad enemiga que estaba muy cerca! Habían cometido un terrible error y tenían que cumplir su promesa. Lamentaron no haber pedido sabiduría a Dios antes de hacer el acuerdo.</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7a9f27c1c2_2_129:notes"/>
          <p:cNvSpPr/>
          <p:nvPr>
            <p:ph idx="2" type="sldImg"/>
          </p:nvPr>
        </p:nvSpPr>
        <p:spPr>
          <a:xfrm>
            <a:off x="1259946" y="813022"/>
            <a:ext cx="5039783" cy="40094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01" name="Google Shape;301;g37a9f27c1c2_2_129:notes"/>
          <p:cNvSpPr txBox="1"/>
          <p:nvPr>
            <p:ph idx="1" type="body"/>
          </p:nvPr>
        </p:nvSpPr>
        <p:spPr>
          <a:xfrm>
            <a:off x="755968" y="5078605"/>
            <a:ext cx="6047740" cy="4811310"/>
          </a:xfrm>
          <a:prstGeom prst="rect">
            <a:avLst/>
          </a:prstGeom>
          <a:noFill/>
          <a:ln>
            <a:noFill/>
          </a:ln>
        </p:spPr>
        <p:txBody>
          <a:bodyPr anchorCtr="0" anchor="ctr"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Times New Roman"/>
              <a:buNone/>
            </a:pPr>
            <a:r>
              <a:rPr lang="en-US" sz="1300">
                <a:latin typeface="Times New Roman"/>
                <a:ea typeface="Times New Roman"/>
                <a:cs typeface="Times New Roman"/>
                <a:sym typeface="Times New Roman"/>
              </a:rPr>
              <a:t>9. El pueblo de Israel no estaba feliz con sus líderes. Se quejaron de que no debían dejar que los gabaonitas se salieran con la suya. Pero los líderes dijeron que tenían que cumplir su promesa de no hacerles daño.</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300"/>
              <a:buFont typeface="Times New Roman"/>
              <a:buNone/>
            </a:pPr>
            <a:r>
              <a:t/>
            </a:r>
            <a:endParaRPr sz="1300">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02" name="Shape 102"/>
        <p:cNvGrpSpPr/>
        <p:nvPr/>
      </p:nvGrpSpPr>
      <p:grpSpPr>
        <a:xfrm>
          <a:off x="0" y="0"/>
          <a:ext cx="0" cy="0"/>
          <a:chOff x="0" y="0"/>
          <a:chExt cx="0" cy="0"/>
        </a:xfrm>
      </p:grpSpPr>
      <p:sp>
        <p:nvSpPr>
          <p:cNvPr id="103" name="Google Shape;103;p15"/>
          <p:cNvSpPr/>
          <p:nvPr/>
        </p:nvSpPr>
        <p:spPr>
          <a:xfrm>
            <a:off x="0" y="0"/>
            <a:ext cx="13004800" cy="9753600"/>
          </a:xfrm>
          <a:prstGeom prst="rect">
            <a:avLst/>
          </a:prstGeom>
          <a:solidFill>
            <a:schemeClr val="accent1"/>
          </a:solidFill>
          <a:ln>
            <a:noFill/>
          </a:ln>
        </p:spPr>
        <p:txBody>
          <a:bodyPr anchorCtr="0" anchor="ctr" bIns="130025" lIns="130025" spcFirstLastPara="1" rIns="130025" wrap="square" tIns="1300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104" name="Google Shape;104;p15"/>
          <p:cNvSpPr txBox="1"/>
          <p:nvPr>
            <p:ph type="ctrTitle"/>
          </p:nvPr>
        </p:nvSpPr>
        <p:spPr>
          <a:xfrm>
            <a:off x="643738" y="1095775"/>
            <a:ext cx="11501120" cy="4768427"/>
          </a:xfrm>
          <a:prstGeom prst="rect">
            <a:avLst/>
          </a:prstGeom>
          <a:noFill/>
          <a:ln>
            <a:noFill/>
          </a:ln>
        </p:spPr>
        <p:txBody>
          <a:bodyPr anchorCtr="0" anchor="b" bIns="65000" lIns="130025" spcFirstLastPara="1" rIns="130025" wrap="square" tIns="65000">
            <a:noAutofit/>
          </a:bodyPr>
          <a:lstStyle>
            <a:lvl1pPr lvl="0" algn="l">
              <a:lnSpc>
                <a:spcPct val="80000"/>
              </a:lnSpc>
              <a:spcBef>
                <a:spcPts val="0"/>
              </a:spcBef>
              <a:spcAft>
                <a:spcPts val="0"/>
              </a:spcAft>
              <a:buClr>
                <a:srgbClr val="FFFFFF"/>
              </a:buClr>
              <a:buSzPts val="9400"/>
              <a:buFont typeface="Calibri"/>
              <a:buNone/>
              <a:defRPr sz="9400">
                <a:solidFill>
                  <a:srgbClr val="FFFFFF"/>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5" name="Google Shape;105;p15"/>
          <p:cNvSpPr txBox="1"/>
          <p:nvPr>
            <p:ph idx="1" type="subTitle"/>
          </p:nvPr>
        </p:nvSpPr>
        <p:spPr>
          <a:xfrm>
            <a:off x="712013" y="5983113"/>
            <a:ext cx="9843415" cy="2340864"/>
          </a:xfrm>
          <a:prstGeom prst="rect">
            <a:avLst/>
          </a:prstGeom>
          <a:noFill/>
          <a:ln>
            <a:noFill/>
          </a:ln>
        </p:spPr>
        <p:txBody>
          <a:bodyPr anchorCtr="0" anchor="t" bIns="65000" lIns="130025" spcFirstLastPara="1" rIns="130025" wrap="square" tIns="65000">
            <a:noAutofit/>
          </a:bodyPr>
          <a:lstStyle>
            <a:lvl1pPr lvl="0" algn="l">
              <a:lnSpc>
                <a:spcPct val="85000"/>
              </a:lnSpc>
              <a:spcBef>
                <a:spcPts val="1400"/>
              </a:spcBef>
              <a:spcAft>
                <a:spcPts val="0"/>
              </a:spcAft>
              <a:buClr>
                <a:schemeClr val="lt1"/>
              </a:buClr>
              <a:buSzPts val="3400"/>
              <a:buNone/>
              <a:defRPr sz="3400">
                <a:solidFill>
                  <a:schemeClr val="lt1"/>
                </a:solidFill>
                <a:latin typeface="Calibri"/>
                <a:ea typeface="Calibri"/>
                <a:cs typeface="Calibri"/>
                <a:sym typeface="Calibri"/>
              </a:defRPr>
            </a:lvl1pPr>
            <a:lvl2pPr lvl="1" algn="ctr">
              <a:lnSpc>
                <a:spcPct val="85000"/>
              </a:lnSpc>
              <a:spcBef>
                <a:spcPts val="600"/>
              </a:spcBef>
              <a:spcAft>
                <a:spcPts val="0"/>
              </a:spcAft>
              <a:buClr>
                <a:srgbClr val="262626"/>
              </a:buClr>
              <a:buSzPts val="3000"/>
              <a:buNone/>
              <a:defRPr sz="3000"/>
            </a:lvl2pPr>
            <a:lvl3pPr lvl="2" algn="ctr">
              <a:lnSpc>
                <a:spcPct val="85000"/>
              </a:lnSpc>
              <a:spcBef>
                <a:spcPts val="600"/>
              </a:spcBef>
              <a:spcAft>
                <a:spcPts val="0"/>
              </a:spcAft>
              <a:buClr>
                <a:srgbClr val="262626"/>
              </a:buClr>
              <a:buSzPts val="2600"/>
              <a:buNone/>
              <a:defRPr sz="2600"/>
            </a:lvl3pPr>
            <a:lvl4pPr lvl="3" algn="ctr">
              <a:lnSpc>
                <a:spcPct val="85000"/>
              </a:lnSpc>
              <a:spcBef>
                <a:spcPts val="600"/>
              </a:spcBef>
              <a:spcAft>
                <a:spcPts val="0"/>
              </a:spcAft>
              <a:buClr>
                <a:srgbClr val="262626"/>
              </a:buClr>
              <a:buSzPts val="2100"/>
              <a:buNone/>
              <a:defRPr sz="2100"/>
            </a:lvl4pPr>
            <a:lvl5pPr lvl="4" algn="ctr">
              <a:lnSpc>
                <a:spcPct val="85000"/>
              </a:lnSpc>
              <a:spcBef>
                <a:spcPts val="600"/>
              </a:spcBef>
              <a:spcAft>
                <a:spcPts val="0"/>
              </a:spcAft>
              <a:buClr>
                <a:srgbClr val="262626"/>
              </a:buClr>
              <a:buSzPts val="2100"/>
              <a:buNone/>
              <a:defRPr sz="2100"/>
            </a:lvl5pPr>
            <a:lvl6pPr lvl="5" algn="ctr">
              <a:lnSpc>
                <a:spcPct val="85000"/>
              </a:lnSpc>
              <a:spcBef>
                <a:spcPts val="600"/>
              </a:spcBef>
              <a:spcAft>
                <a:spcPts val="0"/>
              </a:spcAft>
              <a:buClr>
                <a:srgbClr val="262626"/>
              </a:buClr>
              <a:buSzPts val="2100"/>
              <a:buNone/>
              <a:defRPr sz="2100"/>
            </a:lvl6pPr>
            <a:lvl7pPr lvl="6" algn="ctr">
              <a:lnSpc>
                <a:spcPct val="85000"/>
              </a:lnSpc>
              <a:spcBef>
                <a:spcPts val="600"/>
              </a:spcBef>
              <a:spcAft>
                <a:spcPts val="0"/>
              </a:spcAft>
              <a:buClr>
                <a:srgbClr val="262626"/>
              </a:buClr>
              <a:buSzPts val="2100"/>
              <a:buNone/>
              <a:defRPr sz="2100"/>
            </a:lvl7pPr>
            <a:lvl8pPr lvl="7" algn="ctr">
              <a:lnSpc>
                <a:spcPct val="85000"/>
              </a:lnSpc>
              <a:spcBef>
                <a:spcPts val="600"/>
              </a:spcBef>
              <a:spcAft>
                <a:spcPts val="0"/>
              </a:spcAft>
              <a:buClr>
                <a:srgbClr val="262626"/>
              </a:buClr>
              <a:buSzPts val="2100"/>
              <a:buNone/>
              <a:defRPr sz="2100"/>
            </a:lvl8pPr>
            <a:lvl9pPr lvl="8" algn="ctr">
              <a:lnSpc>
                <a:spcPct val="85000"/>
              </a:lnSpc>
              <a:spcBef>
                <a:spcPts val="600"/>
              </a:spcBef>
              <a:spcAft>
                <a:spcPts val="0"/>
              </a:spcAft>
              <a:buClr>
                <a:srgbClr val="262626"/>
              </a:buClr>
              <a:buSzPts val="2100"/>
              <a:buNone/>
              <a:defRPr sz="2100"/>
            </a:lvl9pPr>
          </a:lstStyle>
          <a:p/>
        </p:txBody>
      </p:sp>
      <p:sp>
        <p:nvSpPr>
          <p:cNvPr id="106" name="Google Shape;106;p15"/>
          <p:cNvSpPr txBox="1"/>
          <p:nvPr>
            <p:ph idx="10" type="dt"/>
          </p:nvPr>
        </p:nvSpPr>
        <p:spPr>
          <a:xfrm>
            <a:off x="731520" y="9119925"/>
            <a:ext cx="438912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solidFill>
                  <a:srgbClr val="FFFFFF"/>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7" name="Google Shape;107;p15"/>
          <p:cNvSpPr txBox="1"/>
          <p:nvPr>
            <p:ph idx="11" type="ftr"/>
          </p:nvPr>
        </p:nvSpPr>
        <p:spPr>
          <a:xfrm>
            <a:off x="731520" y="9322236"/>
            <a:ext cx="536448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solidFill>
                  <a:srgbClr val="FFFFFF"/>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8" name="Google Shape;108;p15"/>
          <p:cNvSpPr txBox="1"/>
          <p:nvPr>
            <p:ph idx="12" type="sldNum"/>
          </p:nvPr>
        </p:nvSpPr>
        <p:spPr>
          <a:xfrm>
            <a:off x="9348188" y="8357565"/>
            <a:ext cx="3121152" cy="1986900"/>
          </a:xfrm>
          <a:prstGeom prst="rect">
            <a:avLst/>
          </a:prstGeom>
          <a:noFill/>
          <a:ln>
            <a:noFill/>
          </a:ln>
        </p:spPr>
        <p:txBody>
          <a:bodyPr anchorCtr="0" anchor="b" bIns="65000" lIns="130025" spcFirstLastPara="1" rIns="130025" wrap="square" tIns="65000">
            <a:noAutofit/>
          </a:bodyPr>
          <a:lstStyle>
            <a:lvl1pPr indent="0" lvl="0"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9" name="Shape 109"/>
        <p:cNvGrpSpPr/>
        <p:nvPr/>
      </p:nvGrpSpPr>
      <p:grpSpPr>
        <a:xfrm>
          <a:off x="0" y="0"/>
          <a:ext cx="0" cy="0"/>
          <a:chOff x="0" y="0"/>
          <a:chExt cx="0" cy="0"/>
        </a:xfrm>
      </p:grpSpPr>
      <p:sp>
        <p:nvSpPr>
          <p:cNvPr id="110" name="Google Shape;110;p16"/>
          <p:cNvSpPr txBox="1"/>
          <p:nvPr>
            <p:ph idx="10" type="dt"/>
          </p:nvPr>
        </p:nvSpPr>
        <p:spPr>
          <a:xfrm>
            <a:off x="731520" y="9119925"/>
            <a:ext cx="438912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1" name="Google Shape;111;p16"/>
          <p:cNvSpPr txBox="1"/>
          <p:nvPr>
            <p:ph idx="11" type="ftr"/>
          </p:nvPr>
        </p:nvSpPr>
        <p:spPr>
          <a:xfrm>
            <a:off x="731520" y="9322236"/>
            <a:ext cx="536448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2" name="Google Shape;112;p16"/>
          <p:cNvSpPr txBox="1"/>
          <p:nvPr>
            <p:ph idx="12" type="sldNum"/>
          </p:nvPr>
        </p:nvSpPr>
        <p:spPr>
          <a:xfrm>
            <a:off x="9348188" y="8357565"/>
            <a:ext cx="3121152" cy="1986900"/>
          </a:xfrm>
          <a:prstGeom prst="rect">
            <a:avLst/>
          </a:prstGeom>
          <a:noFill/>
          <a:ln>
            <a:noFill/>
          </a:ln>
        </p:spPr>
        <p:txBody>
          <a:bodyPr anchorCtr="0" anchor="b" bIns="65000" lIns="130025" spcFirstLastPara="1" rIns="130025" wrap="square" tIns="65000">
            <a:noAutofit/>
          </a:bodyPr>
          <a:lstStyle>
            <a:lvl1pPr indent="0" lvl="0"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13" name="Shape 113"/>
        <p:cNvGrpSpPr/>
        <p:nvPr/>
      </p:nvGrpSpPr>
      <p:grpSpPr>
        <a:xfrm>
          <a:off x="0" y="0"/>
          <a:ext cx="0" cy="0"/>
          <a:chOff x="0" y="0"/>
          <a:chExt cx="0" cy="0"/>
        </a:xfrm>
      </p:grpSpPr>
      <p:sp>
        <p:nvSpPr>
          <p:cNvPr id="114" name="Google Shape;114;p17"/>
          <p:cNvSpPr/>
          <p:nvPr/>
        </p:nvSpPr>
        <p:spPr>
          <a:xfrm>
            <a:off x="8128000" y="0"/>
            <a:ext cx="4876800" cy="9753600"/>
          </a:xfrm>
          <a:prstGeom prst="rect">
            <a:avLst/>
          </a:prstGeom>
          <a:solidFill>
            <a:schemeClr val="accent1"/>
          </a:solidFill>
          <a:ln>
            <a:noFill/>
          </a:ln>
        </p:spPr>
        <p:txBody>
          <a:bodyPr anchorCtr="0" anchor="ctr" bIns="130025" lIns="130025" spcFirstLastPara="1" rIns="130025" wrap="square" tIns="1300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115" name="Google Shape;115;p17"/>
          <p:cNvSpPr txBox="1"/>
          <p:nvPr>
            <p:ph type="title"/>
          </p:nvPr>
        </p:nvSpPr>
        <p:spPr>
          <a:xfrm>
            <a:off x="8812164" y="771246"/>
            <a:ext cx="3608832" cy="2731008"/>
          </a:xfrm>
          <a:prstGeom prst="rect">
            <a:avLst/>
          </a:prstGeom>
          <a:noFill/>
          <a:ln>
            <a:noFill/>
          </a:ln>
        </p:spPr>
        <p:txBody>
          <a:bodyPr anchorCtr="0" anchor="b" bIns="65000" lIns="130025" spcFirstLastPara="1" rIns="130025" wrap="square" tIns="65000">
            <a:noAutofit/>
          </a:bodyPr>
          <a:lstStyle>
            <a:lvl1pPr lvl="0" algn="l">
              <a:lnSpc>
                <a:spcPct val="85000"/>
              </a:lnSpc>
              <a:spcBef>
                <a:spcPts val="0"/>
              </a:spcBef>
              <a:spcAft>
                <a:spcPts val="0"/>
              </a:spcAft>
              <a:buClr>
                <a:srgbClr val="FFFFFF"/>
              </a:buClr>
              <a:buSzPts val="4300"/>
              <a:buFont typeface="Calibri"/>
              <a:buNone/>
              <a:defRPr sz="4300">
                <a:solidFill>
                  <a:srgbClr val="FFFFFF"/>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6" name="Google Shape;116;p17"/>
          <p:cNvSpPr txBox="1"/>
          <p:nvPr>
            <p:ph idx="1" type="body"/>
          </p:nvPr>
        </p:nvSpPr>
        <p:spPr>
          <a:xfrm>
            <a:off x="812800" y="1083733"/>
            <a:ext cx="6502400" cy="6502400"/>
          </a:xfrm>
          <a:prstGeom prst="rect">
            <a:avLst/>
          </a:prstGeom>
          <a:noFill/>
          <a:ln>
            <a:noFill/>
          </a:ln>
        </p:spPr>
        <p:txBody>
          <a:bodyPr anchorCtr="0" anchor="t" bIns="65000" lIns="130025" spcFirstLastPara="1" rIns="130025" wrap="square" tIns="65000">
            <a:noAutofit/>
          </a:bodyPr>
          <a:lstStyle>
            <a:lvl1pPr indent="-444500" lvl="0" marL="457200" algn="l">
              <a:lnSpc>
                <a:spcPct val="85000"/>
              </a:lnSpc>
              <a:spcBef>
                <a:spcPts val="1400"/>
              </a:spcBef>
              <a:spcAft>
                <a:spcPts val="0"/>
              </a:spcAft>
              <a:buClr>
                <a:srgbClr val="262626"/>
              </a:buClr>
              <a:buSzPts val="3400"/>
              <a:buChar char=" "/>
              <a:defRPr sz="3400"/>
            </a:lvl1pPr>
            <a:lvl2pPr indent="-419100" lvl="1" marL="914400" algn="l">
              <a:lnSpc>
                <a:spcPct val="85000"/>
              </a:lnSpc>
              <a:spcBef>
                <a:spcPts val="600"/>
              </a:spcBef>
              <a:spcAft>
                <a:spcPts val="0"/>
              </a:spcAft>
              <a:buClr>
                <a:srgbClr val="262626"/>
              </a:buClr>
              <a:buSzPts val="3000"/>
              <a:buChar char=" "/>
              <a:defRPr sz="3000"/>
            </a:lvl2pPr>
            <a:lvl3pPr indent="-393700" lvl="2" marL="1371600" algn="l">
              <a:lnSpc>
                <a:spcPct val="85000"/>
              </a:lnSpc>
              <a:spcBef>
                <a:spcPts val="600"/>
              </a:spcBef>
              <a:spcAft>
                <a:spcPts val="0"/>
              </a:spcAft>
              <a:buClr>
                <a:srgbClr val="262626"/>
              </a:buClr>
              <a:buSzPts val="2600"/>
              <a:buChar char=" "/>
              <a:defRPr sz="2600"/>
            </a:lvl3pPr>
            <a:lvl4pPr indent="-361950" lvl="3" marL="1828800" algn="l">
              <a:lnSpc>
                <a:spcPct val="85000"/>
              </a:lnSpc>
              <a:spcBef>
                <a:spcPts val="600"/>
              </a:spcBef>
              <a:spcAft>
                <a:spcPts val="0"/>
              </a:spcAft>
              <a:buClr>
                <a:srgbClr val="262626"/>
              </a:buClr>
              <a:buSzPts val="2100"/>
              <a:buChar char=" "/>
              <a:defRPr sz="2100"/>
            </a:lvl4pPr>
            <a:lvl5pPr indent="-361950" lvl="4" marL="2286000" algn="l">
              <a:lnSpc>
                <a:spcPct val="85000"/>
              </a:lnSpc>
              <a:spcBef>
                <a:spcPts val="600"/>
              </a:spcBef>
              <a:spcAft>
                <a:spcPts val="0"/>
              </a:spcAft>
              <a:buClr>
                <a:srgbClr val="262626"/>
              </a:buClr>
              <a:buSzPts val="2100"/>
              <a:buChar char=" "/>
              <a:defRPr sz="2100"/>
            </a:lvl5pPr>
            <a:lvl6pPr indent="-361950" lvl="5" marL="2743200" algn="l">
              <a:lnSpc>
                <a:spcPct val="85000"/>
              </a:lnSpc>
              <a:spcBef>
                <a:spcPts val="600"/>
              </a:spcBef>
              <a:spcAft>
                <a:spcPts val="0"/>
              </a:spcAft>
              <a:buClr>
                <a:srgbClr val="262626"/>
              </a:buClr>
              <a:buSzPts val="2100"/>
              <a:buChar char=" "/>
              <a:defRPr sz="2100"/>
            </a:lvl6pPr>
            <a:lvl7pPr indent="-361950" lvl="6" marL="3200400" algn="l">
              <a:lnSpc>
                <a:spcPct val="85000"/>
              </a:lnSpc>
              <a:spcBef>
                <a:spcPts val="600"/>
              </a:spcBef>
              <a:spcAft>
                <a:spcPts val="0"/>
              </a:spcAft>
              <a:buClr>
                <a:srgbClr val="262626"/>
              </a:buClr>
              <a:buSzPts val="2100"/>
              <a:buChar char=" "/>
              <a:defRPr sz="2100"/>
            </a:lvl7pPr>
            <a:lvl8pPr indent="-361950" lvl="7" marL="3657600" algn="l">
              <a:lnSpc>
                <a:spcPct val="85000"/>
              </a:lnSpc>
              <a:spcBef>
                <a:spcPts val="600"/>
              </a:spcBef>
              <a:spcAft>
                <a:spcPts val="0"/>
              </a:spcAft>
              <a:buClr>
                <a:srgbClr val="262626"/>
              </a:buClr>
              <a:buSzPts val="2100"/>
              <a:buChar char=" "/>
              <a:defRPr sz="2100"/>
            </a:lvl8pPr>
            <a:lvl9pPr indent="-361950" lvl="8" marL="4114800" algn="l">
              <a:lnSpc>
                <a:spcPct val="85000"/>
              </a:lnSpc>
              <a:spcBef>
                <a:spcPts val="600"/>
              </a:spcBef>
              <a:spcAft>
                <a:spcPts val="0"/>
              </a:spcAft>
              <a:buClr>
                <a:srgbClr val="262626"/>
              </a:buClr>
              <a:buSzPts val="2100"/>
              <a:buChar char=" "/>
              <a:defRPr sz="2100"/>
            </a:lvl9pPr>
          </a:lstStyle>
          <a:p/>
        </p:txBody>
      </p:sp>
      <p:sp>
        <p:nvSpPr>
          <p:cNvPr id="117" name="Google Shape;117;p17"/>
          <p:cNvSpPr txBox="1"/>
          <p:nvPr>
            <p:ph idx="2" type="body"/>
          </p:nvPr>
        </p:nvSpPr>
        <p:spPr>
          <a:xfrm>
            <a:off x="8827715" y="3572356"/>
            <a:ext cx="3625088" cy="4447270"/>
          </a:xfrm>
          <a:prstGeom prst="rect">
            <a:avLst/>
          </a:prstGeom>
          <a:noFill/>
          <a:ln>
            <a:noFill/>
          </a:ln>
        </p:spPr>
        <p:txBody>
          <a:bodyPr anchorCtr="0" anchor="t" bIns="65000" lIns="130025" spcFirstLastPara="1" rIns="130025" wrap="square" tIns="65000">
            <a:noAutofit/>
          </a:bodyPr>
          <a:lstStyle>
            <a:lvl1pPr indent="-228600" lvl="0" marL="457200" marR="0" algn="l">
              <a:lnSpc>
                <a:spcPct val="100000"/>
              </a:lnSpc>
              <a:spcBef>
                <a:spcPts val="1300"/>
              </a:spcBef>
              <a:spcAft>
                <a:spcPts val="0"/>
              </a:spcAft>
              <a:buClr>
                <a:srgbClr val="262626"/>
              </a:buClr>
              <a:buSzPts val="1900"/>
              <a:buFont typeface="Calibri"/>
              <a:buNone/>
              <a:defRPr sz="1900">
                <a:solidFill>
                  <a:srgbClr val="262626"/>
                </a:solidFill>
              </a:defRPr>
            </a:lvl1pPr>
            <a:lvl2pPr indent="-228600" lvl="1" marL="914400" algn="l">
              <a:lnSpc>
                <a:spcPct val="85000"/>
              </a:lnSpc>
              <a:spcBef>
                <a:spcPts val="600"/>
              </a:spcBef>
              <a:spcAft>
                <a:spcPts val="0"/>
              </a:spcAft>
              <a:buClr>
                <a:srgbClr val="262626"/>
              </a:buClr>
              <a:buSzPts val="1300"/>
              <a:buNone/>
              <a:defRPr sz="1300"/>
            </a:lvl2pPr>
            <a:lvl3pPr indent="-228600" lvl="2" marL="1371600" algn="l">
              <a:lnSpc>
                <a:spcPct val="85000"/>
              </a:lnSpc>
              <a:spcBef>
                <a:spcPts val="600"/>
              </a:spcBef>
              <a:spcAft>
                <a:spcPts val="0"/>
              </a:spcAft>
              <a:buClr>
                <a:srgbClr val="262626"/>
              </a:buClr>
              <a:buSzPts val="1100"/>
              <a:buNone/>
              <a:defRPr sz="1100"/>
            </a:lvl3pPr>
            <a:lvl4pPr indent="-228600" lvl="3" marL="1828800" algn="l">
              <a:lnSpc>
                <a:spcPct val="85000"/>
              </a:lnSpc>
              <a:spcBef>
                <a:spcPts val="600"/>
              </a:spcBef>
              <a:spcAft>
                <a:spcPts val="0"/>
              </a:spcAft>
              <a:buClr>
                <a:srgbClr val="262626"/>
              </a:buClr>
              <a:buSzPts val="1000"/>
              <a:buNone/>
              <a:defRPr sz="1000"/>
            </a:lvl4pPr>
            <a:lvl5pPr indent="-228600" lvl="4" marL="2286000" algn="l">
              <a:lnSpc>
                <a:spcPct val="85000"/>
              </a:lnSpc>
              <a:spcBef>
                <a:spcPts val="600"/>
              </a:spcBef>
              <a:spcAft>
                <a:spcPts val="0"/>
              </a:spcAft>
              <a:buClr>
                <a:srgbClr val="262626"/>
              </a:buClr>
              <a:buSzPts val="1000"/>
              <a:buNone/>
              <a:defRPr sz="1000"/>
            </a:lvl5pPr>
            <a:lvl6pPr indent="-228600" lvl="5" marL="2743200" algn="l">
              <a:lnSpc>
                <a:spcPct val="85000"/>
              </a:lnSpc>
              <a:spcBef>
                <a:spcPts val="600"/>
              </a:spcBef>
              <a:spcAft>
                <a:spcPts val="0"/>
              </a:spcAft>
              <a:buClr>
                <a:srgbClr val="262626"/>
              </a:buClr>
              <a:buSzPts val="1000"/>
              <a:buNone/>
              <a:defRPr sz="1000"/>
            </a:lvl6pPr>
            <a:lvl7pPr indent="-228600" lvl="6" marL="3200400" algn="l">
              <a:lnSpc>
                <a:spcPct val="85000"/>
              </a:lnSpc>
              <a:spcBef>
                <a:spcPts val="600"/>
              </a:spcBef>
              <a:spcAft>
                <a:spcPts val="0"/>
              </a:spcAft>
              <a:buClr>
                <a:srgbClr val="262626"/>
              </a:buClr>
              <a:buSzPts val="1000"/>
              <a:buNone/>
              <a:defRPr sz="1000"/>
            </a:lvl7pPr>
            <a:lvl8pPr indent="-228600" lvl="7" marL="3657600" algn="l">
              <a:lnSpc>
                <a:spcPct val="85000"/>
              </a:lnSpc>
              <a:spcBef>
                <a:spcPts val="600"/>
              </a:spcBef>
              <a:spcAft>
                <a:spcPts val="0"/>
              </a:spcAft>
              <a:buClr>
                <a:srgbClr val="262626"/>
              </a:buClr>
              <a:buSzPts val="1000"/>
              <a:buNone/>
              <a:defRPr sz="1000"/>
            </a:lvl8pPr>
            <a:lvl9pPr indent="-228600" lvl="8" marL="4114800" algn="l">
              <a:lnSpc>
                <a:spcPct val="85000"/>
              </a:lnSpc>
              <a:spcBef>
                <a:spcPts val="600"/>
              </a:spcBef>
              <a:spcAft>
                <a:spcPts val="0"/>
              </a:spcAft>
              <a:buClr>
                <a:srgbClr val="262626"/>
              </a:buClr>
              <a:buSzPts val="1000"/>
              <a:buNone/>
              <a:defRPr sz="1000"/>
            </a:lvl9pPr>
          </a:lstStyle>
          <a:p/>
        </p:txBody>
      </p:sp>
      <p:sp>
        <p:nvSpPr>
          <p:cNvPr id="118" name="Google Shape;118;p17"/>
          <p:cNvSpPr txBox="1"/>
          <p:nvPr>
            <p:ph idx="10" type="dt"/>
          </p:nvPr>
        </p:nvSpPr>
        <p:spPr>
          <a:xfrm>
            <a:off x="731520" y="9119925"/>
            <a:ext cx="438912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9" name="Google Shape;119;p17"/>
          <p:cNvSpPr txBox="1"/>
          <p:nvPr>
            <p:ph idx="11" type="ftr"/>
          </p:nvPr>
        </p:nvSpPr>
        <p:spPr>
          <a:xfrm>
            <a:off x="731520" y="9322236"/>
            <a:ext cx="536448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0" name="Google Shape;120;p17"/>
          <p:cNvSpPr txBox="1"/>
          <p:nvPr>
            <p:ph idx="12" type="sldNum"/>
          </p:nvPr>
        </p:nvSpPr>
        <p:spPr>
          <a:xfrm>
            <a:off x="9348188" y="8357565"/>
            <a:ext cx="3121152" cy="1986900"/>
          </a:xfrm>
          <a:prstGeom prst="rect">
            <a:avLst/>
          </a:prstGeom>
          <a:noFill/>
          <a:ln>
            <a:noFill/>
          </a:ln>
        </p:spPr>
        <p:txBody>
          <a:bodyPr anchorCtr="0" anchor="b" bIns="65000" lIns="130025" spcFirstLastPara="1" rIns="130025" wrap="square" tIns="65000">
            <a:noAutofit/>
          </a:bodyPr>
          <a:lstStyle>
            <a:lvl1pPr indent="0" lvl="0"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21" name="Shape 121"/>
        <p:cNvGrpSpPr/>
        <p:nvPr/>
      </p:nvGrpSpPr>
      <p:grpSpPr>
        <a:xfrm>
          <a:off x="0" y="0"/>
          <a:ext cx="0" cy="0"/>
          <a:chOff x="0" y="0"/>
          <a:chExt cx="0" cy="0"/>
        </a:xfrm>
      </p:grpSpPr>
      <p:sp>
        <p:nvSpPr>
          <p:cNvPr id="122" name="Google Shape;122;p18"/>
          <p:cNvSpPr txBox="1"/>
          <p:nvPr>
            <p:ph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lvl1pPr lvl="0" algn="l">
              <a:lnSpc>
                <a:spcPct val="85000"/>
              </a:lnSpc>
              <a:spcBef>
                <a:spcPts val="0"/>
              </a:spcBef>
              <a:spcAft>
                <a:spcPts val="0"/>
              </a:spcAft>
              <a:buClr>
                <a:schemeClr val="accent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3" name="Google Shape;123;p18"/>
          <p:cNvSpPr txBox="1"/>
          <p:nvPr>
            <p:ph idx="10" type="dt"/>
          </p:nvPr>
        </p:nvSpPr>
        <p:spPr>
          <a:xfrm>
            <a:off x="731520" y="9119925"/>
            <a:ext cx="438912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4" name="Google Shape;124;p18"/>
          <p:cNvSpPr txBox="1"/>
          <p:nvPr>
            <p:ph idx="11" type="ftr"/>
          </p:nvPr>
        </p:nvSpPr>
        <p:spPr>
          <a:xfrm>
            <a:off x="731520" y="9322236"/>
            <a:ext cx="536448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5" name="Google Shape;125;p18"/>
          <p:cNvSpPr txBox="1"/>
          <p:nvPr>
            <p:ph idx="12" type="sldNum"/>
          </p:nvPr>
        </p:nvSpPr>
        <p:spPr>
          <a:xfrm>
            <a:off x="9348188" y="8357565"/>
            <a:ext cx="3121152" cy="1986900"/>
          </a:xfrm>
          <a:prstGeom prst="rect">
            <a:avLst/>
          </a:prstGeom>
          <a:noFill/>
          <a:ln>
            <a:noFill/>
          </a:ln>
        </p:spPr>
        <p:txBody>
          <a:bodyPr anchorCtr="0" anchor="b" bIns="65000" lIns="130025" spcFirstLastPara="1" rIns="130025" wrap="square" tIns="65000">
            <a:noAutofit/>
          </a:bodyPr>
          <a:lstStyle>
            <a:lvl1pPr indent="0" lvl="0"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26" name="Shape 126"/>
        <p:cNvGrpSpPr/>
        <p:nvPr/>
      </p:nvGrpSpPr>
      <p:grpSpPr>
        <a:xfrm>
          <a:off x="0" y="0"/>
          <a:ext cx="0" cy="0"/>
          <a:chOff x="0" y="0"/>
          <a:chExt cx="0" cy="0"/>
        </a:xfrm>
      </p:grpSpPr>
      <p:sp>
        <p:nvSpPr>
          <p:cNvPr id="127" name="Google Shape;127;p19"/>
          <p:cNvSpPr txBox="1"/>
          <p:nvPr>
            <p:ph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lvl1pPr lvl="0" algn="l">
              <a:lnSpc>
                <a:spcPct val="85000"/>
              </a:lnSpc>
              <a:spcBef>
                <a:spcPts val="0"/>
              </a:spcBef>
              <a:spcAft>
                <a:spcPts val="0"/>
              </a:spcAft>
              <a:buClr>
                <a:schemeClr val="accent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8" name="Google Shape;128;p19"/>
          <p:cNvSpPr txBox="1"/>
          <p:nvPr>
            <p:ph idx="1" type="body"/>
          </p:nvPr>
        </p:nvSpPr>
        <p:spPr>
          <a:xfrm>
            <a:off x="721766" y="2861056"/>
            <a:ext cx="11470640" cy="5356352"/>
          </a:xfrm>
          <a:prstGeom prst="rect">
            <a:avLst/>
          </a:prstGeom>
          <a:noFill/>
          <a:ln>
            <a:noFill/>
          </a:ln>
        </p:spPr>
        <p:txBody>
          <a:bodyPr anchorCtr="0" anchor="t" bIns="65000" lIns="130025" spcFirstLastPara="1" rIns="130025" wrap="square" tIns="65000">
            <a:noAutofit/>
          </a:bodyPr>
          <a:lstStyle>
            <a:lvl1pPr indent="-393700" lvl="0" marL="457200" algn="l">
              <a:lnSpc>
                <a:spcPct val="85000"/>
              </a:lnSpc>
              <a:spcBef>
                <a:spcPts val="1400"/>
              </a:spcBef>
              <a:spcAft>
                <a:spcPts val="0"/>
              </a:spcAft>
              <a:buClr>
                <a:srgbClr val="262626"/>
              </a:buClr>
              <a:buSzPts val="2600"/>
              <a:buChar char=" "/>
              <a:defRPr/>
            </a:lvl1pPr>
            <a:lvl2pPr indent="-393700" lvl="1" marL="914400" algn="l">
              <a:lnSpc>
                <a:spcPct val="85000"/>
              </a:lnSpc>
              <a:spcBef>
                <a:spcPts val="600"/>
              </a:spcBef>
              <a:spcAft>
                <a:spcPts val="0"/>
              </a:spcAft>
              <a:buClr>
                <a:srgbClr val="262626"/>
              </a:buClr>
              <a:buSzPts val="2600"/>
              <a:buChar char=" "/>
              <a:defRPr/>
            </a:lvl2pPr>
            <a:lvl3pPr indent="-393700" lvl="2" marL="1371600" algn="l">
              <a:lnSpc>
                <a:spcPct val="85000"/>
              </a:lnSpc>
              <a:spcBef>
                <a:spcPts val="600"/>
              </a:spcBef>
              <a:spcAft>
                <a:spcPts val="0"/>
              </a:spcAft>
              <a:buClr>
                <a:srgbClr val="262626"/>
              </a:buClr>
              <a:buSzPts val="2600"/>
              <a:buChar char=" "/>
              <a:defRPr/>
            </a:lvl3pPr>
            <a:lvl4pPr indent="-393700" lvl="3" marL="1828800" algn="l">
              <a:lnSpc>
                <a:spcPct val="85000"/>
              </a:lnSpc>
              <a:spcBef>
                <a:spcPts val="600"/>
              </a:spcBef>
              <a:spcAft>
                <a:spcPts val="0"/>
              </a:spcAft>
              <a:buClr>
                <a:srgbClr val="262626"/>
              </a:buClr>
              <a:buSzPts val="2600"/>
              <a:buChar char=" "/>
              <a:defRPr/>
            </a:lvl4pPr>
            <a:lvl5pPr indent="-393700" lvl="4" marL="2286000" algn="l">
              <a:lnSpc>
                <a:spcPct val="85000"/>
              </a:lnSpc>
              <a:spcBef>
                <a:spcPts val="600"/>
              </a:spcBef>
              <a:spcAft>
                <a:spcPts val="0"/>
              </a:spcAft>
              <a:buClr>
                <a:srgbClr val="262626"/>
              </a:buClr>
              <a:buSzPts val="2600"/>
              <a:buChar char=" "/>
              <a:defRPr/>
            </a:lvl5pPr>
            <a:lvl6pPr indent="-393700" lvl="5" marL="2743200" algn="l">
              <a:lnSpc>
                <a:spcPct val="85000"/>
              </a:lnSpc>
              <a:spcBef>
                <a:spcPts val="600"/>
              </a:spcBef>
              <a:spcAft>
                <a:spcPts val="0"/>
              </a:spcAft>
              <a:buClr>
                <a:srgbClr val="262626"/>
              </a:buClr>
              <a:buSzPts val="2600"/>
              <a:buChar char=" "/>
              <a:defRPr/>
            </a:lvl6pPr>
            <a:lvl7pPr indent="-393700" lvl="6" marL="3200400" algn="l">
              <a:lnSpc>
                <a:spcPct val="85000"/>
              </a:lnSpc>
              <a:spcBef>
                <a:spcPts val="600"/>
              </a:spcBef>
              <a:spcAft>
                <a:spcPts val="0"/>
              </a:spcAft>
              <a:buClr>
                <a:srgbClr val="262626"/>
              </a:buClr>
              <a:buSzPts val="2600"/>
              <a:buChar char=" "/>
              <a:defRPr/>
            </a:lvl7pPr>
            <a:lvl8pPr indent="-393700" lvl="7" marL="3657600" algn="l">
              <a:lnSpc>
                <a:spcPct val="85000"/>
              </a:lnSpc>
              <a:spcBef>
                <a:spcPts val="600"/>
              </a:spcBef>
              <a:spcAft>
                <a:spcPts val="0"/>
              </a:spcAft>
              <a:buClr>
                <a:srgbClr val="262626"/>
              </a:buClr>
              <a:buSzPts val="2600"/>
              <a:buChar char=" "/>
              <a:defRPr/>
            </a:lvl8pPr>
            <a:lvl9pPr indent="-393700" lvl="8" marL="4114800" algn="l">
              <a:lnSpc>
                <a:spcPct val="85000"/>
              </a:lnSpc>
              <a:spcBef>
                <a:spcPts val="600"/>
              </a:spcBef>
              <a:spcAft>
                <a:spcPts val="0"/>
              </a:spcAft>
              <a:buClr>
                <a:srgbClr val="262626"/>
              </a:buClr>
              <a:buSzPts val="2600"/>
              <a:buChar char=" "/>
              <a:defRPr/>
            </a:lvl9pPr>
          </a:lstStyle>
          <a:p/>
        </p:txBody>
      </p:sp>
      <p:sp>
        <p:nvSpPr>
          <p:cNvPr id="129" name="Google Shape;129;p19"/>
          <p:cNvSpPr txBox="1"/>
          <p:nvPr>
            <p:ph idx="10" type="dt"/>
          </p:nvPr>
        </p:nvSpPr>
        <p:spPr>
          <a:xfrm>
            <a:off x="731520" y="9119925"/>
            <a:ext cx="438912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0" name="Google Shape;130;p19"/>
          <p:cNvSpPr txBox="1"/>
          <p:nvPr>
            <p:ph idx="11" type="ftr"/>
          </p:nvPr>
        </p:nvSpPr>
        <p:spPr>
          <a:xfrm>
            <a:off x="731520" y="9322236"/>
            <a:ext cx="536448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1" name="Google Shape;131;p19"/>
          <p:cNvSpPr txBox="1"/>
          <p:nvPr>
            <p:ph idx="12" type="sldNum"/>
          </p:nvPr>
        </p:nvSpPr>
        <p:spPr>
          <a:xfrm>
            <a:off x="9348188" y="8357565"/>
            <a:ext cx="3121152" cy="1986900"/>
          </a:xfrm>
          <a:prstGeom prst="rect">
            <a:avLst/>
          </a:prstGeom>
          <a:noFill/>
          <a:ln>
            <a:noFill/>
          </a:ln>
        </p:spPr>
        <p:txBody>
          <a:bodyPr anchorCtr="0" anchor="b" bIns="65000" lIns="130025" spcFirstLastPara="1" rIns="130025" wrap="square" tIns="65000">
            <a:noAutofit/>
          </a:bodyPr>
          <a:lstStyle>
            <a:lvl1pPr indent="0" lvl="0"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32" name="Shape 132"/>
        <p:cNvGrpSpPr/>
        <p:nvPr/>
      </p:nvGrpSpPr>
      <p:grpSpPr>
        <a:xfrm>
          <a:off x="0" y="0"/>
          <a:ext cx="0" cy="0"/>
          <a:chOff x="0" y="0"/>
          <a:chExt cx="0" cy="0"/>
        </a:xfrm>
      </p:grpSpPr>
      <p:sp>
        <p:nvSpPr>
          <p:cNvPr id="133" name="Google Shape;133;p20"/>
          <p:cNvSpPr txBox="1"/>
          <p:nvPr>
            <p:ph type="title"/>
          </p:nvPr>
        </p:nvSpPr>
        <p:spPr>
          <a:xfrm>
            <a:off x="643738" y="1091440"/>
            <a:ext cx="11499494" cy="4772762"/>
          </a:xfrm>
          <a:prstGeom prst="rect">
            <a:avLst/>
          </a:prstGeom>
          <a:noFill/>
          <a:ln>
            <a:noFill/>
          </a:ln>
        </p:spPr>
        <p:txBody>
          <a:bodyPr anchorCtr="0" anchor="b" bIns="65000" lIns="130025" spcFirstLastPara="1" rIns="130025" wrap="square" tIns="65000">
            <a:noAutofit/>
          </a:bodyPr>
          <a:lstStyle>
            <a:lvl1pPr lvl="0" algn="l">
              <a:lnSpc>
                <a:spcPct val="80000"/>
              </a:lnSpc>
              <a:spcBef>
                <a:spcPts val="0"/>
              </a:spcBef>
              <a:spcAft>
                <a:spcPts val="0"/>
              </a:spcAft>
              <a:buClr>
                <a:schemeClr val="accent1"/>
              </a:buClr>
              <a:buSzPts val="9400"/>
              <a:buFont typeface="Calibri"/>
              <a:buNone/>
              <a:defRPr b="0" sz="9400">
                <a:solidFill>
                  <a:schemeClr val="accent1"/>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4" name="Google Shape;134;p20"/>
          <p:cNvSpPr txBox="1"/>
          <p:nvPr>
            <p:ph idx="1" type="body"/>
          </p:nvPr>
        </p:nvSpPr>
        <p:spPr>
          <a:xfrm>
            <a:off x="712013" y="5979319"/>
            <a:ext cx="9841382" cy="2340864"/>
          </a:xfrm>
          <a:prstGeom prst="rect">
            <a:avLst/>
          </a:prstGeom>
          <a:noFill/>
          <a:ln>
            <a:noFill/>
          </a:ln>
        </p:spPr>
        <p:txBody>
          <a:bodyPr anchorCtr="0" anchor="t" bIns="65000" lIns="130025" spcFirstLastPara="1" rIns="130025" wrap="square" tIns="65000">
            <a:noAutofit/>
          </a:bodyPr>
          <a:lstStyle>
            <a:lvl1pPr indent="-228600" lvl="0" marL="457200" algn="l">
              <a:lnSpc>
                <a:spcPct val="85000"/>
              </a:lnSpc>
              <a:spcBef>
                <a:spcPts val="1400"/>
              </a:spcBef>
              <a:spcAft>
                <a:spcPts val="0"/>
              </a:spcAft>
              <a:buClr>
                <a:schemeClr val="dk1"/>
              </a:buClr>
              <a:buSzPts val="3400"/>
              <a:buNone/>
              <a:defRPr sz="3400">
                <a:solidFill>
                  <a:schemeClr val="dk1"/>
                </a:solidFill>
                <a:latin typeface="Calibri"/>
                <a:ea typeface="Calibri"/>
                <a:cs typeface="Calibri"/>
                <a:sym typeface="Calibri"/>
              </a:defRPr>
            </a:lvl1pPr>
            <a:lvl2pPr indent="-228600" lvl="1" marL="914400" algn="l">
              <a:lnSpc>
                <a:spcPct val="85000"/>
              </a:lnSpc>
              <a:spcBef>
                <a:spcPts val="600"/>
              </a:spcBef>
              <a:spcAft>
                <a:spcPts val="0"/>
              </a:spcAft>
              <a:buClr>
                <a:srgbClr val="888888"/>
              </a:buClr>
              <a:buSzPts val="1900"/>
              <a:buNone/>
              <a:defRPr sz="1900">
                <a:solidFill>
                  <a:srgbClr val="888888"/>
                </a:solidFill>
              </a:defRPr>
            </a:lvl2pPr>
            <a:lvl3pPr indent="-228600" lvl="2" marL="1371600" algn="l">
              <a:lnSpc>
                <a:spcPct val="85000"/>
              </a:lnSpc>
              <a:spcBef>
                <a:spcPts val="600"/>
              </a:spcBef>
              <a:spcAft>
                <a:spcPts val="0"/>
              </a:spcAft>
              <a:buClr>
                <a:srgbClr val="888888"/>
              </a:buClr>
              <a:buSzPts val="1700"/>
              <a:buNone/>
              <a:defRPr sz="1700">
                <a:solidFill>
                  <a:srgbClr val="888888"/>
                </a:solidFill>
              </a:defRPr>
            </a:lvl3pPr>
            <a:lvl4pPr indent="-228600" lvl="3" marL="1828800" algn="l">
              <a:lnSpc>
                <a:spcPct val="85000"/>
              </a:lnSpc>
              <a:spcBef>
                <a:spcPts val="600"/>
              </a:spcBef>
              <a:spcAft>
                <a:spcPts val="0"/>
              </a:spcAft>
              <a:buClr>
                <a:srgbClr val="888888"/>
              </a:buClr>
              <a:buSzPts val="1500"/>
              <a:buNone/>
              <a:defRPr sz="1500">
                <a:solidFill>
                  <a:srgbClr val="888888"/>
                </a:solidFill>
              </a:defRPr>
            </a:lvl4pPr>
            <a:lvl5pPr indent="-228600" lvl="4" marL="2286000" algn="l">
              <a:lnSpc>
                <a:spcPct val="85000"/>
              </a:lnSpc>
              <a:spcBef>
                <a:spcPts val="600"/>
              </a:spcBef>
              <a:spcAft>
                <a:spcPts val="0"/>
              </a:spcAft>
              <a:buClr>
                <a:srgbClr val="888888"/>
              </a:buClr>
              <a:buSzPts val="1500"/>
              <a:buNone/>
              <a:defRPr sz="1500">
                <a:solidFill>
                  <a:srgbClr val="888888"/>
                </a:solidFill>
              </a:defRPr>
            </a:lvl5pPr>
            <a:lvl6pPr indent="-228600" lvl="5" marL="2743200" algn="l">
              <a:lnSpc>
                <a:spcPct val="85000"/>
              </a:lnSpc>
              <a:spcBef>
                <a:spcPts val="600"/>
              </a:spcBef>
              <a:spcAft>
                <a:spcPts val="0"/>
              </a:spcAft>
              <a:buClr>
                <a:srgbClr val="888888"/>
              </a:buClr>
              <a:buSzPts val="1500"/>
              <a:buNone/>
              <a:defRPr sz="1500">
                <a:solidFill>
                  <a:srgbClr val="888888"/>
                </a:solidFill>
              </a:defRPr>
            </a:lvl6pPr>
            <a:lvl7pPr indent="-228600" lvl="6" marL="3200400" algn="l">
              <a:lnSpc>
                <a:spcPct val="85000"/>
              </a:lnSpc>
              <a:spcBef>
                <a:spcPts val="600"/>
              </a:spcBef>
              <a:spcAft>
                <a:spcPts val="0"/>
              </a:spcAft>
              <a:buClr>
                <a:srgbClr val="888888"/>
              </a:buClr>
              <a:buSzPts val="1500"/>
              <a:buNone/>
              <a:defRPr sz="1500">
                <a:solidFill>
                  <a:srgbClr val="888888"/>
                </a:solidFill>
              </a:defRPr>
            </a:lvl7pPr>
            <a:lvl8pPr indent="-228600" lvl="7" marL="3657600" algn="l">
              <a:lnSpc>
                <a:spcPct val="85000"/>
              </a:lnSpc>
              <a:spcBef>
                <a:spcPts val="600"/>
              </a:spcBef>
              <a:spcAft>
                <a:spcPts val="0"/>
              </a:spcAft>
              <a:buClr>
                <a:srgbClr val="888888"/>
              </a:buClr>
              <a:buSzPts val="1500"/>
              <a:buNone/>
              <a:defRPr sz="1500">
                <a:solidFill>
                  <a:srgbClr val="888888"/>
                </a:solidFill>
              </a:defRPr>
            </a:lvl8pPr>
            <a:lvl9pPr indent="-228600" lvl="8" marL="4114800" algn="l">
              <a:lnSpc>
                <a:spcPct val="85000"/>
              </a:lnSpc>
              <a:spcBef>
                <a:spcPts val="600"/>
              </a:spcBef>
              <a:spcAft>
                <a:spcPts val="0"/>
              </a:spcAft>
              <a:buClr>
                <a:srgbClr val="888888"/>
              </a:buClr>
              <a:buSzPts val="1500"/>
              <a:buNone/>
              <a:defRPr sz="1500">
                <a:solidFill>
                  <a:srgbClr val="888888"/>
                </a:solidFill>
              </a:defRPr>
            </a:lvl9pPr>
          </a:lstStyle>
          <a:p/>
        </p:txBody>
      </p:sp>
      <p:sp>
        <p:nvSpPr>
          <p:cNvPr id="135" name="Google Shape;135;p20"/>
          <p:cNvSpPr txBox="1"/>
          <p:nvPr>
            <p:ph idx="10" type="dt"/>
          </p:nvPr>
        </p:nvSpPr>
        <p:spPr>
          <a:xfrm>
            <a:off x="731520" y="9119925"/>
            <a:ext cx="438912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6" name="Google Shape;136;p20"/>
          <p:cNvSpPr txBox="1"/>
          <p:nvPr>
            <p:ph idx="11" type="ftr"/>
          </p:nvPr>
        </p:nvSpPr>
        <p:spPr>
          <a:xfrm>
            <a:off x="731520" y="9322236"/>
            <a:ext cx="536448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7" name="Google Shape;137;p20"/>
          <p:cNvSpPr txBox="1"/>
          <p:nvPr>
            <p:ph idx="12" type="sldNum"/>
          </p:nvPr>
        </p:nvSpPr>
        <p:spPr>
          <a:xfrm>
            <a:off x="9348188" y="8357565"/>
            <a:ext cx="3121152" cy="1986900"/>
          </a:xfrm>
          <a:prstGeom prst="rect">
            <a:avLst/>
          </a:prstGeom>
          <a:noFill/>
          <a:ln>
            <a:noFill/>
          </a:ln>
        </p:spPr>
        <p:txBody>
          <a:bodyPr anchorCtr="0" anchor="b" bIns="65000" lIns="130025" spcFirstLastPara="1" rIns="130025" wrap="square" tIns="65000">
            <a:noAutofit/>
          </a:bodyPr>
          <a:lstStyle>
            <a:lvl1pPr indent="0" lvl="0"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38" name="Shape 138"/>
        <p:cNvGrpSpPr/>
        <p:nvPr/>
      </p:nvGrpSpPr>
      <p:grpSpPr>
        <a:xfrm>
          <a:off x="0" y="0"/>
          <a:ext cx="0" cy="0"/>
          <a:chOff x="0" y="0"/>
          <a:chExt cx="0" cy="0"/>
        </a:xfrm>
      </p:grpSpPr>
      <p:sp>
        <p:nvSpPr>
          <p:cNvPr id="139" name="Google Shape;139;p21"/>
          <p:cNvSpPr txBox="1"/>
          <p:nvPr>
            <p:ph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lvl1pPr lvl="0" algn="l">
              <a:lnSpc>
                <a:spcPct val="85000"/>
              </a:lnSpc>
              <a:spcBef>
                <a:spcPts val="0"/>
              </a:spcBef>
              <a:spcAft>
                <a:spcPts val="0"/>
              </a:spcAft>
              <a:buClr>
                <a:schemeClr val="accent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0" name="Google Shape;140;p21"/>
          <p:cNvSpPr txBox="1"/>
          <p:nvPr>
            <p:ph idx="1" type="body"/>
          </p:nvPr>
        </p:nvSpPr>
        <p:spPr>
          <a:xfrm>
            <a:off x="721766" y="2841791"/>
            <a:ext cx="4974336" cy="5357978"/>
          </a:xfrm>
          <a:prstGeom prst="rect">
            <a:avLst/>
          </a:prstGeom>
          <a:noFill/>
          <a:ln>
            <a:noFill/>
          </a:ln>
        </p:spPr>
        <p:txBody>
          <a:bodyPr anchorCtr="0" anchor="t" bIns="65000" lIns="130025" spcFirstLastPara="1" rIns="130025" wrap="square" tIns="65000">
            <a:noAutofit/>
          </a:bodyPr>
          <a:lstStyle>
            <a:lvl1pPr indent="-393700" lvl="0" marL="457200" algn="l">
              <a:lnSpc>
                <a:spcPct val="85000"/>
              </a:lnSpc>
              <a:spcBef>
                <a:spcPts val="1400"/>
              </a:spcBef>
              <a:spcAft>
                <a:spcPts val="0"/>
              </a:spcAft>
              <a:buClr>
                <a:srgbClr val="262626"/>
              </a:buClr>
              <a:buSzPts val="2600"/>
              <a:buChar char=" "/>
              <a:defRPr sz="2600"/>
            </a:lvl1pPr>
            <a:lvl2pPr indent="-361950" lvl="1" marL="914400" algn="l">
              <a:lnSpc>
                <a:spcPct val="85000"/>
              </a:lnSpc>
              <a:spcBef>
                <a:spcPts val="600"/>
              </a:spcBef>
              <a:spcAft>
                <a:spcPts val="0"/>
              </a:spcAft>
              <a:buClr>
                <a:srgbClr val="262626"/>
              </a:buClr>
              <a:buSzPts val="2100"/>
              <a:buChar char=" "/>
              <a:defRPr sz="2100"/>
            </a:lvl2pPr>
            <a:lvl3pPr indent="-349250" lvl="2" marL="1371600" algn="l">
              <a:lnSpc>
                <a:spcPct val="85000"/>
              </a:lnSpc>
              <a:spcBef>
                <a:spcPts val="600"/>
              </a:spcBef>
              <a:spcAft>
                <a:spcPts val="0"/>
              </a:spcAft>
              <a:buClr>
                <a:srgbClr val="262626"/>
              </a:buClr>
              <a:buSzPts val="1900"/>
              <a:buChar char=" "/>
              <a:defRPr sz="1900"/>
            </a:lvl3pPr>
            <a:lvl4pPr indent="-336550" lvl="3" marL="1828800" algn="l">
              <a:lnSpc>
                <a:spcPct val="85000"/>
              </a:lnSpc>
              <a:spcBef>
                <a:spcPts val="600"/>
              </a:spcBef>
              <a:spcAft>
                <a:spcPts val="0"/>
              </a:spcAft>
              <a:buClr>
                <a:srgbClr val="262626"/>
              </a:buClr>
              <a:buSzPts val="1700"/>
              <a:buChar char=" "/>
              <a:defRPr sz="1700"/>
            </a:lvl4pPr>
            <a:lvl5pPr indent="-336550" lvl="4" marL="2286000" algn="l">
              <a:lnSpc>
                <a:spcPct val="85000"/>
              </a:lnSpc>
              <a:spcBef>
                <a:spcPts val="600"/>
              </a:spcBef>
              <a:spcAft>
                <a:spcPts val="0"/>
              </a:spcAft>
              <a:buClr>
                <a:srgbClr val="262626"/>
              </a:buClr>
              <a:buSzPts val="1700"/>
              <a:buChar char=" "/>
              <a:defRPr sz="1700"/>
            </a:lvl5pPr>
            <a:lvl6pPr indent="-336550" lvl="5" marL="2743200" algn="l">
              <a:lnSpc>
                <a:spcPct val="85000"/>
              </a:lnSpc>
              <a:spcBef>
                <a:spcPts val="600"/>
              </a:spcBef>
              <a:spcAft>
                <a:spcPts val="0"/>
              </a:spcAft>
              <a:buClr>
                <a:srgbClr val="262626"/>
              </a:buClr>
              <a:buSzPts val="1700"/>
              <a:buChar char=" "/>
              <a:defRPr sz="1700"/>
            </a:lvl6pPr>
            <a:lvl7pPr indent="-336550" lvl="6" marL="3200400" algn="l">
              <a:lnSpc>
                <a:spcPct val="85000"/>
              </a:lnSpc>
              <a:spcBef>
                <a:spcPts val="600"/>
              </a:spcBef>
              <a:spcAft>
                <a:spcPts val="0"/>
              </a:spcAft>
              <a:buClr>
                <a:srgbClr val="262626"/>
              </a:buClr>
              <a:buSzPts val="1700"/>
              <a:buChar char=" "/>
              <a:defRPr sz="1700"/>
            </a:lvl7pPr>
            <a:lvl8pPr indent="-336550" lvl="7" marL="3657600" algn="l">
              <a:lnSpc>
                <a:spcPct val="85000"/>
              </a:lnSpc>
              <a:spcBef>
                <a:spcPts val="600"/>
              </a:spcBef>
              <a:spcAft>
                <a:spcPts val="0"/>
              </a:spcAft>
              <a:buClr>
                <a:srgbClr val="262626"/>
              </a:buClr>
              <a:buSzPts val="1700"/>
              <a:buChar char=" "/>
              <a:defRPr sz="1700"/>
            </a:lvl8pPr>
            <a:lvl9pPr indent="-336550" lvl="8" marL="4114800" algn="l">
              <a:lnSpc>
                <a:spcPct val="85000"/>
              </a:lnSpc>
              <a:spcBef>
                <a:spcPts val="600"/>
              </a:spcBef>
              <a:spcAft>
                <a:spcPts val="0"/>
              </a:spcAft>
              <a:buClr>
                <a:srgbClr val="262626"/>
              </a:buClr>
              <a:buSzPts val="1700"/>
              <a:buChar char=" "/>
              <a:defRPr sz="1700"/>
            </a:lvl9pPr>
          </a:lstStyle>
          <a:p/>
        </p:txBody>
      </p:sp>
      <p:sp>
        <p:nvSpPr>
          <p:cNvPr id="141" name="Google Shape;141;p21"/>
          <p:cNvSpPr txBox="1"/>
          <p:nvPr>
            <p:ph idx="2" type="body"/>
          </p:nvPr>
        </p:nvSpPr>
        <p:spPr>
          <a:xfrm>
            <a:off x="6412086" y="2841791"/>
            <a:ext cx="4974336" cy="5357978"/>
          </a:xfrm>
          <a:prstGeom prst="rect">
            <a:avLst/>
          </a:prstGeom>
          <a:noFill/>
          <a:ln>
            <a:noFill/>
          </a:ln>
        </p:spPr>
        <p:txBody>
          <a:bodyPr anchorCtr="0" anchor="t" bIns="65000" lIns="130025" spcFirstLastPara="1" rIns="130025" wrap="square" tIns="65000">
            <a:noAutofit/>
          </a:bodyPr>
          <a:lstStyle>
            <a:lvl1pPr indent="-393700" lvl="0" marL="457200" algn="l">
              <a:lnSpc>
                <a:spcPct val="85000"/>
              </a:lnSpc>
              <a:spcBef>
                <a:spcPts val="1400"/>
              </a:spcBef>
              <a:spcAft>
                <a:spcPts val="0"/>
              </a:spcAft>
              <a:buClr>
                <a:srgbClr val="262626"/>
              </a:buClr>
              <a:buSzPts val="2600"/>
              <a:buChar char=" "/>
              <a:defRPr sz="2600"/>
            </a:lvl1pPr>
            <a:lvl2pPr indent="-361950" lvl="1" marL="914400" algn="l">
              <a:lnSpc>
                <a:spcPct val="85000"/>
              </a:lnSpc>
              <a:spcBef>
                <a:spcPts val="600"/>
              </a:spcBef>
              <a:spcAft>
                <a:spcPts val="0"/>
              </a:spcAft>
              <a:buClr>
                <a:srgbClr val="262626"/>
              </a:buClr>
              <a:buSzPts val="2100"/>
              <a:buChar char=" "/>
              <a:defRPr sz="2100"/>
            </a:lvl2pPr>
            <a:lvl3pPr indent="-349250" lvl="2" marL="1371600" algn="l">
              <a:lnSpc>
                <a:spcPct val="85000"/>
              </a:lnSpc>
              <a:spcBef>
                <a:spcPts val="600"/>
              </a:spcBef>
              <a:spcAft>
                <a:spcPts val="0"/>
              </a:spcAft>
              <a:buClr>
                <a:srgbClr val="262626"/>
              </a:buClr>
              <a:buSzPts val="1900"/>
              <a:buChar char=" "/>
              <a:defRPr sz="1900"/>
            </a:lvl3pPr>
            <a:lvl4pPr indent="-336550" lvl="3" marL="1828800" algn="l">
              <a:lnSpc>
                <a:spcPct val="85000"/>
              </a:lnSpc>
              <a:spcBef>
                <a:spcPts val="600"/>
              </a:spcBef>
              <a:spcAft>
                <a:spcPts val="0"/>
              </a:spcAft>
              <a:buClr>
                <a:srgbClr val="262626"/>
              </a:buClr>
              <a:buSzPts val="1700"/>
              <a:buChar char=" "/>
              <a:defRPr sz="1700"/>
            </a:lvl4pPr>
            <a:lvl5pPr indent="-336550" lvl="4" marL="2286000" algn="l">
              <a:lnSpc>
                <a:spcPct val="85000"/>
              </a:lnSpc>
              <a:spcBef>
                <a:spcPts val="600"/>
              </a:spcBef>
              <a:spcAft>
                <a:spcPts val="0"/>
              </a:spcAft>
              <a:buClr>
                <a:srgbClr val="262626"/>
              </a:buClr>
              <a:buSzPts val="1700"/>
              <a:buChar char=" "/>
              <a:defRPr sz="1700"/>
            </a:lvl5pPr>
            <a:lvl6pPr indent="-336550" lvl="5" marL="2743200" algn="l">
              <a:lnSpc>
                <a:spcPct val="85000"/>
              </a:lnSpc>
              <a:spcBef>
                <a:spcPts val="600"/>
              </a:spcBef>
              <a:spcAft>
                <a:spcPts val="0"/>
              </a:spcAft>
              <a:buClr>
                <a:srgbClr val="262626"/>
              </a:buClr>
              <a:buSzPts val="1700"/>
              <a:buChar char=" "/>
              <a:defRPr sz="1700"/>
            </a:lvl6pPr>
            <a:lvl7pPr indent="-336550" lvl="6" marL="3200400" algn="l">
              <a:lnSpc>
                <a:spcPct val="85000"/>
              </a:lnSpc>
              <a:spcBef>
                <a:spcPts val="600"/>
              </a:spcBef>
              <a:spcAft>
                <a:spcPts val="0"/>
              </a:spcAft>
              <a:buClr>
                <a:srgbClr val="262626"/>
              </a:buClr>
              <a:buSzPts val="1700"/>
              <a:buChar char=" "/>
              <a:defRPr sz="1700"/>
            </a:lvl7pPr>
            <a:lvl8pPr indent="-336550" lvl="7" marL="3657600" algn="l">
              <a:lnSpc>
                <a:spcPct val="85000"/>
              </a:lnSpc>
              <a:spcBef>
                <a:spcPts val="600"/>
              </a:spcBef>
              <a:spcAft>
                <a:spcPts val="0"/>
              </a:spcAft>
              <a:buClr>
                <a:srgbClr val="262626"/>
              </a:buClr>
              <a:buSzPts val="1700"/>
              <a:buChar char=" "/>
              <a:defRPr sz="1700"/>
            </a:lvl8pPr>
            <a:lvl9pPr indent="-336550" lvl="8" marL="4114800" algn="l">
              <a:lnSpc>
                <a:spcPct val="85000"/>
              </a:lnSpc>
              <a:spcBef>
                <a:spcPts val="600"/>
              </a:spcBef>
              <a:spcAft>
                <a:spcPts val="0"/>
              </a:spcAft>
              <a:buClr>
                <a:srgbClr val="262626"/>
              </a:buClr>
              <a:buSzPts val="1700"/>
              <a:buChar char=" "/>
              <a:defRPr sz="1700"/>
            </a:lvl9pPr>
          </a:lstStyle>
          <a:p/>
        </p:txBody>
      </p:sp>
      <p:sp>
        <p:nvSpPr>
          <p:cNvPr id="142" name="Google Shape;142;p21"/>
          <p:cNvSpPr txBox="1"/>
          <p:nvPr>
            <p:ph idx="10" type="dt"/>
          </p:nvPr>
        </p:nvSpPr>
        <p:spPr>
          <a:xfrm>
            <a:off x="731520" y="9119925"/>
            <a:ext cx="438912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3" name="Google Shape;143;p21"/>
          <p:cNvSpPr txBox="1"/>
          <p:nvPr>
            <p:ph idx="11" type="ftr"/>
          </p:nvPr>
        </p:nvSpPr>
        <p:spPr>
          <a:xfrm>
            <a:off x="731520" y="9322236"/>
            <a:ext cx="536448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4" name="Google Shape;144;p21"/>
          <p:cNvSpPr txBox="1"/>
          <p:nvPr>
            <p:ph idx="12" type="sldNum"/>
          </p:nvPr>
        </p:nvSpPr>
        <p:spPr>
          <a:xfrm>
            <a:off x="9348188" y="8357565"/>
            <a:ext cx="3121152" cy="1986900"/>
          </a:xfrm>
          <a:prstGeom prst="rect">
            <a:avLst/>
          </a:prstGeom>
          <a:noFill/>
          <a:ln>
            <a:noFill/>
          </a:ln>
        </p:spPr>
        <p:txBody>
          <a:bodyPr anchorCtr="0" anchor="b" bIns="65000" lIns="130025" spcFirstLastPara="1" rIns="130025" wrap="square" tIns="65000">
            <a:noAutofit/>
          </a:bodyPr>
          <a:lstStyle>
            <a:lvl1pPr indent="0" lvl="0"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45" name="Shape 145"/>
        <p:cNvGrpSpPr/>
        <p:nvPr/>
      </p:nvGrpSpPr>
      <p:grpSpPr>
        <a:xfrm>
          <a:off x="0" y="0"/>
          <a:ext cx="0" cy="0"/>
          <a:chOff x="0" y="0"/>
          <a:chExt cx="0" cy="0"/>
        </a:xfrm>
      </p:grpSpPr>
      <p:sp>
        <p:nvSpPr>
          <p:cNvPr id="146" name="Google Shape;146;p22"/>
          <p:cNvSpPr txBox="1"/>
          <p:nvPr>
            <p:ph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lvl1pPr lvl="0" algn="l">
              <a:lnSpc>
                <a:spcPct val="85000"/>
              </a:lnSpc>
              <a:spcBef>
                <a:spcPts val="0"/>
              </a:spcBef>
              <a:spcAft>
                <a:spcPts val="0"/>
              </a:spcAft>
              <a:buClr>
                <a:schemeClr val="accent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7" name="Google Shape;147;p22"/>
          <p:cNvSpPr txBox="1"/>
          <p:nvPr>
            <p:ph idx="1" type="body"/>
          </p:nvPr>
        </p:nvSpPr>
        <p:spPr>
          <a:xfrm>
            <a:off x="721766" y="2901998"/>
            <a:ext cx="4974336" cy="1028836"/>
          </a:xfrm>
          <a:prstGeom prst="rect">
            <a:avLst/>
          </a:prstGeom>
          <a:noFill/>
          <a:ln>
            <a:noFill/>
          </a:ln>
        </p:spPr>
        <p:txBody>
          <a:bodyPr anchorCtr="0" anchor="ctr" bIns="65000" lIns="130025" spcFirstLastPara="1" rIns="130025" wrap="square" tIns="65000">
            <a:noAutofit/>
          </a:bodyPr>
          <a:lstStyle>
            <a:lvl1pPr indent="-228600" lvl="0" marL="457200" algn="l">
              <a:lnSpc>
                <a:spcPct val="85000"/>
              </a:lnSpc>
              <a:spcBef>
                <a:spcPts val="1400"/>
              </a:spcBef>
              <a:spcAft>
                <a:spcPts val="0"/>
              </a:spcAft>
              <a:buClr>
                <a:srgbClr val="262626"/>
              </a:buClr>
              <a:buSzPts val="2300"/>
              <a:buNone/>
              <a:defRPr b="0" sz="2300" cap="none">
                <a:solidFill>
                  <a:srgbClr val="262626"/>
                </a:solidFill>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100"/>
              <a:buNone/>
              <a:defRPr b="1" sz="2100"/>
            </a:lvl2pPr>
            <a:lvl3pPr indent="-228600" lvl="2" marL="1371600" algn="l">
              <a:lnSpc>
                <a:spcPct val="85000"/>
              </a:lnSpc>
              <a:spcBef>
                <a:spcPts val="600"/>
              </a:spcBef>
              <a:spcAft>
                <a:spcPts val="0"/>
              </a:spcAft>
              <a:buClr>
                <a:srgbClr val="262626"/>
              </a:buClr>
              <a:buSzPts val="1900"/>
              <a:buNone/>
              <a:defRPr b="1" sz="1900"/>
            </a:lvl3pPr>
            <a:lvl4pPr indent="-228600" lvl="3" marL="1828800" algn="l">
              <a:lnSpc>
                <a:spcPct val="85000"/>
              </a:lnSpc>
              <a:spcBef>
                <a:spcPts val="600"/>
              </a:spcBef>
              <a:spcAft>
                <a:spcPts val="0"/>
              </a:spcAft>
              <a:buClr>
                <a:srgbClr val="262626"/>
              </a:buClr>
              <a:buSzPts val="1700"/>
              <a:buNone/>
              <a:defRPr b="1" sz="1700"/>
            </a:lvl4pPr>
            <a:lvl5pPr indent="-228600" lvl="4" marL="2286000" algn="l">
              <a:lnSpc>
                <a:spcPct val="85000"/>
              </a:lnSpc>
              <a:spcBef>
                <a:spcPts val="600"/>
              </a:spcBef>
              <a:spcAft>
                <a:spcPts val="0"/>
              </a:spcAft>
              <a:buClr>
                <a:srgbClr val="262626"/>
              </a:buClr>
              <a:buSzPts val="1700"/>
              <a:buNone/>
              <a:defRPr b="1" sz="1700"/>
            </a:lvl5pPr>
            <a:lvl6pPr indent="-228600" lvl="5" marL="2743200" algn="l">
              <a:lnSpc>
                <a:spcPct val="85000"/>
              </a:lnSpc>
              <a:spcBef>
                <a:spcPts val="600"/>
              </a:spcBef>
              <a:spcAft>
                <a:spcPts val="0"/>
              </a:spcAft>
              <a:buClr>
                <a:srgbClr val="262626"/>
              </a:buClr>
              <a:buSzPts val="1700"/>
              <a:buNone/>
              <a:defRPr b="1" sz="1700"/>
            </a:lvl6pPr>
            <a:lvl7pPr indent="-228600" lvl="6" marL="3200400" algn="l">
              <a:lnSpc>
                <a:spcPct val="85000"/>
              </a:lnSpc>
              <a:spcBef>
                <a:spcPts val="600"/>
              </a:spcBef>
              <a:spcAft>
                <a:spcPts val="0"/>
              </a:spcAft>
              <a:buClr>
                <a:srgbClr val="262626"/>
              </a:buClr>
              <a:buSzPts val="1700"/>
              <a:buNone/>
              <a:defRPr b="1" sz="1700"/>
            </a:lvl7pPr>
            <a:lvl8pPr indent="-228600" lvl="7" marL="3657600" algn="l">
              <a:lnSpc>
                <a:spcPct val="85000"/>
              </a:lnSpc>
              <a:spcBef>
                <a:spcPts val="600"/>
              </a:spcBef>
              <a:spcAft>
                <a:spcPts val="0"/>
              </a:spcAft>
              <a:buClr>
                <a:srgbClr val="262626"/>
              </a:buClr>
              <a:buSzPts val="1700"/>
              <a:buNone/>
              <a:defRPr b="1" sz="1700"/>
            </a:lvl8pPr>
            <a:lvl9pPr indent="-228600" lvl="8" marL="4114800" algn="l">
              <a:lnSpc>
                <a:spcPct val="85000"/>
              </a:lnSpc>
              <a:spcBef>
                <a:spcPts val="600"/>
              </a:spcBef>
              <a:spcAft>
                <a:spcPts val="0"/>
              </a:spcAft>
              <a:buClr>
                <a:srgbClr val="262626"/>
              </a:buClr>
              <a:buSzPts val="1700"/>
              <a:buNone/>
              <a:defRPr b="1" sz="1700"/>
            </a:lvl9pPr>
          </a:lstStyle>
          <a:p/>
        </p:txBody>
      </p:sp>
      <p:sp>
        <p:nvSpPr>
          <p:cNvPr id="148" name="Google Shape;148;p22"/>
          <p:cNvSpPr txBox="1"/>
          <p:nvPr>
            <p:ph idx="2" type="body"/>
          </p:nvPr>
        </p:nvSpPr>
        <p:spPr>
          <a:xfrm>
            <a:off x="721766" y="3915497"/>
            <a:ext cx="4974336" cy="4551680"/>
          </a:xfrm>
          <a:prstGeom prst="rect">
            <a:avLst/>
          </a:prstGeom>
          <a:noFill/>
          <a:ln>
            <a:noFill/>
          </a:ln>
        </p:spPr>
        <p:txBody>
          <a:bodyPr anchorCtr="0" anchor="t" bIns="65000" lIns="130025" spcFirstLastPara="1" rIns="130025" wrap="square" tIns="65000">
            <a:noAutofit/>
          </a:bodyPr>
          <a:lstStyle>
            <a:lvl1pPr indent="-393700" lvl="0" marL="457200" algn="l">
              <a:lnSpc>
                <a:spcPct val="85000"/>
              </a:lnSpc>
              <a:spcBef>
                <a:spcPts val="1400"/>
              </a:spcBef>
              <a:spcAft>
                <a:spcPts val="0"/>
              </a:spcAft>
              <a:buClr>
                <a:srgbClr val="262626"/>
              </a:buClr>
              <a:buSzPts val="2600"/>
              <a:buChar char=" "/>
              <a:defRPr sz="2600"/>
            </a:lvl1pPr>
            <a:lvl2pPr indent="-361950" lvl="1" marL="914400" algn="l">
              <a:lnSpc>
                <a:spcPct val="85000"/>
              </a:lnSpc>
              <a:spcBef>
                <a:spcPts val="600"/>
              </a:spcBef>
              <a:spcAft>
                <a:spcPts val="0"/>
              </a:spcAft>
              <a:buClr>
                <a:srgbClr val="262626"/>
              </a:buClr>
              <a:buSzPts val="2100"/>
              <a:buChar char=" "/>
              <a:defRPr sz="2100"/>
            </a:lvl2pPr>
            <a:lvl3pPr indent="-349250" lvl="2" marL="1371600" algn="l">
              <a:lnSpc>
                <a:spcPct val="85000"/>
              </a:lnSpc>
              <a:spcBef>
                <a:spcPts val="600"/>
              </a:spcBef>
              <a:spcAft>
                <a:spcPts val="0"/>
              </a:spcAft>
              <a:buClr>
                <a:srgbClr val="262626"/>
              </a:buClr>
              <a:buSzPts val="1900"/>
              <a:buChar char=" "/>
              <a:defRPr sz="1900"/>
            </a:lvl3pPr>
            <a:lvl4pPr indent="-336550" lvl="3" marL="1828800" algn="l">
              <a:lnSpc>
                <a:spcPct val="85000"/>
              </a:lnSpc>
              <a:spcBef>
                <a:spcPts val="600"/>
              </a:spcBef>
              <a:spcAft>
                <a:spcPts val="0"/>
              </a:spcAft>
              <a:buClr>
                <a:srgbClr val="262626"/>
              </a:buClr>
              <a:buSzPts val="1700"/>
              <a:buChar char=" "/>
              <a:defRPr sz="1700"/>
            </a:lvl4pPr>
            <a:lvl5pPr indent="-336550" lvl="4" marL="2286000" algn="l">
              <a:lnSpc>
                <a:spcPct val="85000"/>
              </a:lnSpc>
              <a:spcBef>
                <a:spcPts val="600"/>
              </a:spcBef>
              <a:spcAft>
                <a:spcPts val="0"/>
              </a:spcAft>
              <a:buClr>
                <a:srgbClr val="262626"/>
              </a:buClr>
              <a:buSzPts val="1700"/>
              <a:buChar char=" "/>
              <a:defRPr sz="1700"/>
            </a:lvl5pPr>
            <a:lvl6pPr indent="-336550" lvl="5" marL="2743200" algn="l">
              <a:lnSpc>
                <a:spcPct val="85000"/>
              </a:lnSpc>
              <a:spcBef>
                <a:spcPts val="600"/>
              </a:spcBef>
              <a:spcAft>
                <a:spcPts val="0"/>
              </a:spcAft>
              <a:buClr>
                <a:srgbClr val="262626"/>
              </a:buClr>
              <a:buSzPts val="1700"/>
              <a:buChar char=" "/>
              <a:defRPr sz="1700"/>
            </a:lvl6pPr>
            <a:lvl7pPr indent="-336550" lvl="6" marL="3200400" algn="l">
              <a:lnSpc>
                <a:spcPct val="85000"/>
              </a:lnSpc>
              <a:spcBef>
                <a:spcPts val="600"/>
              </a:spcBef>
              <a:spcAft>
                <a:spcPts val="0"/>
              </a:spcAft>
              <a:buClr>
                <a:srgbClr val="262626"/>
              </a:buClr>
              <a:buSzPts val="1700"/>
              <a:buChar char=" "/>
              <a:defRPr sz="1700"/>
            </a:lvl7pPr>
            <a:lvl8pPr indent="-336550" lvl="7" marL="3657600" algn="l">
              <a:lnSpc>
                <a:spcPct val="85000"/>
              </a:lnSpc>
              <a:spcBef>
                <a:spcPts val="600"/>
              </a:spcBef>
              <a:spcAft>
                <a:spcPts val="0"/>
              </a:spcAft>
              <a:buClr>
                <a:srgbClr val="262626"/>
              </a:buClr>
              <a:buSzPts val="1700"/>
              <a:buChar char=" "/>
              <a:defRPr sz="1700"/>
            </a:lvl8pPr>
            <a:lvl9pPr indent="-336550" lvl="8" marL="4114800" algn="l">
              <a:lnSpc>
                <a:spcPct val="85000"/>
              </a:lnSpc>
              <a:spcBef>
                <a:spcPts val="600"/>
              </a:spcBef>
              <a:spcAft>
                <a:spcPts val="0"/>
              </a:spcAft>
              <a:buClr>
                <a:srgbClr val="262626"/>
              </a:buClr>
              <a:buSzPts val="1700"/>
              <a:buChar char=" "/>
              <a:defRPr sz="1700"/>
            </a:lvl9pPr>
          </a:lstStyle>
          <a:p/>
        </p:txBody>
      </p:sp>
      <p:sp>
        <p:nvSpPr>
          <p:cNvPr id="149" name="Google Shape;149;p22"/>
          <p:cNvSpPr txBox="1"/>
          <p:nvPr>
            <p:ph idx="3" type="body"/>
          </p:nvPr>
        </p:nvSpPr>
        <p:spPr>
          <a:xfrm>
            <a:off x="6408115" y="2899108"/>
            <a:ext cx="4974336" cy="1027379"/>
          </a:xfrm>
          <a:prstGeom prst="rect">
            <a:avLst/>
          </a:prstGeom>
          <a:noFill/>
          <a:ln>
            <a:noFill/>
          </a:ln>
        </p:spPr>
        <p:txBody>
          <a:bodyPr anchorCtr="0" anchor="ctr" bIns="65000" lIns="130025" spcFirstLastPara="1" rIns="130025" wrap="square" tIns="65000">
            <a:noAutofit/>
          </a:bodyPr>
          <a:lstStyle>
            <a:lvl1pPr indent="-228600" lvl="0" marL="457200" algn="l">
              <a:lnSpc>
                <a:spcPct val="85000"/>
              </a:lnSpc>
              <a:spcBef>
                <a:spcPts val="1400"/>
              </a:spcBef>
              <a:spcAft>
                <a:spcPts val="0"/>
              </a:spcAft>
              <a:buClr>
                <a:srgbClr val="262626"/>
              </a:buClr>
              <a:buSzPts val="2300"/>
              <a:buNone/>
              <a:defRPr b="0" sz="2300" cap="none">
                <a:solidFill>
                  <a:srgbClr val="262626"/>
                </a:solidFill>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100"/>
              <a:buNone/>
              <a:defRPr b="1" sz="2100"/>
            </a:lvl2pPr>
            <a:lvl3pPr indent="-228600" lvl="2" marL="1371600" algn="l">
              <a:lnSpc>
                <a:spcPct val="85000"/>
              </a:lnSpc>
              <a:spcBef>
                <a:spcPts val="600"/>
              </a:spcBef>
              <a:spcAft>
                <a:spcPts val="0"/>
              </a:spcAft>
              <a:buClr>
                <a:srgbClr val="262626"/>
              </a:buClr>
              <a:buSzPts val="1900"/>
              <a:buNone/>
              <a:defRPr b="1" sz="1900"/>
            </a:lvl3pPr>
            <a:lvl4pPr indent="-228600" lvl="3" marL="1828800" algn="l">
              <a:lnSpc>
                <a:spcPct val="85000"/>
              </a:lnSpc>
              <a:spcBef>
                <a:spcPts val="600"/>
              </a:spcBef>
              <a:spcAft>
                <a:spcPts val="0"/>
              </a:spcAft>
              <a:buClr>
                <a:srgbClr val="262626"/>
              </a:buClr>
              <a:buSzPts val="1700"/>
              <a:buNone/>
              <a:defRPr b="1" sz="1700"/>
            </a:lvl4pPr>
            <a:lvl5pPr indent="-228600" lvl="4" marL="2286000" algn="l">
              <a:lnSpc>
                <a:spcPct val="85000"/>
              </a:lnSpc>
              <a:spcBef>
                <a:spcPts val="600"/>
              </a:spcBef>
              <a:spcAft>
                <a:spcPts val="0"/>
              </a:spcAft>
              <a:buClr>
                <a:srgbClr val="262626"/>
              </a:buClr>
              <a:buSzPts val="1700"/>
              <a:buNone/>
              <a:defRPr b="1" sz="1700"/>
            </a:lvl5pPr>
            <a:lvl6pPr indent="-228600" lvl="5" marL="2743200" algn="l">
              <a:lnSpc>
                <a:spcPct val="85000"/>
              </a:lnSpc>
              <a:spcBef>
                <a:spcPts val="600"/>
              </a:spcBef>
              <a:spcAft>
                <a:spcPts val="0"/>
              </a:spcAft>
              <a:buClr>
                <a:srgbClr val="262626"/>
              </a:buClr>
              <a:buSzPts val="1700"/>
              <a:buNone/>
              <a:defRPr b="1" sz="1700"/>
            </a:lvl6pPr>
            <a:lvl7pPr indent="-228600" lvl="6" marL="3200400" algn="l">
              <a:lnSpc>
                <a:spcPct val="85000"/>
              </a:lnSpc>
              <a:spcBef>
                <a:spcPts val="600"/>
              </a:spcBef>
              <a:spcAft>
                <a:spcPts val="0"/>
              </a:spcAft>
              <a:buClr>
                <a:srgbClr val="262626"/>
              </a:buClr>
              <a:buSzPts val="1700"/>
              <a:buNone/>
              <a:defRPr b="1" sz="1700"/>
            </a:lvl7pPr>
            <a:lvl8pPr indent="-228600" lvl="7" marL="3657600" algn="l">
              <a:lnSpc>
                <a:spcPct val="85000"/>
              </a:lnSpc>
              <a:spcBef>
                <a:spcPts val="600"/>
              </a:spcBef>
              <a:spcAft>
                <a:spcPts val="0"/>
              </a:spcAft>
              <a:buClr>
                <a:srgbClr val="262626"/>
              </a:buClr>
              <a:buSzPts val="1700"/>
              <a:buNone/>
              <a:defRPr b="1" sz="1700"/>
            </a:lvl8pPr>
            <a:lvl9pPr indent="-228600" lvl="8" marL="4114800" algn="l">
              <a:lnSpc>
                <a:spcPct val="85000"/>
              </a:lnSpc>
              <a:spcBef>
                <a:spcPts val="600"/>
              </a:spcBef>
              <a:spcAft>
                <a:spcPts val="0"/>
              </a:spcAft>
              <a:buClr>
                <a:srgbClr val="262626"/>
              </a:buClr>
              <a:buSzPts val="1700"/>
              <a:buNone/>
              <a:defRPr b="1" sz="1700"/>
            </a:lvl9pPr>
          </a:lstStyle>
          <a:p/>
        </p:txBody>
      </p:sp>
      <p:sp>
        <p:nvSpPr>
          <p:cNvPr id="150" name="Google Shape;150;p22"/>
          <p:cNvSpPr txBox="1"/>
          <p:nvPr>
            <p:ph idx="4" type="body"/>
          </p:nvPr>
        </p:nvSpPr>
        <p:spPr>
          <a:xfrm>
            <a:off x="6408115" y="3912519"/>
            <a:ext cx="4974336" cy="4551680"/>
          </a:xfrm>
          <a:prstGeom prst="rect">
            <a:avLst/>
          </a:prstGeom>
          <a:noFill/>
          <a:ln>
            <a:noFill/>
          </a:ln>
        </p:spPr>
        <p:txBody>
          <a:bodyPr anchorCtr="0" anchor="t" bIns="65000" lIns="130025" spcFirstLastPara="1" rIns="130025" wrap="square" tIns="65000">
            <a:noAutofit/>
          </a:bodyPr>
          <a:lstStyle>
            <a:lvl1pPr indent="-393700" lvl="0" marL="457200" algn="l">
              <a:lnSpc>
                <a:spcPct val="85000"/>
              </a:lnSpc>
              <a:spcBef>
                <a:spcPts val="1400"/>
              </a:spcBef>
              <a:spcAft>
                <a:spcPts val="0"/>
              </a:spcAft>
              <a:buClr>
                <a:srgbClr val="262626"/>
              </a:buClr>
              <a:buSzPts val="2600"/>
              <a:buChar char=" "/>
              <a:defRPr sz="2600"/>
            </a:lvl1pPr>
            <a:lvl2pPr indent="-361950" lvl="1" marL="914400" algn="l">
              <a:lnSpc>
                <a:spcPct val="85000"/>
              </a:lnSpc>
              <a:spcBef>
                <a:spcPts val="600"/>
              </a:spcBef>
              <a:spcAft>
                <a:spcPts val="0"/>
              </a:spcAft>
              <a:buClr>
                <a:srgbClr val="262626"/>
              </a:buClr>
              <a:buSzPts val="2100"/>
              <a:buChar char=" "/>
              <a:defRPr sz="2100"/>
            </a:lvl2pPr>
            <a:lvl3pPr indent="-349250" lvl="2" marL="1371600" algn="l">
              <a:lnSpc>
                <a:spcPct val="85000"/>
              </a:lnSpc>
              <a:spcBef>
                <a:spcPts val="600"/>
              </a:spcBef>
              <a:spcAft>
                <a:spcPts val="0"/>
              </a:spcAft>
              <a:buClr>
                <a:srgbClr val="262626"/>
              </a:buClr>
              <a:buSzPts val="1900"/>
              <a:buChar char=" "/>
              <a:defRPr sz="1900"/>
            </a:lvl3pPr>
            <a:lvl4pPr indent="-336550" lvl="3" marL="1828800" algn="l">
              <a:lnSpc>
                <a:spcPct val="85000"/>
              </a:lnSpc>
              <a:spcBef>
                <a:spcPts val="600"/>
              </a:spcBef>
              <a:spcAft>
                <a:spcPts val="0"/>
              </a:spcAft>
              <a:buClr>
                <a:srgbClr val="262626"/>
              </a:buClr>
              <a:buSzPts val="1700"/>
              <a:buChar char=" "/>
              <a:defRPr sz="1700"/>
            </a:lvl4pPr>
            <a:lvl5pPr indent="-336550" lvl="4" marL="2286000" algn="l">
              <a:lnSpc>
                <a:spcPct val="85000"/>
              </a:lnSpc>
              <a:spcBef>
                <a:spcPts val="600"/>
              </a:spcBef>
              <a:spcAft>
                <a:spcPts val="0"/>
              </a:spcAft>
              <a:buClr>
                <a:srgbClr val="262626"/>
              </a:buClr>
              <a:buSzPts val="1700"/>
              <a:buChar char=" "/>
              <a:defRPr sz="1700"/>
            </a:lvl5pPr>
            <a:lvl6pPr indent="-336550" lvl="5" marL="2743200" algn="l">
              <a:lnSpc>
                <a:spcPct val="85000"/>
              </a:lnSpc>
              <a:spcBef>
                <a:spcPts val="600"/>
              </a:spcBef>
              <a:spcAft>
                <a:spcPts val="0"/>
              </a:spcAft>
              <a:buClr>
                <a:srgbClr val="262626"/>
              </a:buClr>
              <a:buSzPts val="1700"/>
              <a:buChar char=" "/>
              <a:defRPr sz="1700"/>
            </a:lvl6pPr>
            <a:lvl7pPr indent="-336550" lvl="6" marL="3200400" algn="l">
              <a:lnSpc>
                <a:spcPct val="85000"/>
              </a:lnSpc>
              <a:spcBef>
                <a:spcPts val="600"/>
              </a:spcBef>
              <a:spcAft>
                <a:spcPts val="0"/>
              </a:spcAft>
              <a:buClr>
                <a:srgbClr val="262626"/>
              </a:buClr>
              <a:buSzPts val="1700"/>
              <a:buChar char=" "/>
              <a:defRPr sz="1700"/>
            </a:lvl7pPr>
            <a:lvl8pPr indent="-336550" lvl="7" marL="3657600" algn="l">
              <a:lnSpc>
                <a:spcPct val="85000"/>
              </a:lnSpc>
              <a:spcBef>
                <a:spcPts val="600"/>
              </a:spcBef>
              <a:spcAft>
                <a:spcPts val="0"/>
              </a:spcAft>
              <a:buClr>
                <a:srgbClr val="262626"/>
              </a:buClr>
              <a:buSzPts val="1700"/>
              <a:buChar char=" "/>
              <a:defRPr sz="1700"/>
            </a:lvl8pPr>
            <a:lvl9pPr indent="-336550" lvl="8" marL="4114800" algn="l">
              <a:lnSpc>
                <a:spcPct val="85000"/>
              </a:lnSpc>
              <a:spcBef>
                <a:spcPts val="600"/>
              </a:spcBef>
              <a:spcAft>
                <a:spcPts val="0"/>
              </a:spcAft>
              <a:buClr>
                <a:srgbClr val="262626"/>
              </a:buClr>
              <a:buSzPts val="1700"/>
              <a:buChar char=" "/>
              <a:defRPr sz="1700"/>
            </a:lvl9pPr>
          </a:lstStyle>
          <a:p/>
        </p:txBody>
      </p:sp>
      <p:sp>
        <p:nvSpPr>
          <p:cNvPr id="151" name="Google Shape;151;p22"/>
          <p:cNvSpPr txBox="1"/>
          <p:nvPr>
            <p:ph idx="10" type="dt"/>
          </p:nvPr>
        </p:nvSpPr>
        <p:spPr>
          <a:xfrm>
            <a:off x="731520" y="9119925"/>
            <a:ext cx="438912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2" name="Google Shape;152;p22"/>
          <p:cNvSpPr txBox="1"/>
          <p:nvPr>
            <p:ph idx="11" type="ftr"/>
          </p:nvPr>
        </p:nvSpPr>
        <p:spPr>
          <a:xfrm>
            <a:off x="731520" y="9322236"/>
            <a:ext cx="536448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3" name="Google Shape;153;p22"/>
          <p:cNvSpPr txBox="1"/>
          <p:nvPr>
            <p:ph idx="12" type="sldNum"/>
          </p:nvPr>
        </p:nvSpPr>
        <p:spPr>
          <a:xfrm>
            <a:off x="9348188" y="8357565"/>
            <a:ext cx="3121152" cy="1986900"/>
          </a:xfrm>
          <a:prstGeom prst="rect">
            <a:avLst/>
          </a:prstGeom>
          <a:noFill/>
          <a:ln>
            <a:noFill/>
          </a:ln>
        </p:spPr>
        <p:txBody>
          <a:bodyPr anchorCtr="0" anchor="b" bIns="65000" lIns="130025" spcFirstLastPara="1" rIns="130025" wrap="square" tIns="65000">
            <a:noAutofit/>
          </a:bodyPr>
          <a:lstStyle>
            <a:lvl1pPr indent="0" lvl="0"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54" name="Shape 154"/>
        <p:cNvGrpSpPr/>
        <p:nvPr/>
      </p:nvGrpSpPr>
      <p:grpSpPr>
        <a:xfrm>
          <a:off x="0" y="0"/>
          <a:ext cx="0" cy="0"/>
          <a:chOff x="0" y="0"/>
          <a:chExt cx="0" cy="0"/>
        </a:xfrm>
      </p:grpSpPr>
      <p:sp>
        <p:nvSpPr>
          <p:cNvPr id="155" name="Google Shape;155;p23"/>
          <p:cNvSpPr txBox="1"/>
          <p:nvPr>
            <p:ph type="title"/>
          </p:nvPr>
        </p:nvSpPr>
        <p:spPr>
          <a:xfrm>
            <a:off x="692506" y="7706550"/>
            <a:ext cx="11499494" cy="872225"/>
          </a:xfrm>
          <a:prstGeom prst="rect">
            <a:avLst/>
          </a:prstGeom>
          <a:noFill/>
          <a:ln>
            <a:noFill/>
          </a:ln>
        </p:spPr>
        <p:txBody>
          <a:bodyPr anchorCtr="0" anchor="b" bIns="65000" lIns="130025" spcFirstLastPara="1" rIns="130025" wrap="square" tIns="65000">
            <a:noAutofit/>
          </a:bodyPr>
          <a:lstStyle>
            <a:lvl1pPr lvl="0" algn="l">
              <a:lnSpc>
                <a:spcPct val="85000"/>
              </a:lnSpc>
              <a:spcBef>
                <a:spcPts val="0"/>
              </a:spcBef>
              <a:spcAft>
                <a:spcPts val="0"/>
              </a:spcAft>
              <a:buClr>
                <a:srgbClr val="FFFFFF"/>
              </a:buClr>
              <a:buSzPts val="3400"/>
              <a:buFont typeface="Calibri"/>
              <a:buNone/>
              <a:defRPr b="0" sz="3400">
                <a:solidFill>
                  <a:srgbClr val="FFFFFF"/>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6" name="Google Shape;156;p23"/>
          <p:cNvSpPr/>
          <p:nvPr>
            <p:ph idx="2" type="pic"/>
          </p:nvPr>
        </p:nvSpPr>
        <p:spPr>
          <a:xfrm>
            <a:off x="0" y="0"/>
            <a:ext cx="13004800" cy="7581798"/>
          </a:xfrm>
          <a:prstGeom prst="rect">
            <a:avLst/>
          </a:prstGeom>
          <a:solidFill>
            <a:srgbClr val="B7E0E9"/>
          </a:solidFill>
          <a:ln>
            <a:noFill/>
          </a:ln>
        </p:spPr>
      </p:sp>
      <p:sp>
        <p:nvSpPr>
          <p:cNvPr id="157" name="Google Shape;157;p23"/>
          <p:cNvSpPr txBox="1"/>
          <p:nvPr>
            <p:ph idx="1" type="body"/>
          </p:nvPr>
        </p:nvSpPr>
        <p:spPr>
          <a:xfrm>
            <a:off x="721766" y="8404956"/>
            <a:ext cx="9844634" cy="758613"/>
          </a:xfrm>
          <a:prstGeom prst="rect">
            <a:avLst/>
          </a:prstGeom>
          <a:noFill/>
          <a:ln>
            <a:noFill/>
          </a:ln>
        </p:spPr>
        <p:txBody>
          <a:bodyPr anchorCtr="0" anchor="t" bIns="65000" lIns="130025" spcFirstLastPara="1" rIns="130025" wrap="square" tIns="65000">
            <a:noAutofit/>
          </a:bodyPr>
          <a:lstStyle>
            <a:lvl1pPr indent="-228600" lvl="0" marL="457200" algn="l">
              <a:lnSpc>
                <a:spcPct val="90000"/>
              </a:lnSpc>
              <a:spcBef>
                <a:spcPts val="1400"/>
              </a:spcBef>
              <a:spcAft>
                <a:spcPts val="0"/>
              </a:spcAft>
              <a:buClr>
                <a:srgbClr val="262626"/>
              </a:buClr>
              <a:buSzPts val="1500"/>
              <a:buNone/>
              <a:defRPr sz="1500">
                <a:solidFill>
                  <a:srgbClr val="262626"/>
                </a:solidFill>
              </a:defRPr>
            </a:lvl1pPr>
            <a:lvl2pPr indent="-228600" lvl="1" marL="914400" algn="l">
              <a:lnSpc>
                <a:spcPct val="85000"/>
              </a:lnSpc>
              <a:spcBef>
                <a:spcPts val="600"/>
              </a:spcBef>
              <a:spcAft>
                <a:spcPts val="0"/>
              </a:spcAft>
              <a:buClr>
                <a:srgbClr val="262626"/>
              </a:buClr>
              <a:buSzPts val="1300"/>
              <a:buNone/>
              <a:defRPr sz="1300"/>
            </a:lvl2pPr>
            <a:lvl3pPr indent="-228600" lvl="2" marL="1371600" algn="l">
              <a:lnSpc>
                <a:spcPct val="85000"/>
              </a:lnSpc>
              <a:spcBef>
                <a:spcPts val="600"/>
              </a:spcBef>
              <a:spcAft>
                <a:spcPts val="0"/>
              </a:spcAft>
              <a:buClr>
                <a:srgbClr val="262626"/>
              </a:buClr>
              <a:buSzPts val="1100"/>
              <a:buNone/>
              <a:defRPr sz="1100"/>
            </a:lvl3pPr>
            <a:lvl4pPr indent="-228600" lvl="3" marL="1828800" algn="l">
              <a:lnSpc>
                <a:spcPct val="85000"/>
              </a:lnSpc>
              <a:spcBef>
                <a:spcPts val="600"/>
              </a:spcBef>
              <a:spcAft>
                <a:spcPts val="0"/>
              </a:spcAft>
              <a:buClr>
                <a:srgbClr val="262626"/>
              </a:buClr>
              <a:buSzPts val="1000"/>
              <a:buNone/>
              <a:defRPr sz="1000"/>
            </a:lvl4pPr>
            <a:lvl5pPr indent="-228600" lvl="4" marL="2286000" algn="l">
              <a:lnSpc>
                <a:spcPct val="85000"/>
              </a:lnSpc>
              <a:spcBef>
                <a:spcPts val="600"/>
              </a:spcBef>
              <a:spcAft>
                <a:spcPts val="0"/>
              </a:spcAft>
              <a:buClr>
                <a:srgbClr val="262626"/>
              </a:buClr>
              <a:buSzPts val="1000"/>
              <a:buNone/>
              <a:defRPr sz="1000"/>
            </a:lvl5pPr>
            <a:lvl6pPr indent="-228600" lvl="5" marL="2743200" algn="l">
              <a:lnSpc>
                <a:spcPct val="85000"/>
              </a:lnSpc>
              <a:spcBef>
                <a:spcPts val="600"/>
              </a:spcBef>
              <a:spcAft>
                <a:spcPts val="0"/>
              </a:spcAft>
              <a:buClr>
                <a:srgbClr val="262626"/>
              </a:buClr>
              <a:buSzPts val="1000"/>
              <a:buNone/>
              <a:defRPr sz="1000"/>
            </a:lvl6pPr>
            <a:lvl7pPr indent="-228600" lvl="6" marL="3200400" algn="l">
              <a:lnSpc>
                <a:spcPct val="85000"/>
              </a:lnSpc>
              <a:spcBef>
                <a:spcPts val="600"/>
              </a:spcBef>
              <a:spcAft>
                <a:spcPts val="0"/>
              </a:spcAft>
              <a:buClr>
                <a:srgbClr val="262626"/>
              </a:buClr>
              <a:buSzPts val="1000"/>
              <a:buNone/>
              <a:defRPr sz="1000"/>
            </a:lvl7pPr>
            <a:lvl8pPr indent="-228600" lvl="7" marL="3657600" algn="l">
              <a:lnSpc>
                <a:spcPct val="85000"/>
              </a:lnSpc>
              <a:spcBef>
                <a:spcPts val="600"/>
              </a:spcBef>
              <a:spcAft>
                <a:spcPts val="0"/>
              </a:spcAft>
              <a:buClr>
                <a:srgbClr val="262626"/>
              </a:buClr>
              <a:buSzPts val="1000"/>
              <a:buNone/>
              <a:defRPr sz="1000"/>
            </a:lvl8pPr>
            <a:lvl9pPr indent="-228600" lvl="8" marL="4114800" algn="l">
              <a:lnSpc>
                <a:spcPct val="85000"/>
              </a:lnSpc>
              <a:spcBef>
                <a:spcPts val="600"/>
              </a:spcBef>
              <a:spcAft>
                <a:spcPts val="0"/>
              </a:spcAft>
              <a:buClr>
                <a:srgbClr val="262626"/>
              </a:buClr>
              <a:buSzPts val="1000"/>
              <a:buNone/>
              <a:defRPr sz="1000"/>
            </a:lvl9pPr>
          </a:lstStyle>
          <a:p/>
        </p:txBody>
      </p:sp>
      <p:sp>
        <p:nvSpPr>
          <p:cNvPr id="158" name="Google Shape;158;p23"/>
          <p:cNvSpPr txBox="1"/>
          <p:nvPr>
            <p:ph idx="10" type="dt"/>
          </p:nvPr>
        </p:nvSpPr>
        <p:spPr>
          <a:xfrm>
            <a:off x="731520" y="9119925"/>
            <a:ext cx="438912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solidFill>
                  <a:srgbClr val="FFFFFF"/>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9" name="Google Shape;159;p23"/>
          <p:cNvSpPr txBox="1"/>
          <p:nvPr>
            <p:ph idx="11" type="ftr"/>
          </p:nvPr>
        </p:nvSpPr>
        <p:spPr>
          <a:xfrm>
            <a:off x="731520" y="9322236"/>
            <a:ext cx="536448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solidFill>
                  <a:srgbClr val="FFFFFF"/>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0" name="Google Shape;160;p23"/>
          <p:cNvSpPr txBox="1"/>
          <p:nvPr>
            <p:ph idx="12" type="sldNum"/>
          </p:nvPr>
        </p:nvSpPr>
        <p:spPr>
          <a:xfrm>
            <a:off x="9348188" y="8357565"/>
            <a:ext cx="3121152" cy="1986900"/>
          </a:xfrm>
          <a:prstGeom prst="rect">
            <a:avLst/>
          </a:prstGeom>
          <a:noFill/>
          <a:ln>
            <a:noFill/>
          </a:ln>
        </p:spPr>
        <p:txBody>
          <a:bodyPr anchorCtr="0" anchor="b" bIns="65000" lIns="130025" spcFirstLastPara="1" rIns="130025" wrap="square" tIns="65000">
            <a:noAutofit/>
          </a:bodyPr>
          <a:lstStyle>
            <a:lvl1pPr indent="0" lvl="0"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0"/>
              <a:buFont typeface="Arial"/>
              <a:buNone/>
              <a:defRPr b="0" i="0" sz="1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61" name="Shape 161"/>
        <p:cNvGrpSpPr/>
        <p:nvPr/>
      </p:nvGrpSpPr>
      <p:grpSpPr>
        <a:xfrm>
          <a:off x="0" y="0"/>
          <a:ext cx="0" cy="0"/>
          <a:chOff x="0" y="0"/>
          <a:chExt cx="0" cy="0"/>
        </a:xfrm>
      </p:grpSpPr>
      <p:sp>
        <p:nvSpPr>
          <p:cNvPr id="162" name="Google Shape;162;p24"/>
          <p:cNvSpPr txBox="1"/>
          <p:nvPr>
            <p:ph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lvl1pPr lvl="0" algn="l">
              <a:lnSpc>
                <a:spcPct val="85000"/>
              </a:lnSpc>
              <a:spcBef>
                <a:spcPts val="0"/>
              </a:spcBef>
              <a:spcAft>
                <a:spcPts val="0"/>
              </a:spcAft>
              <a:buClr>
                <a:schemeClr val="accent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3" name="Google Shape;163;p24"/>
          <p:cNvSpPr txBox="1"/>
          <p:nvPr>
            <p:ph idx="1" type="body"/>
          </p:nvPr>
        </p:nvSpPr>
        <p:spPr>
          <a:xfrm rot="5400000">
            <a:off x="3778910" y="-196087"/>
            <a:ext cx="5356352" cy="11470640"/>
          </a:xfrm>
          <a:prstGeom prst="rect">
            <a:avLst/>
          </a:prstGeom>
          <a:noFill/>
          <a:ln>
            <a:noFill/>
          </a:ln>
        </p:spPr>
        <p:txBody>
          <a:bodyPr anchorCtr="0" anchor="t" bIns="65000" lIns="130025" spcFirstLastPara="1" rIns="130025" wrap="square" tIns="65000">
            <a:noAutofit/>
          </a:bodyPr>
          <a:lstStyle>
            <a:lvl1pPr indent="-393700" lvl="0" marL="457200" algn="l">
              <a:lnSpc>
                <a:spcPct val="85000"/>
              </a:lnSpc>
              <a:spcBef>
                <a:spcPts val="1400"/>
              </a:spcBef>
              <a:spcAft>
                <a:spcPts val="0"/>
              </a:spcAft>
              <a:buClr>
                <a:srgbClr val="262626"/>
              </a:buClr>
              <a:buSzPts val="2600"/>
              <a:buChar char=" "/>
              <a:defRPr/>
            </a:lvl1pPr>
            <a:lvl2pPr indent="-393700" lvl="1" marL="914400" algn="l">
              <a:lnSpc>
                <a:spcPct val="85000"/>
              </a:lnSpc>
              <a:spcBef>
                <a:spcPts val="600"/>
              </a:spcBef>
              <a:spcAft>
                <a:spcPts val="0"/>
              </a:spcAft>
              <a:buClr>
                <a:srgbClr val="262626"/>
              </a:buClr>
              <a:buSzPts val="2600"/>
              <a:buChar char=" "/>
              <a:defRPr/>
            </a:lvl2pPr>
            <a:lvl3pPr indent="-393700" lvl="2" marL="1371600" algn="l">
              <a:lnSpc>
                <a:spcPct val="85000"/>
              </a:lnSpc>
              <a:spcBef>
                <a:spcPts val="600"/>
              </a:spcBef>
              <a:spcAft>
                <a:spcPts val="0"/>
              </a:spcAft>
              <a:buClr>
                <a:srgbClr val="262626"/>
              </a:buClr>
              <a:buSzPts val="2600"/>
              <a:buChar char=" "/>
              <a:defRPr/>
            </a:lvl3pPr>
            <a:lvl4pPr indent="-393700" lvl="3" marL="1828800" algn="l">
              <a:lnSpc>
                <a:spcPct val="85000"/>
              </a:lnSpc>
              <a:spcBef>
                <a:spcPts val="600"/>
              </a:spcBef>
              <a:spcAft>
                <a:spcPts val="0"/>
              </a:spcAft>
              <a:buClr>
                <a:srgbClr val="262626"/>
              </a:buClr>
              <a:buSzPts val="2600"/>
              <a:buChar char=" "/>
              <a:defRPr/>
            </a:lvl4pPr>
            <a:lvl5pPr indent="-393700" lvl="4" marL="2286000" algn="l">
              <a:lnSpc>
                <a:spcPct val="85000"/>
              </a:lnSpc>
              <a:spcBef>
                <a:spcPts val="600"/>
              </a:spcBef>
              <a:spcAft>
                <a:spcPts val="0"/>
              </a:spcAft>
              <a:buClr>
                <a:srgbClr val="262626"/>
              </a:buClr>
              <a:buSzPts val="2600"/>
              <a:buChar char=" "/>
              <a:defRPr/>
            </a:lvl5pPr>
            <a:lvl6pPr indent="-393700" lvl="5" marL="2743200" algn="l">
              <a:lnSpc>
                <a:spcPct val="85000"/>
              </a:lnSpc>
              <a:spcBef>
                <a:spcPts val="600"/>
              </a:spcBef>
              <a:spcAft>
                <a:spcPts val="0"/>
              </a:spcAft>
              <a:buClr>
                <a:srgbClr val="262626"/>
              </a:buClr>
              <a:buSzPts val="2600"/>
              <a:buChar char=" "/>
              <a:defRPr/>
            </a:lvl6pPr>
            <a:lvl7pPr indent="-393700" lvl="6" marL="3200400" algn="l">
              <a:lnSpc>
                <a:spcPct val="85000"/>
              </a:lnSpc>
              <a:spcBef>
                <a:spcPts val="600"/>
              </a:spcBef>
              <a:spcAft>
                <a:spcPts val="0"/>
              </a:spcAft>
              <a:buClr>
                <a:srgbClr val="262626"/>
              </a:buClr>
              <a:buSzPts val="2600"/>
              <a:buChar char=" "/>
              <a:defRPr/>
            </a:lvl7pPr>
            <a:lvl8pPr indent="-393700" lvl="7" marL="3657600" algn="l">
              <a:lnSpc>
                <a:spcPct val="85000"/>
              </a:lnSpc>
              <a:spcBef>
                <a:spcPts val="600"/>
              </a:spcBef>
              <a:spcAft>
                <a:spcPts val="0"/>
              </a:spcAft>
              <a:buClr>
                <a:srgbClr val="262626"/>
              </a:buClr>
              <a:buSzPts val="2600"/>
              <a:buChar char=" "/>
              <a:defRPr/>
            </a:lvl8pPr>
            <a:lvl9pPr indent="-393700" lvl="8" marL="4114800" algn="l">
              <a:lnSpc>
                <a:spcPct val="85000"/>
              </a:lnSpc>
              <a:spcBef>
                <a:spcPts val="600"/>
              </a:spcBef>
              <a:spcAft>
                <a:spcPts val="0"/>
              </a:spcAft>
              <a:buClr>
                <a:srgbClr val="262626"/>
              </a:buClr>
              <a:buSzPts val="2600"/>
              <a:buChar char=" "/>
              <a:defRPr/>
            </a:lvl9pPr>
          </a:lstStyle>
          <a:p/>
        </p:txBody>
      </p:sp>
      <p:sp>
        <p:nvSpPr>
          <p:cNvPr id="164" name="Google Shape;164;p24"/>
          <p:cNvSpPr txBox="1"/>
          <p:nvPr>
            <p:ph idx="10" type="dt"/>
          </p:nvPr>
        </p:nvSpPr>
        <p:spPr>
          <a:xfrm>
            <a:off x="731520" y="9119925"/>
            <a:ext cx="438912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5" name="Google Shape;165;p24"/>
          <p:cNvSpPr txBox="1"/>
          <p:nvPr>
            <p:ph idx="11" type="ftr"/>
          </p:nvPr>
        </p:nvSpPr>
        <p:spPr>
          <a:xfrm>
            <a:off x="731520" y="9322236"/>
            <a:ext cx="536448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6" name="Google Shape;166;p24"/>
          <p:cNvSpPr txBox="1"/>
          <p:nvPr>
            <p:ph idx="12" type="sldNum"/>
          </p:nvPr>
        </p:nvSpPr>
        <p:spPr>
          <a:xfrm>
            <a:off x="9348188" y="8357565"/>
            <a:ext cx="3121152" cy="1986900"/>
          </a:xfrm>
          <a:prstGeom prst="rect">
            <a:avLst/>
          </a:prstGeom>
          <a:noFill/>
          <a:ln>
            <a:noFill/>
          </a:ln>
        </p:spPr>
        <p:txBody>
          <a:bodyPr anchorCtr="0" anchor="b" bIns="65000" lIns="130025" spcFirstLastPara="1" rIns="130025" wrap="square" tIns="65000">
            <a:noAutofit/>
          </a:bodyPr>
          <a:lstStyle>
            <a:lvl1pPr indent="0" lvl="0"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67" name="Shape 167"/>
        <p:cNvGrpSpPr/>
        <p:nvPr/>
      </p:nvGrpSpPr>
      <p:grpSpPr>
        <a:xfrm>
          <a:off x="0" y="0"/>
          <a:ext cx="0" cy="0"/>
          <a:chOff x="0" y="0"/>
          <a:chExt cx="0" cy="0"/>
        </a:xfrm>
      </p:grpSpPr>
      <p:sp>
        <p:nvSpPr>
          <p:cNvPr id="168" name="Google Shape;168;p25"/>
          <p:cNvSpPr txBox="1"/>
          <p:nvPr>
            <p:ph type="title"/>
          </p:nvPr>
        </p:nvSpPr>
        <p:spPr>
          <a:xfrm rot="5400000">
            <a:off x="7315201" y="3000587"/>
            <a:ext cx="6827520" cy="2804160"/>
          </a:xfrm>
          <a:prstGeom prst="rect">
            <a:avLst/>
          </a:prstGeom>
          <a:noFill/>
          <a:ln>
            <a:noFill/>
          </a:ln>
        </p:spPr>
        <p:txBody>
          <a:bodyPr anchorCtr="0" anchor="ctr" bIns="65000" lIns="130025" spcFirstLastPara="1" rIns="130025" wrap="square" tIns="65000">
            <a:noAutofit/>
          </a:bodyPr>
          <a:lstStyle>
            <a:lvl1pPr lvl="0" algn="l">
              <a:lnSpc>
                <a:spcPct val="85000"/>
              </a:lnSpc>
              <a:spcBef>
                <a:spcPts val="0"/>
              </a:spcBef>
              <a:spcAft>
                <a:spcPts val="0"/>
              </a:spcAft>
              <a:buClr>
                <a:schemeClr val="accent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9" name="Google Shape;169;p25"/>
          <p:cNvSpPr txBox="1"/>
          <p:nvPr>
            <p:ph idx="1" type="body"/>
          </p:nvPr>
        </p:nvSpPr>
        <p:spPr>
          <a:xfrm rot="5400000">
            <a:off x="1107440" y="731521"/>
            <a:ext cx="7680960" cy="8249920"/>
          </a:xfrm>
          <a:prstGeom prst="rect">
            <a:avLst/>
          </a:prstGeom>
          <a:noFill/>
          <a:ln>
            <a:noFill/>
          </a:ln>
        </p:spPr>
        <p:txBody>
          <a:bodyPr anchorCtr="0" anchor="t" bIns="65000" lIns="130025" spcFirstLastPara="1" rIns="130025" wrap="square" tIns="65000">
            <a:noAutofit/>
          </a:bodyPr>
          <a:lstStyle>
            <a:lvl1pPr indent="-393700" lvl="0" marL="457200" algn="l">
              <a:lnSpc>
                <a:spcPct val="85000"/>
              </a:lnSpc>
              <a:spcBef>
                <a:spcPts val="1400"/>
              </a:spcBef>
              <a:spcAft>
                <a:spcPts val="0"/>
              </a:spcAft>
              <a:buClr>
                <a:srgbClr val="262626"/>
              </a:buClr>
              <a:buSzPts val="2600"/>
              <a:buChar char=" "/>
              <a:defRPr/>
            </a:lvl1pPr>
            <a:lvl2pPr indent="-393700" lvl="1" marL="914400" algn="l">
              <a:lnSpc>
                <a:spcPct val="85000"/>
              </a:lnSpc>
              <a:spcBef>
                <a:spcPts val="600"/>
              </a:spcBef>
              <a:spcAft>
                <a:spcPts val="0"/>
              </a:spcAft>
              <a:buClr>
                <a:srgbClr val="262626"/>
              </a:buClr>
              <a:buSzPts val="2600"/>
              <a:buChar char=" "/>
              <a:defRPr/>
            </a:lvl2pPr>
            <a:lvl3pPr indent="-393700" lvl="2" marL="1371600" algn="l">
              <a:lnSpc>
                <a:spcPct val="85000"/>
              </a:lnSpc>
              <a:spcBef>
                <a:spcPts val="600"/>
              </a:spcBef>
              <a:spcAft>
                <a:spcPts val="0"/>
              </a:spcAft>
              <a:buClr>
                <a:srgbClr val="262626"/>
              </a:buClr>
              <a:buSzPts val="2600"/>
              <a:buChar char=" "/>
              <a:defRPr/>
            </a:lvl3pPr>
            <a:lvl4pPr indent="-393700" lvl="3" marL="1828800" algn="l">
              <a:lnSpc>
                <a:spcPct val="85000"/>
              </a:lnSpc>
              <a:spcBef>
                <a:spcPts val="600"/>
              </a:spcBef>
              <a:spcAft>
                <a:spcPts val="0"/>
              </a:spcAft>
              <a:buClr>
                <a:srgbClr val="262626"/>
              </a:buClr>
              <a:buSzPts val="2600"/>
              <a:buChar char=" "/>
              <a:defRPr/>
            </a:lvl4pPr>
            <a:lvl5pPr indent="-393700" lvl="4" marL="2286000" algn="l">
              <a:lnSpc>
                <a:spcPct val="85000"/>
              </a:lnSpc>
              <a:spcBef>
                <a:spcPts val="600"/>
              </a:spcBef>
              <a:spcAft>
                <a:spcPts val="0"/>
              </a:spcAft>
              <a:buClr>
                <a:srgbClr val="262626"/>
              </a:buClr>
              <a:buSzPts val="2600"/>
              <a:buChar char=" "/>
              <a:defRPr/>
            </a:lvl5pPr>
            <a:lvl6pPr indent="-393700" lvl="5" marL="2743200" algn="l">
              <a:lnSpc>
                <a:spcPct val="85000"/>
              </a:lnSpc>
              <a:spcBef>
                <a:spcPts val="600"/>
              </a:spcBef>
              <a:spcAft>
                <a:spcPts val="0"/>
              </a:spcAft>
              <a:buClr>
                <a:srgbClr val="262626"/>
              </a:buClr>
              <a:buSzPts val="2600"/>
              <a:buChar char=" "/>
              <a:defRPr/>
            </a:lvl6pPr>
            <a:lvl7pPr indent="-393700" lvl="6" marL="3200400" algn="l">
              <a:lnSpc>
                <a:spcPct val="85000"/>
              </a:lnSpc>
              <a:spcBef>
                <a:spcPts val="600"/>
              </a:spcBef>
              <a:spcAft>
                <a:spcPts val="0"/>
              </a:spcAft>
              <a:buClr>
                <a:srgbClr val="262626"/>
              </a:buClr>
              <a:buSzPts val="2600"/>
              <a:buChar char=" "/>
              <a:defRPr/>
            </a:lvl7pPr>
            <a:lvl8pPr indent="-393700" lvl="7" marL="3657600" algn="l">
              <a:lnSpc>
                <a:spcPct val="85000"/>
              </a:lnSpc>
              <a:spcBef>
                <a:spcPts val="600"/>
              </a:spcBef>
              <a:spcAft>
                <a:spcPts val="0"/>
              </a:spcAft>
              <a:buClr>
                <a:srgbClr val="262626"/>
              </a:buClr>
              <a:buSzPts val="2600"/>
              <a:buChar char=" "/>
              <a:defRPr/>
            </a:lvl8pPr>
            <a:lvl9pPr indent="-393700" lvl="8" marL="4114800" algn="l">
              <a:lnSpc>
                <a:spcPct val="85000"/>
              </a:lnSpc>
              <a:spcBef>
                <a:spcPts val="600"/>
              </a:spcBef>
              <a:spcAft>
                <a:spcPts val="0"/>
              </a:spcAft>
              <a:buClr>
                <a:srgbClr val="262626"/>
              </a:buClr>
              <a:buSzPts val="2600"/>
              <a:buChar char=" "/>
              <a:defRPr/>
            </a:lvl9pPr>
          </a:lstStyle>
          <a:p/>
        </p:txBody>
      </p:sp>
      <p:sp>
        <p:nvSpPr>
          <p:cNvPr id="170" name="Google Shape;170;p25"/>
          <p:cNvSpPr txBox="1"/>
          <p:nvPr>
            <p:ph idx="10" type="dt"/>
          </p:nvPr>
        </p:nvSpPr>
        <p:spPr>
          <a:xfrm>
            <a:off x="731520" y="9119925"/>
            <a:ext cx="438912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1" name="Google Shape;171;p25"/>
          <p:cNvSpPr txBox="1"/>
          <p:nvPr>
            <p:ph idx="11" type="ftr"/>
          </p:nvPr>
        </p:nvSpPr>
        <p:spPr>
          <a:xfrm>
            <a:off x="731520" y="9322236"/>
            <a:ext cx="5364480" cy="325120"/>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2" name="Google Shape;172;p25"/>
          <p:cNvSpPr txBox="1"/>
          <p:nvPr>
            <p:ph idx="12" type="sldNum"/>
          </p:nvPr>
        </p:nvSpPr>
        <p:spPr>
          <a:xfrm>
            <a:off x="9348188" y="8357565"/>
            <a:ext cx="3121152" cy="1986900"/>
          </a:xfrm>
          <a:prstGeom prst="rect">
            <a:avLst/>
          </a:prstGeom>
          <a:noFill/>
          <a:ln>
            <a:noFill/>
          </a:ln>
        </p:spPr>
        <p:txBody>
          <a:bodyPr anchorCtr="0" anchor="b" bIns="65000" lIns="130025" spcFirstLastPara="1" rIns="130025" wrap="square" tIns="65000">
            <a:noAutofit/>
          </a:bodyPr>
          <a:lstStyle>
            <a:lvl1pPr indent="0" lvl="0"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9" name="Shape 179"/>
        <p:cNvGrpSpPr/>
        <p:nvPr/>
      </p:nvGrpSpPr>
      <p:grpSpPr>
        <a:xfrm>
          <a:off x="0" y="0"/>
          <a:ext cx="0" cy="0"/>
          <a:chOff x="0" y="0"/>
          <a:chExt cx="0" cy="0"/>
        </a:xfrm>
      </p:grpSpPr>
      <p:sp>
        <p:nvSpPr>
          <p:cNvPr id="180" name="Google Shape;180;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2" name="Google Shape;182;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3" name="Google Shape;183;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4" name="Shape 184"/>
        <p:cNvGrpSpPr/>
        <p:nvPr/>
      </p:nvGrpSpPr>
      <p:grpSpPr>
        <a:xfrm>
          <a:off x="0" y="0"/>
          <a:ext cx="0" cy="0"/>
          <a:chOff x="0" y="0"/>
          <a:chExt cx="0" cy="0"/>
        </a:xfrm>
      </p:grpSpPr>
      <p:sp>
        <p:nvSpPr>
          <p:cNvPr id="185" name="Google Shape;185;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7" name="Google Shape;187;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8" name="Google Shape;188;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9" name="Google Shape;189;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0" name="Shape 190"/>
        <p:cNvGrpSpPr/>
        <p:nvPr/>
      </p:nvGrpSpPr>
      <p:grpSpPr>
        <a:xfrm>
          <a:off x="0" y="0"/>
          <a:ext cx="0" cy="0"/>
          <a:chOff x="0" y="0"/>
          <a:chExt cx="0" cy="0"/>
        </a:xfrm>
      </p:grpSpPr>
      <p:sp>
        <p:nvSpPr>
          <p:cNvPr id="191" name="Google Shape;191;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3" name="Google Shape;193;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4" name="Google Shape;194;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5" name="Google Shape;195;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6" name="Shape 196"/>
        <p:cNvGrpSpPr/>
        <p:nvPr/>
      </p:nvGrpSpPr>
      <p:grpSpPr>
        <a:xfrm>
          <a:off x="0" y="0"/>
          <a:ext cx="0" cy="0"/>
          <a:chOff x="0" y="0"/>
          <a:chExt cx="0" cy="0"/>
        </a:xfrm>
      </p:grpSpPr>
      <p:sp>
        <p:nvSpPr>
          <p:cNvPr id="197" name="Google Shape;197;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8" name="Google Shape;198;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9" name="Google Shape;199;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0" name="Google Shape;200;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1" name="Google Shape;201;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2" name="Google Shape;202;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3" name="Shape 203"/>
        <p:cNvGrpSpPr/>
        <p:nvPr/>
      </p:nvGrpSpPr>
      <p:grpSpPr>
        <a:xfrm>
          <a:off x="0" y="0"/>
          <a:ext cx="0" cy="0"/>
          <a:chOff x="0" y="0"/>
          <a:chExt cx="0" cy="0"/>
        </a:xfrm>
      </p:grpSpPr>
      <p:sp>
        <p:nvSpPr>
          <p:cNvPr id="204" name="Google Shape;204;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5" name="Google Shape;205;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8" name="Google Shape;208;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9" name="Google Shape;209;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0" name="Google Shape;210;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1" name="Google Shape;211;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2" name="Shape 212"/>
        <p:cNvGrpSpPr/>
        <p:nvPr/>
      </p:nvGrpSpPr>
      <p:grpSpPr>
        <a:xfrm>
          <a:off x="0" y="0"/>
          <a:ext cx="0" cy="0"/>
          <a:chOff x="0" y="0"/>
          <a:chExt cx="0" cy="0"/>
        </a:xfrm>
      </p:grpSpPr>
      <p:sp>
        <p:nvSpPr>
          <p:cNvPr id="213" name="Google Shape;213;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4" name="Google Shape;214;p32"/>
          <p:cNvSpPr/>
          <p:nvPr>
            <p:ph idx="2" type="pic"/>
          </p:nvPr>
        </p:nvSpPr>
        <p:spPr>
          <a:xfrm>
            <a:off x="5528734" y="1404339"/>
            <a:ext cx="6583680" cy="6931378"/>
          </a:xfrm>
          <a:prstGeom prst="rect">
            <a:avLst/>
          </a:prstGeom>
          <a:noFill/>
          <a:ln>
            <a:noFill/>
          </a:ln>
        </p:spPr>
      </p:sp>
      <p:sp>
        <p:nvSpPr>
          <p:cNvPr id="215" name="Google Shape;215;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6" name="Google Shape;216;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7" name="Google Shape;217;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8" name="Google Shape;218;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9" name="Shape 219"/>
        <p:cNvGrpSpPr/>
        <p:nvPr/>
      </p:nvGrpSpPr>
      <p:grpSpPr>
        <a:xfrm>
          <a:off x="0" y="0"/>
          <a:ext cx="0" cy="0"/>
          <a:chOff x="0" y="0"/>
          <a:chExt cx="0" cy="0"/>
        </a:xfrm>
      </p:grpSpPr>
      <p:sp>
        <p:nvSpPr>
          <p:cNvPr id="220" name="Google Shape;220;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2" name="Google Shape;222;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3" name="Google Shape;223;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4" name="Google Shape;224;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5" name="Shape 225"/>
        <p:cNvGrpSpPr/>
        <p:nvPr/>
      </p:nvGrpSpPr>
      <p:grpSpPr>
        <a:xfrm>
          <a:off x="0" y="0"/>
          <a:ext cx="0" cy="0"/>
          <a:chOff x="0" y="0"/>
          <a:chExt cx="0" cy="0"/>
        </a:xfrm>
      </p:grpSpPr>
      <p:sp>
        <p:nvSpPr>
          <p:cNvPr id="226" name="Google Shape;226;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8" name="Google Shape;228;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9" name="Google Shape;229;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0" name="Google Shape;230;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lvl1pPr lvl="0" marR="0" rtl="0" algn="l">
              <a:lnSpc>
                <a:spcPct val="85000"/>
              </a:lnSpc>
              <a:spcBef>
                <a:spcPts val="0"/>
              </a:spcBef>
              <a:spcAft>
                <a:spcPts val="0"/>
              </a:spcAft>
              <a:buClr>
                <a:schemeClr val="accent1"/>
              </a:buClr>
              <a:buSzPts val="5800"/>
              <a:buFont typeface="Calibri"/>
              <a:buNone/>
              <a:defRPr b="0" i="0" sz="58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721766" y="2861056"/>
            <a:ext cx="11470640" cy="5356352"/>
          </a:xfrm>
          <a:prstGeom prst="rect">
            <a:avLst/>
          </a:prstGeom>
          <a:noFill/>
          <a:ln>
            <a:noFill/>
          </a:ln>
        </p:spPr>
        <p:txBody>
          <a:bodyPr anchorCtr="0" anchor="t" bIns="65000" lIns="130025" spcFirstLastPara="1" rIns="130025" wrap="square" tIns="65000">
            <a:noAutofit/>
          </a:bodyPr>
          <a:lstStyle>
            <a:lvl1pPr indent="-393700" lvl="0" marL="457200" marR="0" rtl="0" algn="l">
              <a:lnSpc>
                <a:spcPct val="85000"/>
              </a:lnSpc>
              <a:spcBef>
                <a:spcPts val="1400"/>
              </a:spcBef>
              <a:spcAft>
                <a:spcPts val="0"/>
              </a:spcAft>
              <a:buClr>
                <a:srgbClr val="262626"/>
              </a:buClr>
              <a:buSzPts val="2600"/>
              <a:buFont typeface="Arial"/>
              <a:buChar char=" "/>
              <a:defRPr b="0" i="0" sz="2600" u="none" cap="none" strike="noStrike">
                <a:solidFill>
                  <a:srgbClr val="262626"/>
                </a:solidFill>
                <a:latin typeface="Calibri"/>
                <a:ea typeface="Calibri"/>
                <a:cs typeface="Calibri"/>
                <a:sym typeface="Calibri"/>
              </a:defRPr>
            </a:lvl1pPr>
            <a:lvl2pPr indent="-393700" lvl="1" marL="914400" marR="0" rtl="0" algn="l">
              <a:lnSpc>
                <a:spcPct val="85000"/>
              </a:lnSpc>
              <a:spcBef>
                <a:spcPts val="600"/>
              </a:spcBef>
              <a:spcAft>
                <a:spcPts val="0"/>
              </a:spcAft>
              <a:buClr>
                <a:srgbClr val="262626"/>
              </a:buClr>
              <a:buSzPts val="2600"/>
              <a:buFont typeface="Arial"/>
              <a:buChar char=" "/>
              <a:defRPr b="0" i="0" sz="2600" u="none" cap="none" strike="noStrike">
                <a:solidFill>
                  <a:srgbClr val="262626"/>
                </a:solidFill>
                <a:latin typeface="Calibri"/>
                <a:ea typeface="Calibri"/>
                <a:cs typeface="Calibri"/>
                <a:sym typeface="Calibri"/>
              </a:defRPr>
            </a:lvl2pPr>
            <a:lvl3pPr indent="-361950" lvl="2" marL="1371600" marR="0" rtl="0" algn="l">
              <a:lnSpc>
                <a:spcPct val="85000"/>
              </a:lnSpc>
              <a:spcBef>
                <a:spcPts val="600"/>
              </a:spcBef>
              <a:spcAft>
                <a:spcPts val="0"/>
              </a:spcAft>
              <a:buClr>
                <a:srgbClr val="262626"/>
              </a:buClr>
              <a:buSzPts val="2100"/>
              <a:buFont typeface="Arial"/>
              <a:buChar char=" "/>
              <a:defRPr b="0" i="1" sz="2100" u="none" cap="none" strike="noStrike">
                <a:solidFill>
                  <a:srgbClr val="262626"/>
                </a:solidFill>
                <a:latin typeface="Calibri"/>
                <a:ea typeface="Calibri"/>
                <a:cs typeface="Calibri"/>
                <a:sym typeface="Calibri"/>
              </a:defRPr>
            </a:lvl3pPr>
            <a:lvl4pPr indent="-349250" lvl="3" marL="1828800" marR="0" rtl="0" algn="l">
              <a:lnSpc>
                <a:spcPct val="85000"/>
              </a:lnSpc>
              <a:spcBef>
                <a:spcPts val="600"/>
              </a:spcBef>
              <a:spcAft>
                <a:spcPts val="0"/>
              </a:spcAft>
              <a:buClr>
                <a:srgbClr val="262626"/>
              </a:buClr>
              <a:buSzPts val="1900"/>
              <a:buFont typeface="Arial"/>
              <a:buChar char=" "/>
              <a:defRPr b="0" i="0" sz="1900" u="none" cap="none" strike="noStrike">
                <a:solidFill>
                  <a:srgbClr val="262626"/>
                </a:solidFill>
                <a:latin typeface="Calibri"/>
                <a:ea typeface="Calibri"/>
                <a:cs typeface="Calibri"/>
                <a:sym typeface="Calibri"/>
              </a:defRPr>
            </a:lvl4pPr>
            <a:lvl5pPr indent="-349250" lvl="4" marL="2286000" marR="0" rtl="0" algn="l">
              <a:lnSpc>
                <a:spcPct val="85000"/>
              </a:lnSpc>
              <a:spcBef>
                <a:spcPts val="600"/>
              </a:spcBef>
              <a:spcAft>
                <a:spcPts val="0"/>
              </a:spcAft>
              <a:buClr>
                <a:srgbClr val="262626"/>
              </a:buClr>
              <a:buSzPts val="1900"/>
              <a:buFont typeface="Arial"/>
              <a:buChar char=" "/>
              <a:defRPr b="0" i="0" sz="1900" u="none" cap="none" strike="noStrike">
                <a:solidFill>
                  <a:srgbClr val="262626"/>
                </a:solidFill>
                <a:latin typeface="Calibri"/>
                <a:ea typeface="Calibri"/>
                <a:cs typeface="Calibri"/>
                <a:sym typeface="Calibri"/>
              </a:defRPr>
            </a:lvl5pPr>
            <a:lvl6pPr indent="-349250" lvl="5" marL="2743200" marR="0" rtl="0" algn="l">
              <a:lnSpc>
                <a:spcPct val="85000"/>
              </a:lnSpc>
              <a:spcBef>
                <a:spcPts val="600"/>
              </a:spcBef>
              <a:spcAft>
                <a:spcPts val="0"/>
              </a:spcAft>
              <a:buClr>
                <a:srgbClr val="262626"/>
              </a:buClr>
              <a:buSzPts val="1900"/>
              <a:buFont typeface="Arial"/>
              <a:buChar char=" "/>
              <a:defRPr b="0" i="0" sz="1900" u="none" cap="none" strike="noStrike">
                <a:solidFill>
                  <a:srgbClr val="262626"/>
                </a:solidFill>
                <a:latin typeface="Calibri"/>
                <a:ea typeface="Calibri"/>
                <a:cs typeface="Calibri"/>
                <a:sym typeface="Calibri"/>
              </a:defRPr>
            </a:lvl6pPr>
            <a:lvl7pPr indent="-349250" lvl="6" marL="3200400" marR="0" rtl="0" algn="l">
              <a:lnSpc>
                <a:spcPct val="85000"/>
              </a:lnSpc>
              <a:spcBef>
                <a:spcPts val="600"/>
              </a:spcBef>
              <a:spcAft>
                <a:spcPts val="0"/>
              </a:spcAft>
              <a:buClr>
                <a:srgbClr val="262626"/>
              </a:buClr>
              <a:buSzPts val="1900"/>
              <a:buFont typeface="Arial"/>
              <a:buChar char=" "/>
              <a:defRPr b="0" i="0" sz="1900" u="none" cap="none" strike="noStrike">
                <a:solidFill>
                  <a:srgbClr val="262626"/>
                </a:solidFill>
                <a:latin typeface="Calibri"/>
                <a:ea typeface="Calibri"/>
                <a:cs typeface="Calibri"/>
                <a:sym typeface="Calibri"/>
              </a:defRPr>
            </a:lvl7pPr>
            <a:lvl8pPr indent="-349250" lvl="7" marL="3657600" marR="0" rtl="0" algn="l">
              <a:lnSpc>
                <a:spcPct val="85000"/>
              </a:lnSpc>
              <a:spcBef>
                <a:spcPts val="600"/>
              </a:spcBef>
              <a:spcAft>
                <a:spcPts val="0"/>
              </a:spcAft>
              <a:buClr>
                <a:srgbClr val="262626"/>
              </a:buClr>
              <a:buSzPts val="1900"/>
              <a:buFont typeface="Arial"/>
              <a:buChar char=" "/>
              <a:defRPr b="0" i="0" sz="1900" u="none" cap="none" strike="noStrike">
                <a:solidFill>
                  <a:srgbClr val="262626"/>
                </a:solidFill>
                <a:latin typeface="Calibri"/>
                <a:ea typeface="Calibri"/>
                <a:cs typeface="Calibri"/>
                <a:sym typeface="Calibri"/>
              </a:defRPr>
            </a:lvl8pPr>
            <a:lvl9pPr indent="-349250" lvl="8" marL="4114800" marR="0" rtl="0" algn="l">
              <a:lnSpc>
                <a:spcPct val="85000"/>
              </a:lnSpc>
              <a:spcBef>
                <a:spcPts val="600"/>
              </a:spcBef>
              <a:spcAft>
                <a:spcPts val="0"/>
              </a:spcAft>
              <a:buClr>
                <a:srgbClr val="262626"/>
              </a:buClr>
              <a:buSzPts val="1900"/>
              <a:buFont typeface="Arial"/>
              <a:buChar char=" "/>
              <a:defRPr b="0" i="0" sz="1900" u="none" cap="none" strike="noStrike">
                <a:solidFill>
                  <a:srgbClr val="262626"/>
                </a:solidFill>
                <a:latin typeface="Calibri"/>
                <a:ea typeface="Calibri"/>
                <a:cs typeface="Calibri"/>
                <a:sym typeface="Calibri"/>
              </a:defRPr>
            </a:lvl9pPr>
          </a:lstStyle>
          <a:p/>
        </p:txBody>
      </p:sp>
      <p:sp>
        <p:nvSpPr>
          <p:cNvPr id="99" name="Google Shape;99;p14"/>
          <p:cNvSpPr txBox="1"/>
          <p:nvPr>
            <p:ph idx="10" type="dt"/>
          </p:nvPr>
        </p:nvSpPr>
        <p:spPr>
          <a:xfrm>
            <a:off x="731520" y="9119925"/>
            <a:ext cx="4389120" cy="325120"/>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731520" y="9322236"/>
            <a:ext cx="5364480" cy="325120"/>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9348188" y="8357565"/>
            <a:ext cx="3121152" cy="1986900"/>
          </a:xfrm>
          <a:prstGeom prst="rect">
            <a:avLst/>
          </a:prstGeom>
          <a:noFill/>
          <a:ln>
            <a:noFill/>
          </a:ln>
        </p:spPr>
        <p:txBody>
          <a:bodyPr anchorCtr="0" anchor="b"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0"/>
              <a:buFont typeface="Arial"/>
              <a:buNone/>
              <a:defRPr b="0" i="0" sz="110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5" name="Google Shape;175;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7" name="Google Shape;177;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8" name="Google Shape;178;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missionbibleclass.org/" TargetMode="Externa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1.png"/><Relationship Id="rId12" Type="http://schemas.openxmlformats.org/officeDocument/2006/relationships/hyperlink" Target="https://misionleccionesbiblicas.org/" TargetMode="External"/><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5.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4" name="Shape 234"/>
        <p:cNvGrpSpPr/>
        <p:nvPr/>
      </p:nvGrpSpPr>
      <p:grpSpPr>
        <a:xfrm>
          <a:off x="0" y="0"/>
          <a:ext cx="0" cy="0"/>
          <a:chOff x="0" y="0"/>
          <a:chExt cx="0" cy="0"/>
        </a:xfrm>
      </p:grpSpPr>
      <p:sp>
        <p:nvSpPr>
          <p:cNvPr id="235" name="Google Shape;235;p35"/>
          <p:cNvSpPr/>
          <p:nvPr/>
        </p:nvSpPr>
        <p:spPr>
          <a:xfrm>
            <a:off x="482436" y="4553489"/>
            <a:ext cx="8956531" cy="1310713"/>
          </a:xfrm>
          <a:prstGeom prst="rect">
            <a:avLst/>
          </a:prstGeom>
          <a:solidFill>
            <a:srgbClr val="5ED0CF">
              <a:alpha val="29411"/>
            </a:srgbClr>
          </a:solidFill>
          <a:ln>
            <a:noFill/>
          </a:ln>
        </p:spPr>
        <p:txBody>
          <a:bodyPr anchorCtr="0" anchor="ctr" bIns="65000" lIns="130025" spcFirstLastPara="1" rIns="130025" wrap="square" tIns="650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chemeClr val="lt1"/>
              </a:solidFill>
              <a:latin typeface="Calibri"/>
              <a:ea typeface="Calibri"/>
              <a:cs typeface="Calibri"/>
              <a:sym typeface="Calibri"/>
            </a:endParaRPr>
          </a:p>
        </p:txBody>
      </p:sp>
      <p:sp>
        <p:nvSpPr>
          <p:cNvPr id="236" name="Google Shape;236;p35"/>
          <p:cNvSpPr txBox="1"/>
          <p:nvPr>
            <p:ph type="ctrTitle"/>
          </p:nvPr>
        </p:nvSpPr>
        <p:spPr>
          <a:xfrm>
            <a:off x="643738" y="1095775"/>
            <a:ext cx="11501120" cy="4768427"/>
          </a:xfrm>
          <a:prstGeom prst="rect">
            <a:avLst/>
          </a:prstGeom>
          <a:noFill/>
          <a:ln>
            <a:noFill/>
          </a:ln>
        </p:spPr>
        <p:txBody>
          <a:bodyPr anchorCtr="0" anchor="b" bIns="65000" lIns="130025" spcFirstLastPara="1" rIns="130025" wrap="square" tIns="65000">
            <a:noAutofit/>
          </a:bodyPr>
          <a:lstStyle/>
          <a:p>
            <a:pPr indent="0" lvl="0" marL="0" rtl="0" algn="l">
              <a:lnSpc>
                <a:spcPct val="80000"/>
              </a:lnSpc>
              <a:spcBef>
                <a:spcPts val="0"/>
              </a:spcBef>
              <a:spcAft>
                <a:spcPts val="0"/>
              </a:spcAft>
              <a:buClr>
                <a:srgbClr val="FFFF00"/>
              </a:buClr>
              <a:buSzPts val="7700"/>
              <a:buFont typeface="Arial"/>
              <a:buNone/>
            </a:pPr>
            <a:r>
              <a:rPr b="1" lang="en-US" sz="7700">
                <a:solidFill>
                  <a:srgbClr val="FFFF00"/>
                </a:solidFill>
                <a:latin typeface="Arial"/>
                <a:ea typeface="Arial"/>
                <a:cs typeface="Arial"/>
                <a:sym typeface="Arial"/>
              </a:rPr>
              <a:t>The Gibeonite Trick</a:t>
            </a:r>
            <a:endParaRPr b="1" sz="7700">
              <a:solidFill>
                <a:srgbClr val="FFFF00"/>
              </a:solidFill>
              <a:latin typeface="Arial"/>
              <a:ea typeface="Arial"/>
              <a:cs typeface="Arial"/>
              <a:sym typeface="Arial"/>
            </a:endParaRPr>
          </a:p>
        </p:txBody>
      </p:sp>
      <p:sp>
        <p:nvSpPr>
          <p:cNvPr id="237" name="Google Shape;237;p35"/>
          <p:cNvSpPr/>
          <p:nvPr/>
        </p:nvSpPr>
        <p:spPr>
          <a:xfrm>
            <a:off x="699184" y="5860948"/>
            <a:ext cx="3453963" cy="893141"/>
          </a:xfrm>
          <a:prstGeom prst="rect">
            <a:avLst/>
          </a:prstGeom>
          <a:solidFill>
            <a:srgbClr val="5ED0CF">
              <a:alpha val="29411"/>
            </a:srgbClr>
          </a:solidFill>
          <a:ln>
            <a:noFill/>
          </a:ln>
        </p:spPr>
        <p:txBody>
          <a:bodyPr anchorCtr="0" anchor="ctr" bIns="65000" lIns="130025" spcFirstLastPara="1" rIns="130025" wrap="square" tIns="6500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chemeClr val="lt1"/>
              </a:solidFill>
              <a:latin typeface="Calibri"/>
              <a:ea typeface="Calibri"/>
              <a:cs typeface="Calibri"/>
              <a:sym typeface="Calibri"/>
            </a:endParaRPr>
          </a:p>
        </p:txBody>
      </p:sp>
      <p:sp>
        <p:nvSpPr>
          <p:cNvPr id="238" name="Google Shape;238;p35"/>
          <p:cNvSpPr txBox="1"/>
          <p:nvPr/>
        </p:nvSpPr>
        <p:spPr>
          <a:xfrm>
            <a:off x="948267" y="9213862"/>
            <a:ext cx="11724800" cy="325120"/>
          </a:xfrm>
          <a:prstGeom prst="rect">
            <a:avLst/>
          </a:prstGeom>
          <a:noFill/>
          <a:ln>
            <a:noFill/>
          </a:ln>
        </p:spPr>
        <p:txBody>
          <a:bodyPr anchorCtr="0" anchor="ctr" bIns="65000" lIns="130025" spcFirstLastPara="1" rIns="130025" wrap="square" tIns="65000">
            <a:noAutofit/>
          </a:bodyPr>
          <a:lstStyle/>
          <a:p>
            <a:pPr indent="0" lvl="0" marL="0" marR="0" rtl="0" algn="r">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The Gibeonite Trick      </a:t>
            </a:r>
            <a:r>
              <a:rPr b="0" i="0" lang="en-US" sz="1300" u="sng" cap="none" strike="noStrike">
                <a:solidFill>
                  <a:schemeClr val="hlink"/>
                </a:solidFill>
                <a:latin typeface="Calibri"/>
                <a:ea typeface="Calibri"/>
                <a:cs typeface="Calibri"/>
                <a:sym typeface="Calibri"/>
                <a:hlinkClick r:id="rId3"/>
              </a:rPr>
              <a:t>www.missionbibleclass.org</a:t>
            </a:r>
            <a:r>
              <a:rPr b="0" i="0" lang="en-US" sz="1300" u="none" cap="none" strike="noStrike">
                <a:solidFill>
                  <a:schemeClr val="dk1"/>
                </a:solidFill>
                <a:latin typeface="Calibri"/>
                <a:ea typeface="Calibri"/>
                <a:cs typeface="Calibri"/>
                <a:sym typeface="Calibri"/>
              </a:rPr>
              <a:t>      </a:t>
            </a: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239" name="Google Shape;239;p35"/>
          <p:cNvSpPr txBox="1"/>
          <p:nvPr>
            <p:ph idx="1" type="subTitle"/>
          </p:nvPr>
        </p:nvSpPr>
        <p:spPr>
          <a:xfrm>
            <a:off x="712013" y="5983113"/>
            <a:ext cx="9843415" cy="2340864"/>
          </a:xfrm>
          <a:prstGeom prst="rect">
            <a:avLst/>
          </a:prstGeom>
          <a:noFill/>
          <a:ln>
            <a:noFill/>
          </a:ln>
        </p:spPr>
        <p:txBody>
          <a:bodyPr anchorCtr="0" anchor="t" bIns="65000" lIns="130025" spcFirstLastPara="1" rIns="130025" wrap="square" tIns="65000">
            <a:noAutofit/>
          </a:bodyPr>
          <a:lstStyle/>
          <a:p>
            <a:pPr indent="0" lvl="0" marL="0" rtl="0" algn="l">
              <a:lnSpc>
                <a:spcPct val="85000"/>
              </a:lnSpc>
              <a:spcBef>
                <a:spcPts val="0"/>
              </a:spcBef>
              <a:spcAft>
                <a:spcPts val="0"/>
              </a:spcAft>
              <a:buClr>
                <a:srgbClr val="FFFF00"/>
              </a:buClr>
              <a:buSzPts val="3700"/>
              <a:buNone/>
            </a:pPr>
            <a:r>
              <a:rPr b="1" lang="en-US" sz="3700">
                <a:solidFill>
                  <a:srgbClr val="FFFF00"/>
                </a:solidFill>
                <a:latin typeface="Arial"/>
                <a:ea typeface="Arial"/>
                <a:cs typeface="Arial"/>
                <a:sym typeface="Arial"/>
              </a:rPr>
              <a:t>Joshua 9:1-10:15</a:t>
            </a:r>
            <a:endParaRPr b="1" sz="3700">
              <a:solidFill>
                <a:srgbClr val="FFFF00"/>
              </a:solidFill>
              <a:latin typeface="Arial"/>
              <a:ea typeface="Arial"/>
              <a:cs typeface="Arial"/>
              <a:sym typeface="Arial"/>
            </a:endParaRPr>
          </a:p>
        </p:txBody>
      </p:sp>
      <p:pic>
        <p:nvPicPr>
          <p:cNvPr id="240" name="Google Shape;240;p35" title="04.09 El Engaño de los Gabaonitas_COVER ENG.png"/>
          <p:cNvPicPr preferRelativeResize="0"/>
          <p:nvPr/>
        </p:nvPicPr>
        <p:blipFill rotWithShape="1">
          <a:blip r:embed="rId4">
            <a:alphaModFix/>
          </a:blip>
          <a:srcRect b="0" l="0" r="0" t="0"/>
          <a:stretch/>
        </p:blipFill>
        <p:spPr>
          <a:xfrm>
            <a:off x="0" y="0"/>
            <a:ext cx="13004801" cy="9753601"/>
          </a:xfrm>
          <a:prstGeom prst="rect">
            <a:avLst/>
          </a:prstGeom>
          <a:noFill/>
          <a:ln>
            <a:noFill/>
          </a:ln>
        </p:spPr>
      </p:pic>
      <p:sp>
        <p:nvSpPr>
          <p:cNvPr id="241" name="Google Shape;241;p35"/>
          <p:cNvSpPr txBox="1"/>
          <p:nvPr/>
        </p:nvSpPr>
        <p:spPr>
          <a:xfrm>
            <a:off x="4947360" y="92138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242" name="Google Shape;242;p35"/>
          <p:cNvSpPr txBox="1"/>
          <p:nvPr/>
        </p:nvSpPr>
        <p:spPr>
          <a:xfrm>
            <a:off x="12299505" y="92224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0" name="Shape 310"/>
        <p:cNvGrpSpPr/>
        <p:nvPr/>
      </p:nvGrpSpPr>
      <p:grpSpPr>
        <a:xfrm>
          <a:off x="0" y="0"/>
          <a:ext cx="0" cy="0"/>
          <a:chOff x="0" y="0"/>
          <a:chExt cx="0" cy="0"/>
        </a:xfrm>
      </p:grpSpPr>
      <p:sp>
        <p:nvSpPr>
          <p:cNvPr id="311" name="Google Shape;311;p44"/>
          <p:cNvSpPr txBox="1"/>
          <p:nvPr>
            <p:ph idx="4294967295"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p>
            <a:pPr indent="0" lvl="0" marL="0" rtl="0" algn="l">
              <a:lnSpc>
                <a:spcPct val="85000"/>
              </a:lnSpc>
              <a:spcBef>
                <a:spcPts val="0"/>
              </a:spcBef>
              <a:spcAft>
                <a:spcPts val="0"/>
              </a:spcAft>
              <a:buClr>
                <a:srgbClr val="50B4C8"/>
              </a:buClr>
              <a:buSzPts val="1600"/>
              <a:buFont typeface="Times New Roman"/>
              <a:buNone/>
            </a:pPr>
            <a:r>
              <a:rPr lang="en-US" sz="1600">
                <a:solidFill>
                  <a:srgbClr val="50B4C8"/>
                </a:solidFill>
                <a:latin typeface="Times New Roman"/>
                <a:ea typeface="Times New Roman"/>
                <a:cs typeface="Times New Roman"/>
                <a:sym typeface="Times New Roman"/>
              </a:rPr>
              <a:t>10. Finally, they came to a decision.  They would keep their promise and not hurt the Gibeonites.  The Gibeonites, however, would have to do work for the Israelites.  From then on the Gibeonites would have to carry water and cut wood for the Israelites.</a:t>
            </a:r>
            <a:endParaRPr sz="1600">
              <a:latin typeface="Times New Roman"/>
              <a:ea typeface="Times New Roman"/>
              <a:cs typeface="Times New Roman"/>
              <a:sym typeface="Times New Roman"/>
            </a:endParaRPr>
          </a:p>
        </p:txBody>
      </p:sp>
      <p:pic>
        <p:nvPicPr>
          <p:cNvPr id="312" name="Google Shape;312;p44"/>
          <p:cNvPicPr preferRelativeResize="0"/>
          <p:nvPr/>
        </p:nvPicPr>
        <p:blipFill rotWithShape="1">
          <a:blip r:embed="rId3">
            <a:alphaModFix/>
          </a:blip>
          <a:srcRect b="0" l="0" r="0" t="0"/>
          <a:stretch/>
        </p:blipFill>
        <p:spPr>
          <a:xfrm>
            <a:off x="0" y="199"/>
            <a:ext cx="13006387" cy="9754790"/>
          </a:xfrm>
          <a:prstGeom prst="rect">
            <a:avLst/>
          </a:prstGeom>
          <a:noFill/>
          <a:ln>
            <a:noFill/>
          </a:ln>
        </p:spPr>
      </p:pic>
      <p:sp>
        <p:nvSpPr>
          <p:cNvPr id="313" name="Google Shape;313;p4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314" name="Google Shape;314;p4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9" name="Shape 319"/>
        <p:cNvGrpSpPr/>
        <p:nvPr/>
      </p:nvGrpSpPr>
      <p:grpSpPr>
        <a:xfrm>
          <a:off x="0" y="0"/>
          <a:ext cx="0" cy="0"/>
          <a:chOff x="0" y="0"/>
          <a:chExt cx="0" cy="0"/>
        </a:xfrm>
      </p:grpSpPr>
      <p:sp>
        <p:nvSpPr>
          <p:cNvPr id="320" name="Google Shape;320;p45"/>
          <p:cNvSpPr txBox="1"/>
          <p:nvPr>
            <p:ph type="ctrTitle"/>
          </p:nvPr>
        </p:nvSpPr>
        <p:spPr>
          <a:xfrm>
            <a:off x="643738" y="1095775"/>
            <a:ext cx="11501120" cy="4768427"/>
          </a:xfrm>
          <a:prstGeom prst="rect">
            <a:avLst/>
          </a:prstGeom>
          <a:noFill/>
          <a:ln>
            <a:noFill/>
          </a:ln>
        </p:spPr>
        <p:txBody>
          <a:bodyPr anchorCtr="0" anchor="b" bIns="65000" lIns="130025" spcFirstLastPara="1" rIns="130025" wrap="square" tIns="65000">
            <a:noAutofit/>
          </a:bodyPr>
          <a:lstStyle/>
          <a:p>
            <a:pPr indent="0" lvl="0" marL="0" rtl="0" algn="l">
              <a:lnSpc>
                <a:spcPct val="80000"/>
              </a:lnSpc>
              <a:spcBef>
                <a:spcPts val="0"/>
              </a:spcBef>
              <a:spcAft>
                <a:spcPts val="0"/>
              </a:spcAft>
              <a:buClr>
                <a:srgbClr val="FFFFFF"/>
              </a:buClr>
              <a:buSzPts val="1600"/>
              <a:buFont typeface="Times New Roman"/>
              <a:buNone/>
            </a:pPr>
            <a:r>
              <a:rPr lang="en-US" sz="1600">
                <a:latin typeface="Times New Roman"/>
                <a:ea typeface="Times New Roman"/>
                <a:cs typeface="Times New Roman"/>
                <a:sym typeface="Times New Roman"/>
              </a:rPr>
              <a:t>11. Part 2 (Israel Protects the Gibeonites)  </a:t>
            </a:r>
            <a:br>
              <a:rPr lang="en-US" sz="1600">
                <a:latin typeface="Times New Roman"/>
                <a:ea typeface="Times New Roman"/>
                <a:cs typeface="Times New Roman"/>
                <a:sym typeface="Times New Roman"/>
              </a:rPr>
            </a:br>
            <a:r>
              <a:rPr lang="en-US" sz="1600">
                <a:latin typeface="Times New Roman"/>
                <a:ea typeface="Times New Roman"/>
                <a:cs typeface="Times New Roman"/>
                <a:sym typeface="Times New Roman"/>
              </a:rPr>
              <a:t>Remember how all of the kings from the nations banded together to fight the Israelites?  Now, when they heard that the Gibeonites had made a special treaty with the Israelites they got very angry.  They decided to fight with the Gibeonites and teach them a lesson. </a:t>
            </a:r>
            <a:endParaRPr sz="1600">
              <a:latin typeface="Times New Roman"/>
              <a:ea typeface="Times New Roman"/>
              <a:cs typeface="Times New Roman"/>
              <a:sym typeface="Times New Roman"/>
            </a:endParaRPr>
          </a:p>
        </p:txBody>
      </p:sp>
      <p:pic>
        <p:nvPicPr>
          <p:cNvPr descr="02_Joshua_Sun_1024.jpg" id="321" name="Google Shape;321;p4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2" name="Google Shape;322;p4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dk1"/>
                </a:solidFill>
                <a:latin typeface="Calibri"/>
                <a:ea typeface="Calibri"/>
                <a:cs typeface="Calibri"/>
                <a:sym typeface="Calibri"/>
              </a:rPr>
              <a:t>    misionleccionesbiblicas.org    </a:t>
            </a:r>
            <a:r>
              <a:rPr lang="en-US">
                <a:solidFill>
                  <a:schemeClr val="dk1"/>
                </a:solidFill>
                <a:latin typeface="Calibri"/>
                <a:ea typeface="Calibri"/>
                <a:cs typeface="Calibri"/>
                <a:sym typeface="Calibri"/>
              </a:rPr>
              <a:t>El Engaño de los Gabaonitas</a:t>
            </a:r>
            <a:endParaRPr sz="1400">
              <a:solidFill>
                <a:schemeClr val="dk1"/>
              </a:solidFill>
              <a:latin typeface="Calibri"/>
              <a:ea typeface="Calibri"/>
              <a:cs typeface="Calibri"/>
              <a:sym typeface="Calibri"/>
            </a:endParaRPr>
          </a:p>
        </p:txBody>
      </p:sp>
      <p:sp>
        <p:nvSpPr>
          <p:cNvPr id="323" name="Google Shape;323;p4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8" name="Shape 328"/>
        <p:cNvGrpSpPr/>
        <p:nvPr/>
      </p:nvGrpSpPr>
      <p:grpSpPr>
        <a:xfrm>
          <a:off x="0" y="0"/>
          <a:ext cx="0" cy="0"/>
          <a:chOff x="0" y="0"/>
          <a:chExt cx="0" cy="0"/>
        </a:xfrm>
      </p:grpSpPr>
      <p:sp>
        <p:nvSpPr>
          <p:cNvPr id="329" name="Google Shape;329;p46"/>
          <p:cNvSpPr txBox="1"/>
          <p:nvPr>
            <p:ph type="ctrTitle"/>
          </p:nvPr>
        </p:nvSpPr>
        <p:spPr>
          <a:xfrm>
            <a:off x="643738" y="1095775"/>
            <a:ext cx="11501120" cy="4768427"/>
          </a:xfrm>
          <a:prstGeom prst="rect">
            <a:avLst/>
          </a:prstGeom>
          <a:noFill/>
          <a:ln>
            <a:noFill/>
          </a:ln>
        </p:spPr>
        <p:txBody>
          <a:bodyPr anchorCtr="0" anchor="b" bIns="65000" lIns="130025" spcFirstLastPara="1" rIns="130025" wrap="square" tIns="65000">
            <a:noAutofit/>
          </a:bodyPr>
          <a:lstStyle/>
          <a:p>
            <a:pPr indent="0" lvl="0" marL="0" rtl="0" algn="l">
              <a:lnSpc>
                <a:spcPct val="80000"/>
              </a:lnSpc>
              <a:spcBef>
                <a:spcPts val="0"/>
              </a:spcBef>
              <a:spcAft>
                <a:spcPts val="0"/>
              </a:spcAft>
              <a:buClr>
                <a:srgbClr val="FFFFFF"/>
              </a:buClr>
              <a:buSzPts val="1600"/>
              <a:buFont typeface="Times New Roman"/>
              <a:buNone/>
            </a:pPr>
            <a:r>
              <a:rPr lang="en-US" sz="1600">
                <a:latin typeface="Times New Roman"/>
                <a:ea typeface="Times New Roman"/>
                <a:cs typeface="Times New Roman"/>
                <a:sym typeface="Times New Roman"/>
              </a:rPr>
              <a:t>12. When the Gibeonites heard that the other nations were going to attack them they sent a message to Joshua and the people, “Help!  Come and save us or we will be destroyed.”</a:t>
            </a:r>
            <a:endParaRPr sz="1600">
              <a:latin typeface="Times New Roman"/>
              <a:ea typeface="Times New Roman"/>
              <a:cs typeface="Times New Roman"/>
              <a:sym typeface="Times New Roman"/>
            </a:endParaRPr>
          </a:p>
        </p:txBody>
      </p:sp>
      <p:pic>
        <p:nvPicPr>
          <p:cNvPr descr="04_Joshua_Sun_1024.jpg" id="330" name="Google Shape;330;p4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1" name="Google Shape;331;p4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332" name="Google Shape;332;p4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7" name="Shape 337"/>
        <p:cNvGrpSpPr/>
        <p:nvPr/>
      </p:nvGrpSpPr>
      <p:grpSpPr>
        <a:xfrm>
          <a:off x="0" y="0"/>
          <a:ext cx="0" cy="0"/>
          <a:chOff x="0" y="0"/>
          <a:chExt cx="0" cy="0"/>
        </a:xfrm>
      </p:grpSpPr>
      <p:sp>
        <p:nvSpPr>
          <p:cNvPr id="338" name="Google Shape;338;p47"/>
          <p:cNvSpPr txBox="1"/>
          <p:nvPr>
            <p:ph type="ctrTitle"/>
          </p:nvPr>
        </p:nvSpPr>
        <p:spPr>
          <a:xfrm>
            <a:off x="643738" y="1095775"/>
            <a:ext cx="11501120" cy="4768427"/>
          </a:xfrm>
          <a:prstGeom prst="rect">
            <a:avLst/>
          </a:prstGeom>
          <a:noFill/>
          <a:ln>
            <a:noFill/>
          </a:ln>
        </p:spPr>
        <p:txBody>
          <a:bodyPr anchorCtr="0" anchor="b" bIns="65000" lIns="130025" spcFirstLastPara="1" rIns="130025" wrap="square" tIns="65000">
            <a:noAutofit/>
          </a:bodyPr>
          <a:lstStyle/>
          <a:p>
            <a:pPr indent="0" lvl="0" marL="0" rtl="0" algn="l">
              <a:lnSpc>
                <a:spcPct val="80000"/>
              </a:lnSpc>
              <a:spcBef>
                <a:spcPts val="0"/>
              </a:spcBef>
              <a:spcAft>
                <a:spcPts val="0"/>
              </a:spcAft>
              <a:buClr>
                <a:srgbClr val="FFFFFF"/>
              </a:buClr>
              <a:buSzPts val="1600"/>
              <a:buFont typeface="Times New Roman"/>
              <a:buNone/>
            </a:pPr>
            <a:r>
              <a:rPr lang="en-US" sz="1600">
                <a:latin typeface="Times New Roman"/>
                <a:ea typeface="Times New Roman"/>
                <a:cs typeface="Times New Roman"/>
                <a:sym typeface="Times New Roman"/>
              </a:rPr>
              <a:t>13. Joshua remembered the promise to the Gibeonites.  He led the Israelite soldiers in a battle against the kings and the people of the land.  They defeated them in a great victory.</a:t>
            </a:r>
            <a:endParaRPr sz="1600">
              <a:latin typeface="Times New Roman"/>
              <a:ea typeface="Times New Roman"/>
              <a:cs typeface="Times New Roman"/>
              <a:sym typeface="Times New Roman"/>
            </a:endParaRPr>
          </a:p>
        </p:txBody>
      </p:sp>
      <p:pic>
        <p:nvPicPr>
          <p:cNvPr descr="06_Joshua_Sun_1024.jpg" id="339" name="Google Shape;339;p4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0" name="Google Shape;340;p4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341" name="Google Shape;341;p4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6" name="Shape 346"/>
        <p:cNvGrpSpPr/>
        <p:nvPr/>
      </p:nvGrpSpPr>
      <p:grpSpPr>
        <a:xfrm>
          <a:off x="0" y="0"/>
          <a:ext cx="0" cy="0"/>
          <a:chOff x="0" y="0"/>
          <a:chExt cx="0" cy="0"/>
        </a:xfrm>
      </p:grpSpPr>
      <p:sp>
        <p:nvSpPr>
          <p:cNvPr id="347" name="Google Shape;347;p48"/>
          <p:cNvSpPr txBox="1"/>
          <p:nvPr>
            <p:ph type="ctrTitle"/>
          </p:nvPr>
        </p:nvSpPr>
        <p:spPr>
          <a:xfrm>
            <a:off x="643738" y="1095775"/>
            <a:ext cx="11501120" cy="4768427"/>
          </a:xfrm>
          <a:prstGeom prst="rect">
            <a:avLst/>
          </a:prstGeom>
          <a:noFill/>
          <a:ln>
            <a:noFill/>
          </a:ln>
        </p:spPr>
        <p:txBody>
          <a:bodyPr anchorCtr="0" anchor="b" bIns="65000" lIns="130025" spcFirstLastPara="1" rIns="130025" wrap="square" tIns="65000">
            <a:noAutofit/>
          </a:bodyPr>
          <a:lstStyle/>
          <a:p>
            <a:pPr indent="0" lvl="0" marL="0" rtl="0" algn="l">
              <a:lnSpc>
                <a:spcPct val="80000"/>
              </a:lnSpc>
              <a:spcBef>
                <a:spcPts val="0"/>
              </a:spcBef>
              <a:spcAft>
                <a:spcPts val="0"/>
              </a:spcAft>
              <a:buClr>
                <a:srgbClr val="FFFFFF"/>
              </a:buClr>
              <a:buSzPts val="1600"/>
              <a:buFont typeface="Times New Roman"/>
              <a:buNone/>
            </a:pPr>
            <a:r>
              <a:rPr lang="en-US" sz="1600">
                <a:latin typeface="Times New Roman"/>
                <a:ea typeface="Times New Roman"/>
                <a:cs typeface="Times New Roman"/>
                <a:sym typeface="Times New Roman"/>
              </a:rPr>
              <a:t>14. Everyone knew that God was the God of Israel.  As the Israelites chased the enemies away large hailstones began to fall from the sky.  More enemy soldiers died from the hailstones that were killed by swords. </a:t>
            </a:r>
            <a:endParaRPr sz="1600">
              <a:latin typeface="Times New Roman"/>
              <a:ea typeface="Times New Roman"/>
              <a:cs typeface="Times New Roman"/>
              <a:sym typeface="Times New Roman"/>
            </a:endParaRPr>
          </a:p>
        </p:txBody>
      </p:sp>
      <p:pic>
        <p:nvPicPr>
          <p:cNvPr descr="07_Joshua_Sun_1024.jpg" id="348" name="Google Shape;348;p4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9" name="Google Shape;349;p4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350" name="Google Shape;350;p4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5" name="Shape 355"/>
        <p:cNvGrpSpPr/>
        <p:nvPr/>
      </p:nvGrpSpPr>
      <p:grpSpPr>
        <a:xfrm>
          <a:off x="0" y="0"/>
          <a:ext cx="0" cy="0"/>
          <a:chOff x="0" y="0"/>
          <a:chExt cx="0" cy="0"/>
        </a:xfrm>
      </p:grpSpPr>
      <p:sp>
        <p:nvSpPr>
          <p:cNvPr id="356" name="Google Shape;356;p49"/>
          <p:cNvSpPr txBox="1"/>
          <p:nvPr>
            <p:ph type="ctrTitle"/>
          </p:nvPr>
        </p:nvSpPr>
        <p:spPr>
          <a:xfrm>
            <a:off x="643738" y="1095775"/>
            <a:ext cx="11501120" cy="4768427"/>
          </a:xfrm>
          <a:prstGeom prst="rect">
            <a:avLst/>
          </a:prstGeom>
          <a:noFill/>
          <a:ln>
            <a:noFill/>
          </a:ln>
        </p:spPr>
        <p:txBody>
          <a:bodyPr anchorCtr="0" anchor="b" bIns="65000" lIns="130025" spcFirstLastPara="1" rIns="130025" wrap="square" tIns="65000">
            <a:noAutofit/>
          </a:bodyPr>
          <a:lstStyle/>
          <a:p>
            <a:pPr indent="0" lvl="0" marL="0" rtl="0" algn="l">
              <a:lnSpc>
                <a:spcPct val="80000"/>
              </a:lnSpc>
              <a:spcBef>
                <a:spcPts val="0"/>
              </a:spcBef>
              <a:spcAft>
                <a:spcPts val="0"/>
              </a:spcAft>
              <a:buClr>
                <a:srgbClr val="FFFFFF"/>
              </a:buClr>
              <a:buSzPts val="1600"/>
              <a:buFont typeface="Times New Roman"/>
              <a:buNone/>
            </a:pPr>
            <a:r>
              <a:rPr lang="en-US" sz="1600">
                <a:latin typeface="Times New Roman"/>
                <a:ea typeface="Times New Roman"/>
                <a:cs typeface="Times New Roman"/>
                <a:sym typeface="Times New Roman"/>
              </a:rPr>
              <a:t>15. Joshua and the soldiers had been fighting so long that night would come soon and it would be dark.  So Joshua and the soldiers did something no one expected.  Joshua told the sun to stand still and it did.</a:t>
            </a:r>
            <a:br>
              <a:rPr lang="en-US" sz="1600">
                <a:latin typeface="Times New Roman"/>
                <a:ea typeface="Times New Roman"/>
                <a:cs typeface="Times New Roman"/>
                <a:sym typeface="Times New Roman"/>
              </a:rPr>
            </a:br>
            <a:br>
              <a:rPr lang="en-US" sz="1600">
                <a:latin typeface="Times New Roman"/>
                <a:ea typeface="Times New Roman"/>
                <a:cs typeface="Times New Roman"/>
                <a:sym typeface="Times New Roman"/>
              </a:rPr>
            </a:br>
            <a:r>
              <a:rPr lang="en-US" sz="1600">
                <a:latin typeface="Times New Roman"/>
                <a:ea typeface="Times New Roman"/>
                <a:cs typeface="Times New Roman"/>
                <a:sym typeface="Times New Roman"/>
              </a:rPr>
              <a:t>That day God showed that he was God for his people.  God made the sun stand still so it continued to be daytime long enough for the Israelites to win the battle.  There had never been a battle like this and there as never been one like it since that time! </a:t>
            </a:r>
            <a:endParaRPr sz="1600">
              <a:latin typeface="Times New Roman"/>
              <a:ea typeface="Times New Roman"/>
              <a:cs typeface="Times New Roman"/>
              <a:sym typeface="Times New Roman"/>
            </a:endParaRPr>
          </a:p>
        </p:txBody>
      </p:sp>
      <p:pic>
        <p:nvPicPr>
          <p:cNvPr descr="08_Joshua_Sun_1024.jpg" id="357" name="Google Shape;357;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58" name="Google Shape;358;p4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359" name="Google Shape;359;p4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4" name="Shape 364"/>
        <p:cNvGrpSpPr/>
        <p:nvPr/>
      </p:nvGrpSpPr>
      <p:grpSpPr>
        <a:xfrm>
          <a:off x="0" y="0"/>
          <a:ext cx="0" cy="0"/>
          <a:chOff x="0" y="0"/>
          <a:chExt cx="0" cy="0"/>
        </a:xfrm>
      </p:grpSpPr>
      <p:sp>
        <p:nvSpPr>
          <p:cNvPr id="365" name="Google Shape;365;p50"/>
          <p:cNvSpPr txBox="1"/>
          <p:nvPr>
            <p:ph type="title"/>
          </p:nvPr>
        </p:nvSpPr>
        <p:spPr>
          <a:xfrm>
            <a:off x="663997" y="643344"/>
            <a:ext cx="5739630" cy="633409"/>
          </a:xfrm>
          <a:prstGeom prst="rect">
            <a:avLst/>
          </a:prstGeom>
          <a:noFill/>
          <a:ln>
            <a:noFill/>
          </a:ln>
        </p:spPr>
        <p:txBody>
          <a:bodyPr anchorCtr="0" anchor="b" bIns="65000" lIns="130025" spcFirstLastPara="1" rIns="130025" wrap="square" tIns="65000">
            <a:noAutofit/>
          </a:bodyPr>
          <a:lstStyle/>
          <a:p>
            <a:pPr indent="0" lvl="0" marL="0" rtl="0" algn="l">
              <a:lnSpc>
                <a:spcPct val="85000"/>
              </a:lnSpc>
              <a:spcBef>
                <a:spcPts val="0"/>
              </a:spcBef>
              <a:spcAft>
                <a:spcPts val="0"/>
              </a:spcAft>
              <a:buClr>
                <a:schemeClr val="dk1"/>
              </a:buClr>
              <a:buSzPts val="3400"/>
              <a:buFont typeface="Calibri"/>
              <a:buNone/>
            </a:pPr>
            <a:r>
              <a:rPr lang="en-US" sz="3400">
                <a:solidFill>
                  <a:schemeClr val="dk1"/>
                </a:solidFill>
              </a:rPr>
              <a:t>Notas Para Maestros </a:t>
            </a:r>
            <a:r>
              <a:rPr lang="en-US" sz="3400">
                <a:solidFill>
                  <a:schemeClr val="dk1"/>
                </a:solidFill>
              </a:rPr>
              <a:t>1</a:t>
            </a:r>
            <a:endParaRPr sz="3400">
              <a:solidFill>
                <a:schemeClr val="dk1"/>
              </a:solidFill>
            </a:endParaRPr>
          </a:p>
        </p:txBody>
      </p:sp>
      <p:sp>
        <p:nvSpPr>
          <p:cNvPr id="366" name="Google Shape;366;p50"/>
          <p:cNvSpPr txBox="1"/>
          <p:nvPr>
            <p:ph idx="2" type="body"/>
          </p:nvPr>
        </p:nvSpPr>
        <p:spPr>
          <a:xfrm>
            <a:off x="664000" y="1411113"/>
            <a:ext cx="5801700" cy="76290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262626"/>
              </a:buClr>
              <a:buSzPts val="1800"/>
              <a:buFont typeface="Calibri"/>
              <a:buNone/>
            </a:pPr>
            <a:r>
              <a:rPr lang="en-US" sz="1600"/>
              <a:t>1. Portada: El Engaño de los Gabaonitas(Josué 9:1-10:15)</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a:p>
            <a:pPr indent="0" lvl="0" marL="0" marR="0" rtl="0" algn="l">
              <a:lnSpc>
                <a:spcPct val="100000"/>
              </a:lnSpc>
              <a:spcBef>
                <a:spcPts val="0"/>
              </a:spcBef>
              <a:spcAft>
                <a:spcPts val="0"/>
              </a:spcAft>
              <a:buClr>
                <a:srgbClr val="262626"/>
              </a:buClr>
              <a:buSzPts val="1800"/>
              <a:buFont typeface="Calibri"/>
              <a:buNone/>
            </a:pPr>
            <a:r>
              <a:rPr lang="en-US" sz="1600"/>
              <a:t>2. Después de conquistar las ciudades de Jericó y Hai, Josué continuó liderando a los israelitas en la conquista de las otras ciudades de la tierra de Canaán. Esta era la tierra que Dios les había prometido, y Él quería que ganaran batallas para conquistarla.</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a:p>
            <a:pPr indent="0" lvl="0" marL="0" marR="0" rtl="0" algn="l">
              <a:lnSpc>
                <a:spcPct val="100000"/>
              </a:lnSpc>
              <a:spcBef>
                <a:spcPts val="0"/>
              </a:spcBef>
              <a:spcAft>
                <a:spcPts val="0"/>
              </a:spcAft>
              <a:buClr>
                <a:srgbClr val="262626"/>
              </a:buClr>
              <a:buSzPts val="1800"/>
              <a:buFont typeface="Calibri"/>
              <a:buNone/>
            </a:pPr>
            <a:r>
              <a:rPr lang="en-US" sz="1600"/>
              <a:t>3. Dios estaba del lado de los israelitas, por lo que los reyes de toda la región estaban muy preocupados. Decidieron formar un gran ejército para pelear contra el pueblo de Dios.</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a:p>
            <a:pPr indent="0" lvl="0" marL="0" marR="0" rtl="0" algn="l">
              <a:lnSpc>
                <a:spcPct val="100000"/>
              </a:lnSpc>
              <a:spcBef>
                <a:spcPts val="0"/>
              </a:spcBef>
              <a:spcAft>
                <a:spcPts val="0"/>
              </a:spcAft>
              <a:buClr>
                <a:srgbClr val="262626"/>
              </a:buClr>
              <a:buSzPts val="1800"/>
              <a:buFont typeface="Calibri"/>
              <a:buNone/>
            </a:pPr>
            <a:r>
              <a:rPr lang="en-US" sz="1600"/>
              <a:t>4. Parte 1 (Los gabaonitas engañan a los israelitas):</a:t>
            </a:r>
            <a:endParaRPr sz="1600"/>
          </a:p>
          <a:p>
            <a:pPr indent="0" lvl="0" marL="0" marR="0" rtl="0" algn="l">
              <a:lnSpc>
                <a:spcPct val="100000"/>
              </a:lnSpc>
              <a:spcBef>
                <a:spcPts val="0"/>
              </a:spcBef>
              <a:spcAft>
                <a:spcPts val="0"/>
              </a:spcAft>
              <a:buClr>
                <a:srgbClr val="262626"/>
              </a:buClr>
              <a:buSzPts val="1800"/>
              <a:buFont typeface="Calibri"/>
              <a:buNone/>
            </a:pPr>
            <a:r>
              <a:rPr lang="en-US" sz="1600"/>
              <a:t>La ciudad de Gabaón estaba cerca de Josué y del pueblo de Israel. No tenía un rey, pero era grande y tenía muchos hombres guerreros. Los gabaonitas sabían que Dios estaba del lado de los israelitas, así que idearon un plan para protegerse.</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a:p>
            <a:pPr indent="0" lvl="0" marL="0" marR="0" rtl="0" algn="l">
              <a:lnSpc>
                <a:spcPct val="100000"/>
              </a:lnSpc>
              <a:spcBef>
                <a:spcPts val="0"/>
              </a:spcBef>
              <a:spcAft>
                <a:spcPts val="0"/>
              </a:spcAft>
              <a:buClr>
                <a:srgbClr val="262626"/>
              </a:buClr>
              <a:buSzPts val="1800"/>
              <a:buFont typeface="Calibri"/>
              <a:buNone/>
            </a:pPr>
            <a:r>
              <a:rPr lang="en-US" sz="1600"/>
              <a:t>5. Los gabaonitas fueron muy astutos. Cargaron a sus animales y se hicieron parecer como si hubieran estado viajando durante mucho tiempo. Usaron ropa y sandalias viejas y gastadas. Incluso pusieron pan seco y comida vieja en sus mochilas.</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a:p>
            <a:pPr indent="0" lvl="0" marL="0" marR="0" rtl="0" algn="l">
              <a:lnSpc>
                <a:spcPct val="100000"/>
              </a:lnSpc>
              <a:spcBef>
                <a:spcPts val="0"/>
              </a:spcBef>
              <a:spcAft>
                <a:spcPts val="0"/>
              </a:spcAft>
              <a:buClr>
                <a:srgbClr val="262626"/>
              </a:buClr>
              <a:buSzPts val="1800"/>
              <a:buFont typeface="Calibri"/>
              <a:buNone/>
            </a:pPr>
            <a:r>
              <a:rPr lang="en-US" sz="1600"/>
              <a:t>Los israelitas estaban acampando cerca, pero cuando llegaron los gabaonitas, Josué y el resto del pueblo pensaron que sus visitantes venían de un lugar muy lejano. Los hombres de Israel miraron la ropa vieja y probaron el pan viejo. ¡Fueron engañados!</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p:txBody>
      </p:sp>
      <p:sp>
        <p:nvSpPr>
          <p:cNvPr id="367" name="Google Shape;367;p50"/>
          <p:cNvSpPr txBox="1"/>
          <p:nvPr/>
        </p:nvSpPr>
        <p:spPr>
          <a:xfrm>
            <a:off x="4948560" y="91925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368" name="Google Shape;368;p50"/>
          <p:cNvSpPr txBox="1"/>
          <p:nvPr/>
        </p:nvSpPr>
        <p:spPr>
          <a:xfrm>
            <a:off x="12300705" y="92011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
        <p:nvSpPr>
          <p:cNvPr id="369" name="Google Shape;369;p50"/>
          <p:cNvSpPr txBox="1"/>
          <p:nvPr>
            <p:ph idx="2" type="body"/>
          </p:nvPr>
        </p:nvSpPr>
        <p:spPr>
          <a:xfrm>
            <a:off x="7171901" y="1115975"/>
            <a:ext cx="5250000" cy="77634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1300"/>
              </a:spcBef>
              <a:spcAft>
                <a:spcPts val="0"/>
              </a:spcAft>
              <a:buClr>
                <a:srgbClr val="262626"/>
              </a:buClr>
              <a:buSzPts val="1800"/>
              <a:buFont typeface="Calibri"/>
              <a:buNone/>
            </a:pPr>
            <a:r>
              <a:rPr lang="en-US" sz="1600"/>
              <a:t>6. Los gabaonitas dijeron que, aunque venían de un lugar lejano, habían oído que Dios estaba ayudando a los israelitas a ganar todas las batallas en la tierra. Pidieron que el pueblo de Israel hiciera un acuerdo especial de nunca hacerles daño.</a:t>
            </a:r>
            <a:endParaRPr sz="1600"/>
          </a:p>
          <a:p>
            <a:pPr indent="0" lvl="0" marL="0" marR="0" rtl="0" algn="l">
              <a:lnSpc>
                <a:spcPct val="100000"/>
              </a:lnSpc>
              <a:spcBef>
                <a:spcPts val="1300"/>
              </a:spcBef>
              <a:spcAft>
                <a:spcPts val="0"/>
              </a:spcAft>
              <a:buClr>
                <a:srgbClr val="262626"/>
              </a:buClr>
              <a:buSzPts val="1800"/>
              <a:buFont typeface="Calibri"/>
              <a:buNone/>
            </a:pPr>
            <a:r>
              <a:rPr lang="en-US" sz="1600"/>
              <a:t>7. Un acuerdo como este es una decisión muy importante. Los hombres de Israel debieron haberse tomado el tiempo para orar y pedir sabiduría a Dios. En cambio, pensaron: -Esto no es tan importante. Dios quiere que conquistemos todas las ciudades de Canaán, pero Gabaón es una ciudad lejana. Simplemente les prometeremos que no les haremos daño. – Así que hicieron la promesa a los gabaonitas.</a:t>
            </a:r>
            <a:endParaRPr sz="1600"/>
          </a:p>
          <a:p>
            <a:pPr indent="0" lvl="0" marL="0" marR="0" rtl="0" algn="l">
              <a:lnSpc>
                <a:spcPct val="100000"/>
              </a:lnSpc>
              <a:spcBef>
                <a:spcPts val="1300"/>
              </a:spcBef>
              <a:spcAft>
                <a:spcPts val="0"/>
              </a:spcAft>
              <a:buClr>
                <a:srgbClr val="262626"/>
              </a:buClr>
              <a:buSzPts val="1800"/>
              <a:buFont typeface="Calibri"/>
              <a:buNone/>
            </a:pPr>
            <a:r>
              <a:rPr lang="en-US" sz="1600"/>
              <a:t>8. Tres días después, los israelitas descubrieron la verdad. ¡Gabaón no era una ciudad lejana! ¡Era una ciudad enemiga que estaba muy cerca! Habían cometido un terrible error y tenían que cumplir su promesa. Lamentaron no haber pedido sabiduría a Dios antes de hacer el acuerdo.</a:t>
            </a:r>
            <a:endParaRPr sz="1600"/>
          </a:p>
          <a:p>
            <a:pPr indent="0" lvl="0" marL="0" marR="0" rtl="0" algn="l">
              <a:lnSpc>
                <a:spcPct val="100000"/>
              </a:lnSpc>
              <a:spcBef>
                <a:spcPts val="1300"/>
              </a:spcBef>
              <a:spcAft>
                <a:spcPts val="0"/>
              </a:spcAft>
              <a:buClr>
                <a:srgbClr val="262626"/>
              </a:buClr>
              <a:buSzPts val="1800"/>
              <a:buFont typeface="Calibri"/>
              <a:buNone/>
            </a:pPr>
            <a:r>
              <a:rPr lang="en-US" sz="1600"/>
              <a:t>9. El pueblo de Israel no estaba feliz con sus líderes. Se quejaron de que no debían dejar que los gabaonitas se salieran con la suya. Pero los líderes dijeron que tenían que cumplir su promesa de no hacerles daño.</a:t>
            </a:r>
            <a:endParaRPr sz="1600"/>
          </a:p>
          <a:p>
            <a:pPr indent="0" lvl="0" marL="0" marR="0" rtl="0" algn="l">
              <a:lnSpc>
                <a:spcPct val="100000"/>
              </a:lnSpc>
              <a:spcBef>
                <a:spcPts val="1300"/>
              </a:spcBef>
              <a:spcAft>
                <a:spcPts val="0"/>
              </a:spcAft>
              <a:buClr>
                <a:srgbClr val="262626"/>
              </a:buClr>
              <a:buSzPts val="1800"/>
              <a:buFont typeface="Calibri"/>
              <a:buNone/>
            </a:pPr>
            <a:r>
              <a:rPr lang="en-US" sz="1600"/>
              <a:t>10. Finalmente, tomaron una decisión. Cumplirían su promesa y no dañarían a los gabaonitas. Sin embargo, los gabaonitas tendrían que trabajar para los israelitas. Desde ese momento, los gabaonitas tendrían que llevar agua y cortar leña para los israelitas.</a:t>
            </a:r>
            <a:endParaRPr sz="1600"/>
          </a:p>
          <a:p>
            <a:pPr indent="0" lvl="0" marL="0" marR="0" rtl="0" algn="l">
              <a:lnSpc>
                <a:spcPct val="100000"/>
              </a:lnSpc>
              <a:spcBef>
                <a:spcPts val="1300"/>
              </a:spcBef>
              <a:spcAft>
                <a:spcPts val="0"/>
              </a:spcAft>
              <a:buClr>
                <a:srgbClr val="262626"/>
              </a:buClr>
              <a:buSzPts val="1800"/>
              <a:buFont typeface="Calibri"/>
              <a:buNone/>
            </a:pPr>
            <a:r>
              <a:t/>
            </a:r>
            <a:endParaRPr sz="1600"/>
          </a:p>
          <a:p>
            <a:pPr indent="0" lvl="0" marL="0" marR="0" rtl="0" algn="l">
              <a:lnSpc>
                <a:spcPct val="100000"/>
              </a:lnSpc>
              <a:spcBef>
                <a:spcPts val="1300"/>
              </a:spcBef>
              <a:spcAft>
                <a:spcPts val="0"/>
              </a:spcAft>
              <a:buClr>
                <a:srgbClr val="262626"/>
              </a:buClr>
              <a:buSzPts val="1800"/>
              <a:buFont typeface="Calibri"/>
              <a:buNone/>
            </a:pPr>
            <a:r>
              <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4" name="Shape 374"/>
        <p:cNvGrpSpPr/>
        <p:nvPr/>
      </p:nvGrpSpPr>
      <p:grpSpPr>
        <a:xfrm>
          <a:off x="0" y="0"/>
          <a:ext cx="0" cy="0"/>
          <a:chOff x="0" y="0"/>
          <a:chExt cx="0" cy="0"/>
        </a:xfrm>
      </p:grpSpPr>
      <p:sp>
        <p:nvSpPr>
          <p:cNvPr id="375" name="Google Shape;375;p51"/>
          <p:cNvSpPr txBox="1"/>
          <p:nvPr>
            <p:ph type="title"/>
          </p:nvPr>
        </p:nvSpPr>
        <p:spPr>
          <a:xfrm>
            <a:off x="680459" y="643344"/>
            <a:ext cx="5739630" cy="633409"/>
          </a:xfrm>
          <a:prstGeom prst="rect">
            <a:avLst/>
          </a:prstGeom>
          <a:noFill/>
          <a:ln>
            <a:noFill/>
          </a:ln>
        </p:spPr>
        <p:txBody>
          <a:bodyPr anchorCtr="0" anchor="b" bIns="65000" lIns="130025" spcFirstLastPara="1" rIns="130025" wrap="square" tIns="65000">
            <a:noAutofit/>
          </a:bodyPr>
          <a:lstStyle/>
          <a:p>
            <a:pPr indent="0" lvl="0" marL="0" rtl="0" algn="l">
              <a:lnSpc>
                <a:spcPct val="85000"/>
              </a:lnSpc>
              <a:spcBef>
                <a:spcPts val="0"/>
              </a:spcBef>
              <a:spcAft>
                <a:spcPts val="0"/>
              </a:spcAft>
              <a:buClr>
                <a:schemeClr val="dk1"/>
              </a:buClr>
              <a:buSzPts val="3400"/>
              <a:buFont typeface="Calibri"/>
              <a:buNone/>
            </a:pPr>
            <a:r>
              <a:rPr lang="en-US" sz="3400">
                <a:solidFill>
                  <a:schemeClr val="dk1"/>
                </a:solidFill>
              </a:rPr>
              <a:t>Notas Para Maestros</a:t>
            </a:r>
            <a:r>
              <a:rPr lang="en-US" sz="3400">
                <a:solidFill>
                  <a:schemeClr val="dk1"/>
                </a:solidFill>
              </a:rPr>
              <a:t> 2</a:t>
            </a:r>
            <a:endParaRPr sz="3400">
              <a:solidFill>
                <a:schemeClr val="dk1"/>
              </a:solidFill>
            </a:endParaRPr>
          </a:p>
        </p:txBody>
      </p:sp>
      <p:sp>
        <p:nvSpPr>
          <p:cNvPr id="376" name="Google Shape;376;p51"/>
          <p:cNvSpPr txBox="1"/>
          <p:nvPr>
            <p:ph idx="2" type="body"/>
          </p:nvPr>
        </p:nvSpPr>
        <p:spPr>
          <a:xfrm>
            <a:off x="726150" y="1276750"/>
            <a:ext cx="5559300" cy="77634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262626"/>
              </a:buClr>
              <a:buSzPts val="1800"/>
              <a:buFont typeface="Calibri"/>
              <a:buNone/>
            </a:pPr>
            <a:r>
              <a:rPr lang="en-US" sz="1600"/>
              <a:t>11. Parte 2 (Israel protege a los gabaonitas):</a:t>
            </a:r>
            <a:endParaRPr sz="1600"/>
          </a:p>
          <a:p>
            <a:pPr indent="0" lvl="0" marL="0" marR="0" rtl="0" algn="l">
              <a:lnSpc>
                <a:spcPct val="100000"/>
              </a:lnSpc>
              <a:spcBef>
                <a:spcPts val="0"/>
              </a:spcBef>
              <a:spcAft>
                <a:spcPts val="0"/>
              </a:spcAft>
              <a:buClr>
                <a:srgbClr val="262626"/>
              </a:buClr>
              <a:buSzPts val="1800"/>
              <a:buFont typeface="Calibri"/>
              <a:buNone/>
            </a:pPr>
            <a:r>
              <a:rPr lang="en-US" sz="1600"/>
              <a:t>¿Recuerdan cómo todos los reyes de las naciones se unieron para luchar contra los israelitas? Cuando se enteraron de que los gabaonitas habían hecho un tratado especial con los israelitas, se enojaron mucho. Decidieron pelear contra los gabaonitas y darles una lección.</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a:p>
            <a:pPr indent="0" lvl="0" marL="0" marR="0" rtl="0" algn="l">
              <a:lnSpc>
                <a:spcPct val="100000"/>
              </a:lnSpc>
              <a:spcBef>
                <a:spcPts val="0"/>
              </a:spcBef>
              <a:spcAft>
                <a:spcPts val="0"/>
              </a:spcAft>
              <a:buClr>
                <a:srgbClr val="262626"/>
              </a:buClr>
              <a:buSzPts val="1800"/>
              <a:buFont typeface="Calibri"/>
              <a:buNone/>
            </a:pPr>
            <a:r>
              <a:rPr lang="en-US" sz="1600"/>
              <a:t>12. Cuando los gabaonitas se enteraron de que las otras naciones iban a atacarlos, enviaron un mensaje a Josué y al pueblo de Israel: “¡Ayúdennos! ¡Vengan y sálvennos o seremos destruidos!”</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a:p>
            <a:pPr indent="0" lvl="0" marL="0" marR="0" rtl="0" algn="l">
              <a:lnSpc>
                <a:spcPct val="100000"/>
              </a:lnSpc>
              <a:spcBef>
                <a:spcPts val="0"/>
              </a:spcBef>
              <a:spcAft>
                <a:spcPts val="0"/>
              </a:spcAft>
              <a:buClr>
                <a:srgbClr val="262626"/>
              </a:buClr>
              <a:buSzPts val="1800"/>
              <a:buFont typeface="Calibri"/>
              <a:buNone/>
            </a:pPr>
            <a:r>
              <a:rPr lang="en-US" sz="1600"/>
              <a:t>13. Josué recordó la promesa que les había hecho a los gabaonitas. Lideró a los soldados israelitas en una batalla contra los reyes y los pueblos de la región, y los derrotaron con una gran victoria.</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a:p>
            <a:pPr indent="0" lvl="0" marL="0" marR="0" rtl="0" algn="l">
              <a:lnSpc>
                <a:spcPct val="100000"/>
              </a:lnSpc>
              <a:spcBef>
                <a:spcPts val="0"/>
              </a:spcBef>
              <a:spcAft>
                <a:spcPts val="0"/>
              </a:spcAft>
              <a:buClr>
                <a:srgbClr val="262626"/>
              </a:buClr>
              <a:buSzPts val="1800"/>
              <a:buFont typeface="Calibri"/>
              <a:buNone/>
            </a:pPr>
            <a:r>
              <a:rPr lang="en-US" sz="1600"/>
              <a:t>14. Todos supieron que Dios era el Dios de Israel. Mientras los israelitas perseguían a los enemigos, grandes granizos comenzaron a caer del cielo. Más soldados enemigos murieron por los granizos que por las espadas.</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a:p>
            <a:pPr indent="0" lvl="0" marL="0" marR="0" rtl="0" algn="l">
              <a:lnSpc>
                <a:spcPct val="100000"/>
              </a:lnSpc>
              <a:spcBef>
                <a:spcPts val="0"/>
              </a:spcBef>
              <a:spcAft>
                <a:spcPts val="0"/>
              </a:spcAft>
              <a:buClr>
                <a:srgbClr val="262626"/>
              </a:buClr>
              <a:buSzPts val="1800"/>
              <a:buFont typeface="Calibri"/>
              <a:buNone/>
            </a:pPr>
            <a:r>
              <a:rPr lang="en-US" sz="1600"/>
              <a:t>15. Josué y los soldados habían estado luchando tanto tiempo que pronto caería la noche y estaría oscuro. Entonces, Josué hizo algo que nadie esperaba. ¡Josué le dijo al sol que se detuviera, y así fue!</a:t>
            </a:r>
            <a:endParaRPr sz="1600"/>
          </a:p>
          <a:p>
            <a:pPr indent="0" lvl="0" marL="0" marR="0" rtl="0" algn="l">
              <a:lnSpc>
                <a:spcPct val="100000"/>
              </a:lnSpc>
              <a:spcBef>
                <a:spcPts val="0"/>
              </a:spcBef>
              <a:spcAft>
                <a:spcPts val="0"/>
              </a:spcAft>
              <a:buClr>
                <a:srgbClr val="262626"/>
              </a:buClr>
              <a:buSzPts val="1800"/>
              <a:buFont typeface="Calibri"/>
              <a:buNone/>
            </a:pPr>
            <a:r>
              <a:rPr lang="en-US" sz="1600"/>
              <a:t>Ese día, Dios mostró que Él era Dios para su pueblo. Dios hizo que el sol se detuviera, por lo que continuó siendo de día el tiempo suficiente para que los israelitas ganaran la batalla. ¡Jamás había habido una batalla así, ni la ha habido desde entonces!</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a:p>
            <a:pPr indent="0" lvl="0" marL="0" marR="0" rtl="0" algn="l">
              <a:lnSpc>
                <a:spcPct val="100000"/>
              </a:lnSpc>
              <a:spcBef>
                <a:spcPts val="0"/>
              </a:spcBef>
              <a:spcAft>
                <a:spcPts val="0"/>
              </a:spcAft>
              <a:buClr>
                <a:srgbClr val="262626"/>
              </a:buClr>
              <a:buSzPts val="1800"/>
              <a:buFont typeface="Calibri"/>
              <a:buNone/>
            </a:pPr>
            <a:r>
              <a:t/>
            </a:r>
            <a:endParaRPr sz="1600"/>
          </a:p>
        </p:txBody>
      </p:sp>
      <p:sp>
        <p:nvSpPr>
          <p:cNvPr id="377" name="Google Shape;377;p5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378" name="Google Shape;378;p5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2"/>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US"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3"/>
              </a:rPr>
              <a:t>misionleccionesbiblicas.org</a:t>
            </a:r>
            <a:r>
              <a:rPr b="0" i="0" lang="en-US"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4"/>
              </a:rPr>
              <a:t>www.missionbibleclass.org</a:t>
            </a:r>
            <a:r>
              <a:rPr b="0" i="0" lang="en-US"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85" name="Google Shape;385;p52"/>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86" name="Google Shape;386;p52"/>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US" sz="2300"/>
              <a:t>Atribución: </a:t>
            </a:r>
            <a:r>
              <a:rPr lang="en-US" sz="2300"/>
              <a:t>Esta ayuda visual fue construida por Mary Nelson </a:t>
            </a:r>
            <a:r>
              <a:rPr lang="en-US" sz="2300" u="sng">
                <a:solidFill>
                  <a:schemeClr val="hlink"/>
                </a:solidFill>
                <a:hlinkClick r:id="rId6"/>
              </a:rPr>
              <a:t>www.missionbibleclass.org</a:t>
            </a:r>
            <a:r>
              <a:rPr lang="en-US" sz="2300"/>
              <a:t>  utilizando:</a:t>
            </a:r>
            <a:endParaRPr sz="2300"/>
          </a:p>
          <a:p>
            <a:pPr indent="-431800" lvl="0" marL="647700" rtl="0" algn="l">
              <a:lnSpc>
                <a:spcPct val="100000"/>
              </a:lnSpc>
              <a:spcBef>
                <a:spcPts val="1400"/>
              </a:spcBef>
              <a:spcAft>
                <a:spcPts val="0"/>
              </a:spcAft>
              <a:buSzPct val="86956"/>
              <a:buChar char="●"/>
            </a:pPr>
            <a:r>
              <a:rPr lang="en-US"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US" sz="2300"/>
              <a:t>Texto y diapositivas de Mary Nelson</a:t>
            </a:r>
            <a:endParaRPr sz="2300"/>
          </a:p>
          <a:p>
            <a:pPr indent="-431800" lvl="0" marL="647700" rtl="0" algn="l">
              <a:lnSpc>
                <a:spcPct val="100000"/>
              </a:lnSpc>
              <a:spcBef>
                <a:spcPts val="0"/>
              </a:spcBef>
              <a:spcAft>
                <a:spcPts val="0"/>
              </a:spcAft>
              <a:buSzPct val="86956"/>
              <a:buChar char="●"/>
            </a:pPr>
            <a:r>
              <a:rPr lang="en-US" sz="2300"/>
              <a:t>Ilustraciones de Sweet Publishing </a:t>
            </a:r>
            <a:r>
              <a:rPr lang="en-US" sz="2300" u="sng">
                <a:solidFill>
                  <a:schemeClr val="hlink"/>
                </a:solidFill>
                <a:hlinkClick r:id="rId7"/>
              </a:rPr>
              <a:t>http://sweetpublishing.com/</a:t>
            </a:r>
            <a:r>
              <a:rPr lang="en-US" sz="2300"/>
              <a:t> </a:t>
            </a:r>
            <a:br>
              <a:rPr lang="en-US" sz="2300"/>
            </a:br>
            <a:r>
              <a:rPr lang="en-US" sz="2300"/>
              <a:t>Acceso a través de </a:t>
            </a:r>
            <a:r>
              <a:rPr lang="en-US" sz="2300" u="sng">
                <a:solidFill>
                  <a:schemeClr val="hlink"/>
                </a:solidFill>
                <a:hlinkClick r:id="rId8"/>
              </a:rPr>
              <a:t>www.freebibleimages.org</a:t>
            </a:r>
            <a:r>
              <a:rPr lang="en-US" sz="2300"/>
              <a:t>  y </a:t>
            </a:r>
            <a:r>
              <a:rPr lang="en-US" sz="2300" u="sng">
                <a:solidFill>
                  <a:schemeClr val="hlink"/>
                </a:solidFill>
                <a:hlinkClick r:id="rId9"/>
              </a:rPr>
              <a:t>https://www.unfoldingword.org/sweet-publishing/</a:t>
            </a:r>
            <a:r>
              <a:rPr lang="en-US" sz="2300"/>
              <a:t> </a:t>
            </a:r>
            <a:endParaRPr sz="2300"/>
          </a:p>
          <a:p>
            <a:pPr indent="0" lvl="0" marL="0" rtl="0" algn="l">
              <a:lnSpc>
                <a:spcPct val="100000"/>
              </a:lnSpc>
              <a:spcBef>
                <a:spcPts val="0"/>
              </a:spcBef>
              <a:spcAft>
                <a:spcPts val="0"/>
              </a:spcAft>
              <a:buNone/>
            </a:pPr>
            <a:r>
              <a:rPr b="1" lang="en-US" sz="2300">
                <a:solidFill>
                  <a:srgbClr val="000000"/>
                </a:solidFill>
              </a:rPr>
              <a:t>A</a:t>
            </a:r>
            <a:r>
              <a:rPr b="1" lang="en-US" sz="2300">
                <a:solidFill>
                  <a:srgbClr val="000000"/>
                </a:solidFill>
              </a:rPr>
              <a:t>lteración: </a:t>
            </a:r>
            <a:r>
              <a:rPr lang="en-US" sz="2300">
                <a:solidFill>
                  <a:srgbClr val="000000"/>
                </a:solidFill>
              </a:rPr>
              <a:t>Texto añadido a la portada.</a:t>
            </a:r>
            <a:endParaRPr sz="2300">
              <a:solidFill>
                <a:srgbClr val="000000"/>
              </a:solidFill>
            </a:endParaRPr>
          </a:p>
          <a:p>
            <a:pPr indent="-360045" lvl="0" marL="457200" rtl="0" algn="l">
              <a:lnSpc>
                <a:spcPct val="100000"/>
              </a:lnSpc>
              <a:spcBef>
                <a:spcPts val="0"/>
              </a:spcBef>
              <a:spcAft>
                <a:spcPts val="0"/>
              </a:spcAft>
              <a:buClr>
                <a:srgbClr val="000000"/>
              </a:buClr>
              <a:buSzPct val="100000"/>
              <a:buChar char="●"/>
            </a:pPr>
            <a:r>
              <a:rPr lang="en-US" sz="2300">
                <a:solidFill>
                  <a:srgbClr val="000000"/>
                </a:solidFill>
              </a:rPr>
              <a:t>Texto traducido al español en diapositiva 2.  </a:t>
            </a:r>
            <a:endParaRPr sz="2300">
              <a:solidFill>
                <a:srgbClr val="000000"/>
              </a:solidFill>
            </a:endParaRPr>
          </a:p>
        </p:txBody>
      </p:sp>
      <p:pic>
        <p:nvPicPr>
          <p:cNvPr id="387" name="Google Shape;387;p52"/>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388" name="Google Shape;388;p52"/>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US" sz="2000" u="sng" cap="none" strike="noStrike">
                <a:solidFill>
                  <a:schemeClr val="hlink"/>
                </a:solidFill>
                <a:latin typeface="Calibri"/>
                <a:ea typeface="Calibri"/>
                <a:cs typeface="Calibri"/>
                <a:sym typeface="Calibri"/>
                <a:hlinkClick r:id="rId11"/>
              </a:rPr>
              <a:t>https://creativecommons.org/licenses/by-sa/4.0/deed.es</a:t>
            </a:r>
            <a:r>
              <a:rPr b="0" i="0" lang="en-US"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89" name="Google Shape;389;p52"/>
          <p:cNvSpPr txBox="1"/>
          <p:nvPr/>
        </p:nvSpPr>
        <p:spPr>
          <a:xfrm>
            <a:off x="5570275" y="1375850"/>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US" sz="1600" u="none" cap="none" strike="noStrike">
                <a:solidFill>
                  <a:srgbClr val="000000"/>
                </a:solidFill>
                <a:latin typeface="Calibri"/>
                <a:ea typeface="Calibri"/>
                <a:cs typeface="Calibri"/>
                <a:sym typeface="Calibri"/>
              </a:rPr>
              <a:t>Puede descargar este pase de diapositivas de</a:t>
            </a:r>
            <a:r>
              <a:rPr b="1" i="0" lang="en-US" sz="1600" u="none" cap="none" strike="noStrike">
                <a:solidFill>
                  <a:srgbClr val="000000"/>
                </a:solidFill>
                <a:latin typeface="Calibri"/>
                <a:ea typeface="Calibri"/>
                <a:cs typeface="Calibri"/>
                <a:sym typeface="Calibri"/>
              </a:rPr>
              <a:t> </a:t>
            </a:r>
            <a:r>
              <a:rPr b="1" i="0" lang="en-US" sz="1600" u="sng" cap="none" strike="noStrike">
                <a:solidFill>
                  <a:schemeClr val="hlink"/>
                </a:solidFill>
                <a:latin typeface="Calibri"/>
                <a:ea typeface="Calibri"/>
                <a:cs typeface="Calibri"/>
                <a:sym typeface="Calibri"/>
                <a:hlinkClick r:id="rId12"/>
              </a:rPr>
              <a:t>misionleccionesbiblicas.org</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90" name="Google Shape;390;p52"/>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a:t>
            </a:r>
            <a:r>
              <a:rPr lang="en-US" sz="1400">
                <a:latin typeface="Calibri"/>
                <a:ea typeface="Calibri"/>
                <a:cs typeface="Calibri"/>
                <a:sym typeface="Calibri"/>
              </a:rPr>
              <a:t>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391" name="Google Shape;391;p52"/>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49" name="Google Shape;249;p36"/>
          <p:cNvSpPr txBox="1"/>
          <p:nvPr/>
        </p:nvSpPr>
        <p:spPr>
          <a:xfrm>
            <a:off x="47526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250" name="Google Shape;250;p36"/>
          <p:cNvSpPr txBox="1"/>
          <p:nvPr/>
        </p:nvSpPr>
        <p:spPr>
          <a:xfrm>
            <a:off x="121047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4" name="Shape 254"/>
        <p:cNvGrpSpPr/>
        <p:nvPr/>
      </p:nvGrpSpPr>
      <p:grpSpPr>
        <a:xfrm>
          <a:off x="0" y="0"/>
          <a:ext cx="0" cy="0"/>
          <a:chOff x="0" y="0"/>
          <a:chExt cx="0" cy="0"/>
        </a:xfrm>
      </p:grpSpPr>
      <p:sp>
        <p:nvSpPr>
          <p:cNvPr id="255" name="Google Shape;255;p37"/>
          <p:cNvSpPr txBox="1"/>
          <p:nvPr>
            <p:ph idx="4294967295"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p>
            <a:pPr indent="0" lvl="0" marL="0" rtl="0" algn="l">
              <a:lnSpc>
                <a:spcPct val="85000"/>
              </a:lnSpc>
              <a:spcBef>
                <a:spcPts val="0"/>
              </a:spcBef>
              <a:spcAft>
                <a:spcPts val="0"/>
              </a:spcAft>
              <a:buClr>
                <a:schemeClr val="accent1"/>
              </a:buClr>
              <a:buSzPts val="1600"/>
              <a:buFont typeface="Times New Roman"/>
              <a:buNone/>
            </a:pPr>
            <a:r>
              <a:rPr lang="en-US" sz="1600">
                <a:latin typeface="Times New Roman"/>
                <a:ea typeface="Times New Roman"/>
                <a:cs typeface="Times New Roman"/>
                <a:sym typeface="Times New Roman"/>
              </a:rPr>
              <a:t>3. God was on the side of the Israelites so the kings in all of the land were very worried.  They decided to join together and form a big army to fight God’s people.</a:t>
            </a:r>
            <a:endParaRPr sz="1600">
              <a:latin typeface="Times New Roman"/>
              <a:ea typeface="Times New Roman"/>
              <a:cs typeface="Times New Roman"/>
              <a:sym typeface="Times New Roman"/>
            </a:endParaRPr>
          </a:p>
        </p:txBody>
      </p:sp>
      <p:pic>
        <p:nvPicPr>
          <p:cNvPr id="256" name="Google Shape;256;p37"/>
          <p:cNvPicPr preferRelativeResize="0"/>
          <p:nvPr/>
        </p:nvPicPr>
        <p:blipFill rotWithShape="1">
          <a:blip r:embed="rId3">
            <a:alphaModFix/>
          </a:blip>
          <a:srcRect b="0" l="0" r="0" t="0"/>
          <a:stretch/>
        </p:blipFill>
        <p:spPr>
          <a:xfrm>
            <a:off x="-787" y="-601"/>
            <a:ext cx="13006387" cy="9754790"/>
          </a:xfrm>
          <a:prstGeom prst="rect">
            <a:avLst/>
          </a:prstGeom>
          <a:noFill/>
          <a:ln>
            <a:noFill/>
          </a:ln>
        </p:spPr>
      </p:pic>
      <p:sp>
        <p:nvSpPr>
          <p:cNvPr id="257" name="Google Shape;257;p37"/>
          <p:cNvSpPr txBox="1"/>
          <p:nvPr/>
        </p:nvSpPr>
        <p:spPr>
          <a:xfrm>
            <a:off x="4948685" y="93880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dk1"/>
                </a:solidFill>
                <a:latin typeface="Calibri"/>
                <a:ea typeface="Calibri"/>
                <a:cs typeface="Calibri"/>
                <a:sym typeface="Calibri"/>
              </a:rPr>
              <a:t>    misionleccionesbiblicas.org    </a:t>
            </a:r>
            <a:r>
              <a:rPr lang="en-US">
                <a:solidFill>
                  <a:schemeClr val="dk1"/>
                </a:solidFill>
                <a:latin typeface="Calibri"/>
                <a:ea typeface="Calibri"/>
                <a:cs typeface="Calibri"/>
                <a:sym typeface="Calibri"/>
              </a:rPr>
              <a:t>El Engaño de los Gabaonitas</a:t>
            </a:r>
            <a:endParaRPr sz="1400">
              <a:solidFill>
                <a:schemeClr val="dk1"/>
              </a:solidFill>
              <a:latin typeface="Calibri"/>
              <a:ea typeface="Calibri"/>
              <a:cs typeface="Calibri"/>
              <a:sym typeface="Calibri"/>
            </a:endParaRPr>
          </a:p>
        </p:txBody>
      </p:sp>
      <p:sp>
        <p:nvSpPr>
          <p:cNvPr id="258" name="Google Shape;258;p37"/>
          <p:cNvSpPr txBox="1"/>
          <p:nvPr/>
        </p:nvSpPr>
        <p:spPr>
          <a:xfrm>
            <a:off x="12301080" y="93880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2" name="Shape 262"/>
        <p:cNvGrpSpPr/>
        <p:nvPr/>
      </p:nvGrpSpPr>
      <p:grpSpPr>
        <a:xfrm>
          <a:off x="0" y="0"/>
          <a:ext cx="0" cy="0"/>
          <a:chOff x="0" y="0"/>
          <a:chExt cx="0" cy="0"/>
        </a:xfrm>
      </p:grpSpPr>
      <p:sp>
        <p:nvSpPr>
          <p:cNvPr id="263" name="Google Shape;263;p38"/>
          <p:cNvSpPr txBox="1"/>
          <p:nvPr>
            <p:ph idx="4294967295"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p>
            <a:pPr indent="0" lvl="0" marL="0" rtl="0" algn="l">
              <a:lnSpc>
                <a:spcPct val="85000"/>
              </a:lnSpc>
              <a:spcBef>
                <a:spcPts val="0"/>
              </a:spcBef>
              <a:spcAft>
                <a:spcPts val="0"/>
              </a:spcAft>
              <a:buClr>
                <a:schemeClr val="accent1"/>
              </a:buClr>
              <a:buSzPts val="1600"/>
              <a:buFont typeface="Times New Roman"/>
              <a:buNone/>
            </a:pPr>
            <a:r>
              <a:rPr lang="en-US" sz="1600">
                <a:latin typeface="Times New Roman"/>
                <a:ea typeface="Times New Roman"/>
                <a:cs typeface="Times New Roman"/>
                <a:sym typeface="Times New Roman"/>
              </a:rPr>
              <a:t>4. Part 1 (The Gibeonites trick the Israelites)  </a:t>
            </a:r>
            <a:br>
              <a:rPr lang="en-US" sz="1600">
                <a:latin typeface="Times New Roman"/>
                <a:ea typeface="Times New Roman"/>
                <a:cs typeface="Times New Roman"/>
                <a:sym typeface="Times New Roman"/>
              </a:rPr>
            </a:br>
            <a:r>
              <a:rPr lang="en-US" sz="1600">
                <a:latin typeface="Times New Roman"/>
                <a:ea typeface="Times New Roman"/>
                <a:cs typeface="Times New Roman"/>
                <a:sym typeface="Times New Roman"/>
              </a:rPr>
              <a:t>The city of Gibeon was very near where Joshua and the people of Israel were located.  The city did not have a king but it was big and had a lot of fighting men.   The people of Gibeon knew that God was on the side of the Israelites so they thought up a plan to protect themselves.</a:t>
            </a:r>
            <a:endParaRPr sz="1600">
              <a:latin typeface="Times New Roman"/>
              <a:ea typeface="Times New Roman"/>
              <a:cs typeface="Times New Roman"/>
              <a:sym typeface="Times New Roman"/>
            </a:endParaRPr>
          </a:p>
        </p:txBody>
      </p:sp>
      <p:pic>
        <p:nvPicPr>
          <p:cNvPr id="264" name="Google Shape;264;p38"/>
          <p:cNvPicPr preferRelativeResize="0"/>
          <p:nvPr/>
        </p:nvPicPr>
        <p:blipFill rotWithShape="1">
          <a:blip r:embed="rId3">
            <a:alphaModFix/>
          </a:blip>
          <a:srcRect b="0" l="0" r="0" t="0"/>
          <a:stretch/>
        </p:blipFill>
        <p:spPr>
          <a:xfrm>
            <a:off x="-1587" y="4730"/>
            <a:ext cx="13006387" cy="9754790"/>
          </a:xfrm>
          <a:prstGeom prst="rect">
            <a:avLst/>
          </a:prstGeom>
          <a:noFill/>
          <a:ln>
            <a:noFill/>
          </a:ln>
        </p:spPr>
      </p:pic>
      <p:sp>
        <p:nvSpPr>
          <p:cNvPr id="265" name="Google Shape;265;p3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266" name="Google Shape;266;p3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0" name="Shape 270"/>
        <p:cNvGrpSpPr/>
        <p:nvPr/>
      </p:nvGrpSpPr>
      <p:grpSpPr>
        <a:xfrm>
          <a:off x="0" y="0"/>
          <a:ext cx="0" cy="0"/>
          <a:chOff x="0" y="0"/>
          <a:chExt cx="0" cy="0"/>
        </a:xfrm>
      </p:grpSpPr>
      <p:sp>
        <p:nvSpPr>
          <p:cNvPr id="271" name="Google Shape;271;p39"/>
          <p:cNvSpPr txBox="1"/>
          <p:nvPr>
            <p:ph idx="4294967295"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p>
            <a:pPr indent="0" lvl="0" marL="0" rtl="0" algn="l">
              <a:lnSpc>
                <a:spcPct val="85000"/>
              </a:lnSpc>
              <a:spcBef>
                <a:spcPts val="0"/>
              </a:spcBef>
              <a:spcAft>
                <a:spcPts val="0"/>
              </a:spcAft>
              <a:buClr>
                <a:schemeClr val="accent1"/>
              </a:buClr>
              <a:buSzPts val="1600"/>
              <a:buFont typeface="Times New Roman"/>
              <a:buNone/>
            </a:pPr>
            <a:r>
              <a:rPr lang="en-US" sz="1600">
                <a:latin typeface="Times New Roman"/>
                <a:ea typeface="Times New Roman"/>
                <a:cs typeface="Times New Roman"/>
                <a:sym typeface="Times New Roman"/>
              </a:rPr>
              <a:t>5. The Gibeonites were very tricky.  They loaded up their animals and made it look like they had been travelling for a long time.  They wore old and worn out clothes and shoes.  They even put old dry bread and food in their travel packs.  </a:t>
            </a:r>
            <a:br>
              <a:rPr lang="en-US" sz="1600">
                <a:latin typeface="Times New Roman"/>
                <a:ea typeface="Times New Roman"/>
                <a:cs typeface="Times New Roman"/>
                <a:sym typeface="Times New Roman"/>
              </a:rPr>
            </a:br>
            <a:br>
              <a:rPr lang="en-US" sz="1600">
                <a:latin typeface="Times New Roman"/>
                <a:ea typeface="Times New Roman"/>
                <a:cs typeface="Times New Roman"/>
                <a:sym typeface="Times New Roman"/>
              </a:rPr>
            </a:br>
            <a:r>
              <a:rPr lang="en-US" sz="1600">
                <a:latin typeface="Times New Roman"/>
                <a:ea typeface="Times New Roman"/>
                <a:cs typeface="Times New Roman"/>
                <a:sym typeface="Times New Roman"/>
              </a:rPr>
              <a:t>The Israelites were camped nearby but when the Gibeonites arrived it seemed to Joshua and the rest of the people that they had come from a place far far away.   The men of Israel looked at the old clothes and even tasted the old bread.  They were fooled!</a:t>
            </a:r>
            <a:endParaRPr sz="1600">
              <a:latin typeface="Times New Roman"/>
              <a:ea typeface="Times New Roman"/>
              <a:cs typeface="Times New Roman"/>
              <a:sym typeface="Times New Roman"/>
            </a:endParaRPr>
          </a:p>
        </p:txBody>
      </p:sp>
      <p:pic>
        <p:nvPicPr>
          <p:cNvPr id="272" name="Google Shape;272;p39"/>
          <p:cNvPicPr preferRelativeResize="0"/>
          <p:nvPr/>
        </p:nvPicPr>
        <p:blipFill rotWithShape="1">
          <a:blip r:embed="rId3">
            <a:alphaModFix/>
          </a:blip>
          <a:srcRect b="0" l="0" r="0" t="0"/>
          <a:stretch/>
        </p:blipFill>
        <p:spPr>
          <a:xfrm>
            <a:off x="0" y="199"/>
            <a:ext cx="13006387" cy="9754790"/>
          </a:xfrm>
          <a:prstGeom prst="rect">
            <a:avLst/>
          </a:prstGeom>
          <a:noFill/>
          <a:ln>
            <a:noFill/>
          </a:ln>
        </p:spPr>
      </p:pic>
      <p:sp>
        <p:nvSpPr>
          <p:cNvPr id="273" name="Google Shape;273;p3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El Engaño de los Gabaonitas</a:t>
            </a:r>
            <a:endParaRPr sz="1400">
              <a:solidFill>
                <a:schemeClr val="lt1"/>
              </a:solidFill>
              <a:latin typeface="Calibri"/>
              <a:ea typeface="Calibri"/>
              <a:cs typeface="Calibri"/>
              <a:sym typeface="Calibri"/>
            </a:endParaRPr>
          </a:p>
        </p:txBody>
      </p:sp>
      <p:sp>
        <p:nvSpPr>
          <p:cNvPr id="274" name="Google Shape;274;p3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8" name="Shape 278"/>
        <p:cNvGrpSpPr/>
        <p:nvPr/>
      </p:nvGrpSpPr>
      <p:grpSpPr>
        <a:xfrm>
          <a:off x="0" y="0"/>
          <a:ext cx="0" cy="0"/>
          <a:chOff x="0" y="0"/>
          <a:chExt cx="0" cy="0"/>
        </a:xfrm>
      </p:grpSpPr>
      <p:sp>
        <p:nvSpPr>
          <p:cNvPr id="279" name="Google Shape;279;p40"/>
          <p:cNvSpPr txBox="1"/>
          <p:nvPr>
            <p:ph idx="4294967295"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p>
            <a:pPr indent="0" lvl="0" marL="0" rtl="0" algn="l">
              <a:lnSpc>
                <a:spcPct val="85000"/>
              </a:lnSpc>
              <a:spcBef>
                <a:spcPts val="0"/>
              </a:spcBef>
              <a:spcAft>
                <a:spcPts val="0"/>
              </a:spcAft>
              <a:buClr>
                <a:schemeClr val="accent1"/>
              </a:buClr>
              <a:buSzPts val="1600"/>
              <a:buFont typeface="Times New Roman"/>
              <a:buNone/>
            </a:pPr>
            <a:r>
              <a:rPr lang="en-US" sz="1600">
                <a:latin typeface="Times New Roman"/>
                <a:ea typeface="Times New Roman"/>
                <a:cs typeface="Times New Roman"/>
                <a:sym typeface="Times New Roman"/>
              </a:rPr>
              <a:t>6. The Gibeonites said that even though they were from far away they had heard about how God was helping the Israelites win all of the land.  They asked if the people of Israel would make a special agreement to never hurt the people of Gibeon.    </a:t>
            </a:r>
            <a:endParaRPr sz="1600">
              <a:latin typeface="Times New Roman"/>
              <a:ea typeface="Times New Roman"/>
              <a:cs typeface="Times New Roman"/>
              <a:sym typeface="Times New Roman"/>
            </a:endParaRPr>
          </a:p>
        </p:txBody>
      </p:sp>
      <p:pic>
        <p:nvPicPr>
          <p:cNvPr id="280" name="Google Shape;280;p40"/>
          <p:cNvPicPr preferRelativeResize="0"/>
          <p:nvPr/>
        </p:nvPicPr>
        <p:blipFill rotWithShape="1">
          <a:blip r:embed="rId3">
            <a:alphaModFix/>
          </a:blip>
          <a:srcRect b="0" l="0" r="0" t="0"/>
          <a:stretch/>
        </p:blipFill>
        <p:spPr>
          <a:xfrm>
            <a:off x="-1587" y="-1190"/>
            <a:ext cx="13006387" cy="9754790"/>
          </a:xfrm>
          <a:prstGeom prst="rect">
            <a:avLst/>
          </a:prstGeom>
          <a:noFill/>
          <a:ln>
            <a:noFill/>
          </a:ln>
        </p:spPr>
      </p:pic>
      <p:sp>
        <p:nvSpPr>
          <p:cNvPr id="281" name="Google Shape;281;p40"/>
          <p:cNvSpPr txBox="1"/>
          <p:nvPr/>
        </p:nvSpPr>
        <p:spPr>
          <a:xfrm>
            <a:off x="4947360" y="8865967"/>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El Engaño de los Gabaonitas</a:t>
            </a:r>
            <a:endParaRPr sz="1400">
              <a:solidFill>
                <a:schemeClr val="lt1"/>
              </a:solidFill>
              <a:latin typeface="Calibri"/>
              <a:ea typeface="Calibri"/>
              <a:cs typeface="Calibri"/>
              <a:sym typeface="Calibri"/>
            </a:endParaRPr>
          </a:p>
        </p:txBody>
      </p:sp>
      <p:sp>
        <p:nvSpPr>
          <p:cNvPr id="282" name="Google Shape;282;p40"/>
          <p:cNvSpPr txBox="1"/>
          <p:nvPr/>
        </p:nvSpPr>
        <p:spPr>
          <a:xfrm>
            <a:off x="12299505" y="887461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6" name="Shape 286"/>
        <p:cNvGrpSpPr/>
        <p:nvPr/>
      </p:nvGrpSpPr>
      <p:grpSpPr>
        <a:xfrm>
          <a:off x="0" y="0"/>
          <a:ext cx="0" cy="0"/>
          <a:chOff x="0" y="0"/>
          <a:chExt cx="0" cy="0"/>
        </a:xfrm>
      </p:grpSpPr>
      <p:sp>
        <p:nvSpPr>
          <p:cNvPr id="287" name="Google Shape;287;p41"/>
          <p:cNvSpPr txBox="1"/>
          <p:nvPr>
            <p:ph idx="4294967295"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p>
            <a:pPr indent="0" lvl="0" marL="0" rtl="0" algn="l">
              <a:lnSpc>
                <a:spcPct val="85000"/>
              </a:lnSpc>
              <a:spcBef>
                <a:spcPts val="0"/>
              </a:spcBef>
              <a:spcAft>
                <a:spcPts val="0"/>
              </a:spcAft>
              <a:buClr>
                <a:schemeClr val="accent1"/>
              </a:buClr>
              <a:buSzPts val="1600"/>
              <a:buFont typeface="Times New Roman"/>
              <a:buNone/>
            </a:pPr>
            <a:r>
              <a:rPr lang="en-US" sz="1600">
                <a:latin typeface="Times New Roman"/>
                <a:ea typeface="Times New Roman"/>
                <a:cs typeface="Times New Roman"/>
                <a:sym typeface="Times New Roman"/>
              </a:rPr>
              <a:t>7. A special agreement like this is a very big decision.  The men of Israel should have taken the time to pray and ask God to give them wisdom.  </a:t>
            </a:r>
            <a:br>
              <a:rPr lang="en-US" sz="1600">
                <a:latin typeface="Times New Roman"/>
                <a:ea typeface="Times New Roman"/>
                <a:cs typeface="Times New Roman"/>
                <a:sym typeface="Times New Roman"/>
              </a:rPr>
            </a:br>
            <a:br>
              <a:rPr lang="en-US" sz="1600">
                <a:latin typeface="Times New Roman"/>
                <a:ea typeface="Times New Roman"/>
                <a:cs typeface="Times New Roman"/>
                <a:sym typeface="Times New Roman"/>
              </a:rPr>
            </a:br>
            <a:r>
              <a:rPr lang="en-US" sz="1600">
                <a:latin typeface="Times New Roman"/>
                <a:ea typeface="Times New Roman"/>
                <a:cs typeface="Times New Roman"/>
                <a:sym typeface="Times New Roman"/>
              </a:rPr>
              <a:t>Instead, they just thought, “This is not that important.  God wants us to take over all the cities in Canaan but Gibeon is a city far away.  We will just promise to never hurt them.”  So they made the promise to the Gibeonites.</a:t>
            </a:r>
            <a:endParaRPr sz="1600">
              <a:latin typeface="Times New Roman"/>
              <a:ea typeface="Times New Roman"/>
              <a:cs typeface="Times New Roman"/>
              <a:sym typeface="Times New Roman"/>
            </a:endParaRPr>
          </a:p>
        </p:txBody>
      </p:sp>
      <p:pic>
        <p:nvPicPr>
          <p:cNvPr id="288" name="Google Shape;288;p41"/>
          <p:cNvPicPr preferRelativeResize="0"/>
          <p:nvPr/>
        </p:nvPicPr>
        <p:blipFill rotWithShape="1">
          <a:blip r:embed="rId3">
            <a:alphaModFix/>
          </a:blip>
          <a:srcRect b="0" l="0" r="0" t="0"/>
          <a:stretch/>
        </p:blipFill>
        <p:spPr>
          <a:xfrm>
            <a:off x="0" y="199"/>
            <a:ext cx="13006387" cy="9754790"/>
          </a:xfrm>
          <a:prstGeom prst="rect">
            <a:avLst/>
          </a:prstGeom>
          <a:noFill/>
          <a:ln>
            <a:noFill/>
          </a:ln>
        </p:spPr>
      </p:pic>
      <p:sp>
        <p:nvSpPr>
          <p:cNvPr id="289" name="Google Shape;289;p4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290" name="Google Shape;290;p4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4" name="Shape 294"/>
        <p:cNvGrpSpPr/>
        <p:nvPr/>
      </p:nvGrpSpPr>
      <p:grpSpPr>
        <a:xfrm>
          <a:off x="0" y="0"/>
          <a:ext cx="0" cy="0"/>
          <a:chOff x="0" y="0"/>
          <a:chExt cx="0" cy="0"/>
        </a:xfrm>
      </p:grpSpPr>
      <p:sp>
        <p:nvSpPr>
          <p:cNvPr id="295" name="Google Shape;295;p42"/>
          <p:cNvSpPr txBox="1"/>
          <p:nvPr>
            <p:ph idx="4294967295"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p>
            <a:pPr indent="0" lvl="0" marL="0" rtl="0" algn="l">
              <a:lnSpc>
                <a:spcPct val="85000"/>
              </a:lnSpc>
              <a:spcBef>
                <a:spcPts val="0"/>
              </a:spcBef>
              <a:spcAft>
                <a:spcPts val="0"/>
              </a:spcAft>
              <a:buClr>
                <a:schemeClr val="accent1"/>
              </a:buClr>
              <a:buSzPts val="1600"/>
              <a:buFont typeface="Times New Roman"/>
              <a:buNone/>
            </a:pPr>
            <a:r>
              <a:rPr lang="en-US" sz="1600">
                <a:latin typeface="Times New Roman"/>
                <a:ea typeface="Times New Roman"/>
                <a:cs typeface="Times New Roman"/>
                <a:sym typeface="Times New Roman"/>
              </a:rPr>
              <a:t>8. Three days later the Israelites learned the truth.  Gibeon was not an enemy city far away!  Gibeon was an enemy city very close to them!  They had made a terrible mistake and now they had to keep their promise.</a:t>
            </a:r>
            <a:r>
              <a:rPr lang="en-US" sz="1600"/>
              <a:t> </a:t>
            </a:r>
            <a:br>
              <a:rPr lang="en-US" sz="1600"/>
            </a:br>
            <a:br>
              <a:rPr lang="en-US" sz="1600"/>
            </a:br>
            <a:r>
              <a:rPr lang="en-US" sz="1600"/>
              <a:t>Three days later the Israelites learned the truth.  Gibeon was not an enemy city far away!  Gibeon was an enemy city very close to them!  They had made a terrible mistake and now they had to keep their promise.  They wished so much that they had asked God to give them wisdom instead of rushing right into the agreement.</a:t>
            </a:r>
            <a:endParaRPr sz="1600">
              <a:latin typeface="Times New Roman"/>
              <a:ea typeface="Times New Roman"/>
              <a:cs typeface="Times New Roman"/>
              <a:sym typeface="Times New Roman"/>
            </a:endParaRPr>
          </a:p>
        </p:txBody>
      </p:sp>
      <p:pic>
        <p:nvPicPr>
          <p:cNvPr id="296" name="Google Shape;296;p42"/>
          <p:cNvPicPr preferRelativeResize="0"/>
          <p:nvPr/>
        </p:nvPicPr>
        <p:blipFill rotWithShape="1">
          <a:blip r:embed="rId3">
            <a:alphaModFix/>
          </a:blip>
          <a:srcRect b="0" l="0" r="0" t="0"/>
          <a:stretch/>
        </p:blipFill>
        <p:spPr>
          <a:xfrm>
            <a:off x="0" y="199"/>
            <a:ext cx="13006387" cy="9754790"/>
          </a:xfrm>
          <a:prstGeom prst="rect">
            <a:avLst/>
          </a:prstGeom>
          <a:noFill/>
          <a:ln>
            <a:noFill/>
          </a:ln>
        </p:spPr>
      </p:pic>
      <p:sp>
        <p:nvSpPr>
          <p:cNvPr id="297" name="Google Shape;297;p4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298" name="Google Shape;298;p4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2" name="Shape 302"/>
        <p:cNvGrpSpPr/>
        <p:nvPr/>
      </p:nvGrpSpPr>
      <p:grpSpPr>
        <a:xfrm>
          <a:off x="0" y="0"/>
          <a:ext cx="0" cy="0"/>
          <a:chOff x="0" y="0"/>
          <a:chExt cx="0" cy="0"/>
        </a:xfrm>
      </p:grpSpPr>
      <p:sp>
        <p:nvSpPr>
          <p:cNvPr id="303" name="Google Shape;303;p43"/>
          <p:cNvSpPr txBox="1"/>
          <p:nvPr>
            <p:ph idx="4294967295" type="title"/>
          </p:nvPr>
        </p:nvSpPr>
        <p:spPr>
          <a:xfrm>
            <a:off x="701040" y="710447"/>
            <a:ext cx="11490960" cy="2358326"/>
          </a:xfrm>
          <a:prstGeom prst="rect">
            <a:avLst/>
          </a:prstGeom>
          <a:noFill/>
          <a:ln>
            <a:noFill/>
          </a:ln>
        </p:spPr>
        <p:txBody>
          <a:bodyPr anchorCtr="0" anchor="ctr" bIns="65000" lIns="130025" spcFirstLastPara="1" rIns="130025" wrap="square" tIns="65000">
            <a:noAutofit/>
          </a:bodyPr>
          <a:lstStyle/>
          <a:p>
            <a:pPr indent="0" lvl="0" marL="0" rtl="0" algn="l">
              <a:lnSpc>
                <a:spcPct val="85000"/>
              </a:lnSpc>
              <a:spcBef>
                <a:spcPts val="0"/>
              </a:spcBef>
              <a:spcAft>
                <a:spcPts val="0"/>
              </a:spcAft>
              <a:buClr>
                <a:schemeClr val="accent1"/>
              </a:buClr>
              <a:buSzPts val="1600"/>
              <a:buFont typeface="Times New Roman"/>
              <a:buNone/>
            </a:pPr>
            <a:r>
              <a:rPr lang="en-US" sz="1600">
                <a:latin typeface="Times New Roman"/>
                <a:ea typeface="Times New Roman"/>
                <a:cs typeface="Times New Roman"/>
                <a:sym typeface="Times New Roman"/>
              </a:rPr>
              <a:t>9. The Israelite people were not very happy with their leaders.  They complained to them that the Gibeonites should not be allowed to get away with this but the leaders said that they had to keep their promise not to hurt them.</a:t>
            </a:r>
            <a:endParaRPr sz="1600">
              <a:latin typeface="Times New Roman"/>
              <a:ea typeface="Times New Roman"/>
              <a:cs typeface="Times New Roman"/>
              <a:sym typeface="Times New Roman"/>
            </a:endParaRPr>
          </a:p>
        </p:txBody>
      </p:sp>
      <p:pic>
        <p:nvPicPr>
          <p:cNvPr id="304" name="Google Shape;304;p43"/>
          <p:cNvPicPr preferRelativeResize="0"/>
          <p:nvPr/>
        </p:nvPicPr>
        <p:blipFill rotWithShape="1">
          <a:blip r:embed="rId3">
            <a:alphaModFix/>
          </a:blip>
          <a:srcRect b="0" l="0" r="0" t="0"/>
          <a:stretch/>
        </p:blipFill>
        <p:spPr>
          <a:xfrm>
            <a:off x="0" y="-1190"/>
            <a:ext cx="13006387" cy="9754790"/>
          </a:xfrm>
          <a:prstGeom prst="rect">
            <a:avLst/>
          </a:prstGeom>
          <a:noFill/>
          <a:ln>
            <a:noFill/>
          </a:ln>
        </p:spPr>
      </p:pic>
      <p:sp>
        <p:nvSpPr>
          <p:cNvPr id="305" name="Google Shape;305;p4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El Engaño de los Gabaonitas</a:t>
            </a:r>
            <a:endParaRPr sz="1400">
              <a:latin typeface="Calibri"/>
              <a:ea typeface="Calibri"/>
              <a:cs typeface="Calibri"/>
              <a:sym typeface="Calibri"/>
            </a:endParaRPr>
          </a:p>
        </p:txBody>
      </p:sp>
      <p:sp>
        <p:nvSpPr>
          <p:cNvPr id="306" name="Google Shape;306;p4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Greece 2018">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