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90" r:id="rId3"/>
    <p:sldMasterId id="2147483691" r:id="rId4"/>
    <p:sldMasterId id="2147483692" r:id="rId5"/>
    <p:sldMasterId id="214748369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y="9753600" cx="1300480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0" Type="http://schemas.openxmlformats.org/officeDocument/2006/relationships/slide" Target="slides/slide23.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856518a128_2_7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3856518a128_2_75: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SzPts val="1200"/>
              <a:buNone/>
            </a:pPr>
            <a:r>
              <a:rPr lang="en-GB" sz="1300">
                <a:solidFill>
                  <a:schemeClr val="dk1"/>
                </a:solidFill>
                <a:latin typeface="Calibri"/>
                <a:ea typeface="Calibri"/>
                <a:cs typeface="Calibri"/>
                <a:sym typeface="Calibri"/>
              </a:rPr>
              <a:t>1. Portada: Jacob se dirige a Harán (Génesis 27:41-33:20)</a:t>
            </a:r>
            <a:endParaRPr sz="1300">
              <a:solidFill>
                <a:schemeClr val="dk1"/>
              </a:solidFill>
              <a:latin typeface="Calibri"/>
              <a:ea typeface="Calibri"/>
              <a:cs typeface="Calibri"/>
              <a:sym typeface="Calibri"/>
            </a:endParaRPr>
          </a:p>
          <a:p>
            <a:pPr indent="0" lvl="0" marL="0" rtl="0" algn="l">
              <a:spcBef>
                <a:spcPts val="1300"/>
              </a:spcBef>
              <a:spcAft>
                <a:spcPts val="1300"/>
              </a:spcAft>
              <a:buSzPts val="1200"/>
              <a:buNone/>
            </a:pPr>
            <a:r>
              <a:t/>
            </a:r>
            <a:endParaRPr sz="1300">
              <a:solidFill>
                <a:schemeClr val="dk1"/>
              </a:solidFill>
              <a:latin typeface="Calibri"/>
              <a:ea typeface="Calibri"/>
              <a:cs typeface="Calibri"/>
              <a:sym typeface="Calibri"/>
            </a:endParaRPr>
          </a:p>
        </p:txBody>
      </p:sp>
      <p:sp>
        <p:nvSpPr>
          <p:cNvPr id="304" name="Google Shape;304;g3856518a128_2_75: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856518a128_2_148: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3856518a128_2_148: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Clr>
                <a:schemeClr val="dk1"/>
              </a:buClr>
              <a:buSzPts val="1200"/>
              <a:buFont typeface="Arial"/>
              <a:buNone/>
            </a:pPr>
            <a:r>
              <a:rPr lang="en-GB" sz="1300">
                <a:solidFill>
                  <a:schemeClr val="dk1"/>
                </a:solidFill>
                <a:latin typeface="Calibri"/>
                <a:ea typeface="Calibri"/>
                <a:cs typeface="Calibri"/>
                <a:sym typeface="Calibri"/>
              </a:rPr>
              <a:t>10. Raquel y Jacob se casaron y Jacob siempre amó más a Raquel.</a:t>
            </a:r>
            <a:endParaRPr sz="1300">
              <a:solidFill>
                <a:schemeClr val="dk1"/>
              </a:solidFill>
              <a:latin typeface="Calibri"/>
              <a:ea typeface="Calibri"/>
              <a:cs typeface="Calibri"/>
              <a:sym typeface="Calibri"/>
            </a:endParaRPr>
          </a:p>
          <a:p>
            <a:pPr indent="0" lvl="0" marL="0" rtl="0" algn="l">
              <a:spcBef>
                <a:spcPts val="1300"/>
              </a:spcBef>
              <a:spcAft>
                <a:spcPts val="1300"/>
              </a:spcAft>
              <a:buClr>
                <a:schemeClr val="dk1"/>
              </a:buClr>
              <a:buSzPts val="1200"/>
              <a:buFont typeface="Arial"/>
              <a:buNone/>
            </a:pPr>
            <a:r>
              <a:t/>
            </a:r>
            <a:endParaRPr sz="1300">
              <a:solidFill>
                <a:schemeClr val="dk1"/>
              </a:solidFill>
              <a:latin typeface="Calibri"/>
              <a:ea typeface="Calibri"/>
              <a:cs typeface="Calibri"/>
              <a:sym typeface="Calibri"/>
            </a:endParaRPr>
          </a:p>
        </p:txBody>
      </p:sp>
      <p:sp>
        <p:nvSpPr>
          <p:cNvPr id="385" name="Google Shape;385;g3856518a128_2_148: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856518a128_2_156: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g3856518a128_2_156: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Clr>
                <a:schemeClr val="dk1"/>
              </a:buClr>
              <a:buSzPts val="1200"/>
              <a:buFont typeface="Arial"/>
              <a:buNone/>
            </a:pPr>
            <a:r>
              <a:rPr lang="en-GB" sz="1300">
                <a:solidFill>
                  <a:schemeClr val="dk1"/>
                </a:solidFill>
                <a:latin typeface="Calibri"/>
                <a:ea typeface="Calibri"/>
                <a:cs typeface="Calibri"/>
                <a:sym typeface="Calibri"/>
              </a:rPr>
              <a:t>11. A medida que pasaron los años, la familia de Jacob creció. Lea tuvo varios hijos, pero pasaron muchos años antes de que Raquel finalmente tuviera hijos.</a:t>
            </a:r>
            <a:endParaRPr sz="1300">
              <a:solidFill>
                <a:schemeClr val="dk1"/>
              </a:solidFill>
              <a:latin typeface="Calibri"/>
              <a:ea typeface="Calibri"/>
              <a:cs typeface="Calibri"/>
              <a:sym typeface="Calibri"/>
            </a:endParaRPr>
          </a:p>
          <a:p>
            <a:pPr indent="0" lvl="0" marL="0" rtl="0" algn="l">
              <a:spcBef>
                <a:spcPts val="1300"/>
              </a:spcBef>
              <a:spcAft>
                <a:spcPts val="1300"/>
              </a:spcAft>
              <a:buClr>
                <a:schemeClr val="dk1"/>
              </a:buClr>
              <a:buSzPts val="1200"/>
              <a:buFont typeface="Arial"/>
              <a:buNone/>
            </a:pPr>
            <a:r>
              <a:t/>
            </a:r>
            <a:endParaRPr sz="1300">
              <a:solidFill>
                <a:schemeClr val="dk1"/>
              </a:solidFill>
              <a:latin typeface="Calibri"/>
              <a:ea typeface="Calibri"/>
              <a:cs typeface="Calibri"/>
              <a:sym typeface="Calibri"/>
            </a:endParaRPr>
          </a:p>
        </p:txBody>
      </p:sp>
      <p:sp>
        <p:nvSpPr>
          <p:cNvPr id="394" name="Google Shape;394;g3856518a128_2_156: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856518a128_2_164: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g3856518a128_2_164: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Clr>
                <a:schemeClr val="dk1"/>
              </a:buClr>
              <a:buSzPts val="1200"/>
              <a:buFont typeface="Arial"/>
              <a:buNone/>
            </a:pPr>
            <a:r>
              <a:rPr lang="en-GB" sz="1300">
                <a:solidFill>
                  <a:schemeClr val="dk1"/>
                </a:solidFill>
                <a:latin typeface="Calibri"/>
                <a:ea typeface="Calibri"/>
                <a:cs typeface="Calibri"/>
                <a:sym typeface="Calibri"/>
              </a:rPr>
              <a:t>12. Eventualmente, Jacob se convirtió en el padre de doce hijos y una hija. No siempre obedeció a Dios. Algunos de los hijos nacieron de sus esposas y algunos nacieron de las siervas de sus esposas.</a:t>
            </a:r>
            <a:endParaRPr sz="1300">
              <a:solidFill>
                <a:schemeClr val="dk1"/>
              </a:solidFill>
              <a:latin typeface="Calibri"/>
              <a:ea typeface="Calibri"/>
              <a:cs typeface="Calibri"/>
              <a:sym typeface="Calibri"/>
            </a:endParaRPr>
          </a:p>
          <a:p>
            <a:pPr indent="0" lvl="0" marL="0" rtl="0" algn="l">
              <a:spcBef>
                <a:spcPts val="1300"/>
              </a:spcBef>
              <a:spcAft>
                <a:spcPts val="1300"/>
              </a:spcAft>
              <a:buClr>
                <a:schemeClr val="dk1"/>
              </a:buClr>
              <a:buSzPts val="1200"/>
              <a:buFont typeface="Arial"/>
              <a:buNone/>
            </a:pPr>
            <a:r>
              <a:t/>
            </a:r>
            <a:endParaRPr sz="1300">
              <a:solidFill>
                <a:schemeClr val="dk1"/>
              </a:solidFill>
              <a:latin typeface="Calibri"/>
              <a:ea typeface="Calibri"/>
              <a:cs typeface="Calibri"/>
              <a:sym typeface="Calibri"/>
            </a:endParaRPr>
          </a:p>
        </p:txBody>
      </p:sp>
      <p:sp>
        <p:nvSpPr>
          <p:cNvPr id="403" name="Google Shape;403;g3856518a128_2_164: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lang="en-GB"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856518a128_2_17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g3856518a128_2_175: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Clr>
                <a:schemeClr val="dk1"/>
              </a:buClr>
              <a:buSzPts val="1200"/>
              <a:buFont typeface="Arial"/>
              <a:buNone/>
            </a:pPr>
            <a:r>
              <a:rPr lang="en-GB" sz="1300">
                <a:solidFill>
                  <a:schemeClr val="dk1"/>
                </a:solidFill>
                <a:latin typeface="Calibri"/>
                <a:ea typeface="Calibri"/>
                <a:cs typeface="Calibri"/>
                <a:sym typeface="Calibri"/>
              </a:rPr>
              <a:t>13. A Labán no le gustó cuando Jacob dijo que Dios quería que llevara a su familia y regresara de donde había venido.</a:t>
            </a:r>
            <a:endParaRPr sz="1300">
              <a:solidFill>
                <a:schemeClr val="dk1"/>
              </a:solidFill>
              <a:latin typeface="Calibri"/>
              <a:ea typeface="Calibri"/>
              <a:cs typeface="Calibri"/>
              <a:sym typeface="Calibri"/>
            </a:endParaRPr>
          </a:p>
          <a:p>
            <a:pPr indent="0" lvl="0" marL="0" rtl="0" algn="l">
              <a:spcBef>
                <a:spcPts val="130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a:p>
            <a:pPr indent="0" lvl="0" marL="0" rtl="0" algn="l">
              <a:spcBef>
                <a:spcPts val="130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a:p>
            <a:pPr indent="0" lvl="0" marL="0" rtl="0" algn="l">
              <a:spcBef>
                <a:spcPts val="1300"/>
              </a:spcBef>
              <a:spcAft>
                <a:spcPts val="1300"/>
              </a:spcAft>
              <a:buClr>
                <a:schemeClr val="dk1"/>
              </a:buClr>
              <a:buSzPts val="1200"/>
              <a:buFont typeface="Arial"/>
              <a:buNone/>
            </a:pPr>
            <a:r>
              <a:t/>
            </a:r>
            <a:endParaRPr sz="1300">
              <a:solidFill>
                <a:schemeClr val="dk1"/>
              </a:solidFill>
              <a:latin typeface="Calibri"/>
              <a:ea typeface="Calibri"/>
              <a:cs typeface="Calibri"/>
              <a:sym typeface="Calibri"/>
            </a:endParaRPr>
          </a:p>
        </p:txBody>
      </p:sp>
      <p:sp>
        <p:nvSpPr>
          <p:cNvPr id="414" name="Google Shape;414;g3856518a128_2_175: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lang="en-GB"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856518a128_2_18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g3856518a128_2_183: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Clr>
                <a:schemeClr val="dk1"/>
              </a:buClr>
              <a:buSzPts val="1200"/>
              <a:buFont typeface="Arial"/>
              <a:buNone/>
            </a:pPr>
            <a:r>
              <a:rPr lang="en-GB" sz="1300">
                <a:solidFill>
                  <a:schemeClr val="dk1"/>
                </a:solidFill>
                <a:latin typeface="Calibri"/>
                <a:ea typeface="Calibri"/>
                <a:cs typeface="Calibri"/>
                <a:sym typeface="Calibri"/>
              </a:rPr>
              <a:t>14. Jacob acordó quedarse y trabajar unos años más. Jacob solo tenía unas pocas ovejas, pero engañó a Labán y se aseguró de tener muchas ovejas antes de irse.</a:t>
            </a:r>
            <a:endParaRPr sz="1300">
              <a:solidFill>
                <a:schemeClr val="dk1"/>
              </a:solidFill>
              <a:latin typeface="Calibri"/>
              <a:ea typeface="Calibri"/>
              <a:cs typeface="Calibri"/>
              <a:sym typeface="Calibri"/>
            </a:endParaRPr>
          </a:p>
          <a:p>
            <a:pPr indent="0" lvl="0" marL="0" rtl="0" algn="l">
              <a:spcBef>
                <a:spcPts val="130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a:p>
            <a:pPr indent="0" lvl="0" marL="0" rtl="0" algn="l">
              <a:spcBef>
                <a:spcPts val="1300"/>
              </a:spcBef>
              <a:spcAft>
                <a:spcPts val="1300"/>
              </a:spcAft>
              <a:buClr>
                <a:schemeClr val="dk1"/>
              </a:buClr>
              <a:buSzPts val="1200"/>
              <a:buFont typeface="Arial"/>
              <a:buNone/>
            </a:pPr>
            <a:r>
              <a:t/>
            </a:r>
            <a:endParaRPr sz="1300">
              <a:solidFill>
                <a:schemeClr val="dk1"/>
              </a:solidFill>
              <a:latin typeface="Calibri"/>
              <a:ea typeface="Calibri"/>
              <a:cs typeface="Calibri"/>
              <a:sym typeface="Calibri"/>
            </a:endParaRPr>
          </a:p>
        </p:txBody>
      </p:sp>
      <p:sp>
        <p:nvSpPr>
          <p:cNvPr id="423" name="Google Shape;423;g3856518a128_2_183: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lang="en-GB"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856518a128_2_191: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g3856518a128_2_191: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Clr>
                <a:schemeClr val="dk1"/>
              </a:buClr>
              <a:buSzPts val="1200"/>
              <a:buFont typeface="Arial"/>
              <a:buNone/>
            </a:pPr>
            <a:r>
              <a:rPr lang="en-GB" sz="1300">
                <a:solidFill>
                  <a:schemeClr val="dk1"/>
                </a:solidFill>
                <a:latin typeface="Calibri"/>
                <a:ea typeface="Calibri"/>
                <a:cs typeface="Calibri"/>
                <a:sym typeface="Calibri"/>
              </a:rPr>
              <a:t>15. Dios le dijo a Jacob que era hora de irse. Labán estaba enojado, pero Jacob y su familia se fueron de todos modos.</a:t>
            </a:r>
            <a:endParaRPr sz="1300">
              <a:solidFill>
                <a:schemeClr val="dk1"/>
              </a:solidFill>
              <a:latin typeface="Calibri"/>
              <a:ea typeface="Calibri"/>
              <a:cs typeface="Calibri"/>
              <a:sym typeface="Calibri"/>
            </a:endParaRPr>
          </a:p>
          <a:p>
            <a:pPr indent="0" lvl="0" marL="0" rtl="0" algn="l">
              <a:spcBef>
                <a:spcPts val="130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a:p>
            <a:pPr indent="0" lvl="0" marL="0" rtl="0" algn="l">
              <a:spcBef>
                <a:spcPts val="130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a:p>
            <a:pPr indent="0" lvl="0" marL="0" rtl="0" algn="l">
              <a:spcBef>
                <a:spcPts val="1300"/>
              </a:spcBef>
              <a:spcAft>
                <a:spcPts val="1300"/>
              </a:spcAft>
              <a:buClr>
                <a:schemeClr val="dk1"/>
              </a:buClr>
              <a:buSzPts val="1200"/>
              <a:buFont typeface="Arial"/>
              <a:buNone/>
            </a:pPr>
            <a:r>
              <a:t/>
            </a:r>
            <a:endParaRPr sz="1300">
              <a:solidFill>
                <a:schemeClr val="dk1"/>
              </a:solidFill>
              <a:latin typeface="Calibri"/>
              <a:ea typeface="Calibri"/>
              <a:cs typeface="Calibri"/>
              <a:sym typeface="Calibri"/>
            </a:endParaRPr>
          </a:p>
        </p:txBody>
      </p:sp>
      <p:sp>
        <p:nvSpPr>
          <p:cNvPr id="432" name="Google Shape;432;g3856518a128_2_191: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lang="en-GB"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856518a128_2_199: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g3856518a128_2_199: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Clr>
                <a:schemeClr val="dk1"/>
              </a:buClr>
              <a:buSzPts val="1200"/>
              <a:buFont typeface="Arial"/>
              <a:buNone/>
            </a:pPr>
            <a:r>
              <a:rPr lang="en-GB" sz="1300">
                <a:solidFill>
                  <a:schemeClr val="dk1"/>
                </a:solidFill>
                <a:latin typeface="Calibri"/>
                <a:ea typeface="Calibri"/>
                <a:cs typeface="Calibri"/>
                <a:sym typeface="Calibri"/>
              </a:rPr>
              <a:t>16. Antes de que Jacob llegara a su antiguo hogar, tuvo una visita de Dios (en forma de ángel). El ángel luchó con Jacob. El ángel le dijo a Jacob que era un luchador, por lo que su nombre ya no sería «Jacob», sino que se cambiaría a un nuevo nombre que se adapta a un luchador. Su nuevo nombre sería «Israel.»</a:t>
            </a:r>
            <a:endParaRPr sz="1300">
              <a:solidFill>
                <a:schemeClr val="dk1"/>
              </a:solidFill>
              <a:latin typeface="Calibri"/>
              <a:ea typeface="Calibri"/>
              <a:cs typeface="Calibri"/>
              <a:sym typeface="Calibri"/>
            </a:endParaRPr>
          </a:p>
          <a:p>
            <a:pPr indent="0" lvl="0" marL="0" rtl="0" algn="l">
              <a:spcBef>
                <a:spcPts val="1300"/>
              </a:spcBef>
              <a:spcAft>
                <a:spcPts val="1300"/>
              </a:spcAft>
              <a:buClr>
                <a:schemeClr val="dk1"/>
              </a:buClr>
              <a:buSzPts val="1200"/>
              <a:buFont typeface="Arial"/>
              <a:buNone/>
            </a:pPr>
            <a:r>
              <a:t/>
            </a:r>
            <a:endParaRPr sz="1300">
              <a:solidFill>
                <a:schemeClr val="dk1"/>
              </a:solidFill>
              <a:latin typeface="Calibri"/>
              <a:ea typeface="Calibri"/>
              <a:cs typeface="Calibri"/>
              <a:sym typeface="Calibri"/>
            </a:endParaRPr>
          </a:p>
        </p:txBody>
      </p:sp>
      <p:sp>
        <p:nvSpPr>
          <p:cNvPr id="441" name="Google Shape;441;g3856518a128_2_199: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lang="en-GB"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856518a128_2_207: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g3856518a128_2_207: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Clr>
                <a:schemeClr val="dk1"/>
              </a:buClr>
              <a:buSzPts val="1200"/>
              <a:buFont typeface="Arial"/>
              <a:buNone/>
            </a:pPr>
            <a:r>
              <a:rPr lang="en-GB" sz="1300">
                <a:solidFill>
                  <a:schemeClr val="dk1"/>
                </a:solidFill>
                <a:latin typeface="Calibri"/>
                <a:ea typeface="Calibri"/>
                <a:cs typeface="Calibri"/>
                <a:sym typeface="Calibri"/>
              </a:rPr>
              <a:t>17. Jacob tenía mucho miedo de encontrarse con su hermano Esaú nuevamente. Esaú había estado muy enojado con él todos esos años atrás.</a:t>
            </a:r>
            <a:endParaRPr sz="1300">
              <a:solidFill>
                <a:schemeClr val="dk1"/>
              </a:solidFill>
              <a:latin typeface="Calibri"/>
              <a:ea typeface="Calibri"/>
              <a:cs typeface="Calibri"/>
              <a:sym typeface="Calibri"/>
            </a:endParaRPr>
          </a:p>
          <a:p>
            <a:pPr indent="0" lvl="0" marL="0" rtl="0" algn="l">
              <a:spcBef>
                <a:spcPts val="130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a:p>
            <a:pPr indent="0" lvl="0" marL="0" rtl="0" algn="l">
              <a:spcBef>
                <a:spcPts val="130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a:p>
            <a:pPr indent="0" lvl="0" marL="0" rtl="0" algn="l">
              <a:spcBef>
                <a:spcPts val="1300"/>
              </a:spcBef>
              <a:spcAft>
                <a:spcPts val="1300"/>
              </a:spcAft>
              <a:buClr>
                <a:schemeClr val="dk1"/>
              </a:buClr>
              <a:buSzPts val="1200"/>
              <a:buFont typeface="Arial"/>
              <a:buNone/>
            </a:pPr>
            <a:r>
              <a:t/>
            </a:r>
            <a:endParaRPr sz="1300">
              <a:solidFill>
                <a:schemeClr val="dk1"/>
              </a:solidFill>
              <a:latin typeface="Calibri"/>
              <a:ea typeface="Calibri"/>
              <a:cs typeface="Calibri"/>
              <a:sym typeface="Calibri"/>
            </a:endParaRPr>
          </a:p>
        </p:txBody>
      </p:sp>
      <p:sp>
        <p:nvSpPr>
          <p:cNvPr id="450" name="Google Shape;450;g3856518a128_2_207: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lang="en-GB"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856518a128_2_21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g3856518a128_2_215: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Clr>
                <a:schemeClr val="dk1"/>
              </a:buClr>
              <a:buSzPts val="1200"/>
              <a:buFont typeface="Arial"/>
              <a:buNone/>
            </a:pPr>
            <a:r>
              <a:rPr lang="en-GB" sz="1300">
                <a:solidFill>
                  <a:schemeClr val="dk1"/>
                </a:solidFill>
                <a:latin typeface="Calibri"/>
                <a:ea typeface="Calibri"/>
                <a:cs typeface="Calibri"/>
                <a:sym typeface="Calibri"/>
              </a:rPr>
              <a:t>18. Jacob envió sirvientes delante de él con muchos regalos para Esaú. Jacob incluso se inclinó ante Esaú cuando lo vio.</a:t>
            </a:r>
            <a:endParaRPr sz="1300">
              <a:solidFill>
                <a:schemeClr val="dk1"/>
              </a:solidFill>
              <a:latin typeface="Calibri"/>
              <a:ea typeface="Calibri"/>
              <a:cs typeface="Calibri"/>
              <a:sym typeface="Calibri"/>
            </a:endParaRPr>
          </a:p>
          <a:p>
            <a:pPr indent="0" lvl="0" marL="0" rtl="0" algn="l">
              <a:spcBef>
                <a:spcPts val="130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a:p>
            <a:pPr indent="0" lvl="0" marL="0" rtl="0" algn="l">
              <a:spcBef>
                <a:spcPts val="130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a:p>
            <a:pPr indent="0" lvl="0" marL="0" rtl="0" algn="l">
              <a:spcBef>
                <a:spcPts val="1300"/>
              </a:spcBef>
              <a:spcAft>
                <a:spcPts val="1300"/>
              </a:spcAft>
              <a:buClr>
                <a:schemeClr val="dk1"/>
              </a:buClr>
              <a:buSzPts val="1200"/>
              <a:buFont typeface="Arial"/>
              <a:buNone/>
            </a:pPr>
            <a:r>
              <a:t/>
            </a:r>
            <a:endParaRPr sz="1300">
              <a:solidFill>
                <a:schemeClr val="dk1"/>
              </a:solidFill>
              <a:latin typeface="Calibri"/>
              <a:ea typeface="Calibri"/>
              <a:cs typeface="Calibri"/>
              <a:sym typeface="Calibri"/>
            </a:endParaRPr>
          </a:p>
        </p:txBody>
      </p:sp>
      <p:sp>
        <p:nvSpPr>
          <p:cNvPr id="459" name="Google Shape;459;g3856518a128_2_215: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lang="en-GB"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856518a128_2_22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g3856518a128_2_223: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Clr>
                <a:schemeClr val="dk1"/>
              </a:buClr>
              <a:buSzPts val="1200"/>
              <a:buFont typeface="Arial"/>
              <a:buNone/>
            </a:pPr>
            <a:r>
              <a:rPr lang="en-GB" sz="1300">
                <a:solidFill>
                  <a:schemeClr val="dk1"/>
                </a:solidFill>
                <a:latin typeface="Calibri"/>
                <a:ea typeface="Calibri"/>
                <a:cs typeface="Calibri"/>
                <a:sym typeface="Calibri"/>
              </a:rPr>
              <a:t>19. Pero Jacob no necesitaba preocuparse. Esaú corrió hacia su hermano y lo abrazó. Estaba muy feliz de ver a Jacob.</a:t>
            </a:r>
            <a:endParaRPr sz="1300">
              <a:solidFill>
                <a:schemeClr val="dk1"/>
              </a:solidFill>
              <a:latin typeface="Calibri"/>
              <a:ea typeface="Calibri"/>
              <a:cs typeface="Calibri"/>
              <a:sym typeface="Calibri"/>
            </a:endParaRPr>
          </a:p>
          <a:p>
            <a:pPr indent="0" lvl="0" marL="0" rtl="0" algn="l">
              <a:spcBef>
                <a:spcPts val="1300"/>
              </a:spcBef>
              <a:spcAft>
                <a:spcPts val="0"/>
              </a:spcAft>
              <a:buClr>
                <a:schemeClr val="dk1"/>
              </a:buClr>
              <a:buSzPts val="1200"/>
              <a:buFont typeface="Arial"/>
              <a:buNone/>
            </a:pPr>
            <a:r>
              <a:rPr lang="en-GB" sz="1300">
                <a:solidFill>
                  <a:schemeClr val="dk1"/>
                </a:solidFill>
                <a:latin typeface="Calibri"/>
                <a:ea typeface="Calibri"/>
                <a:cs typeface="Calibri"/>
                <a:sym typeface="Calibri"/>
              </a:rPr>
              <a:t>Jacob y su familia ahora hicieron su hogar cerca de Siquén.</a:t>
            </a:r>
            <a:endParaRPr sz="1300">
              <a:solidFill>
                <a:schemeClr val="dk1"/>
              </a:solidFill>
              <a:latin typeface="Calibri"/>
              <a:ea typeface="Calibri"/>
              <a:cs typeface="Calibri"/>
              <a:sym typeface="Calibri"/>
            </a:endParaRPr>
          </a:p>
          <a:p>
            <a:pPr indent="0" lvl="0" marL="0" rtl="0" algn="l">
              <a:spcBef>
                <a:spcPts val="130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a:p>
            <a:pPr indent="0" lvl="0" marL="0" rtl="0" algn="l">
              <a:spcBef>
                <a:spcPts val="130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a:p>
            <a:pPr indent="0" lvl="0" marL="0" rtl="0" algn="l">
              <a:spcBef>
                <a:spcPts val="1300"/>
              </a:spcBef>
              <a:spcAft>
                <a:spcPts val="1300"/>
              </a:spcAft>
              <a:buClr>
                <a:schemeClr val="dk1"/>
              </a:buClr>
              <a:buSzPts val="1200"/>
              <a:buFont typeface="Arial"/>
              <a:buNone/>
            </a:pPr>
            <a:r>
              <a:t/>
            </a:r>
            <a:endParaRPr sz="1300">
              <a:solidFill>
                <a:schemeClr val="dk1"/>
              </a:solidFill>
              <a:latin typeface="Calibri"/>
              <a:ea typeface="Calibri"/>
              <a:cs typeface="Calibri"/>
              <a:sym typeface="Calibri"/>
            </a:endParaRPr>
          </a:p>
        </p:txBody>
      </p:sp>
      <p:sp>
        <p:nvSpPr>
          <p:cNvPr id="468" name="Google Shape;468;g3856518a128_2_223: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lang="en-GB"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856518a128_2_84: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g3856518a128_2_84: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Clr>
                <a:schemeClr val="dk1"/>
              </a:buClr>
              <a:buSzPts val="1200"/>
              <a:buFont typeface="Arial"/>
              <a:buNone/>
            </a:pPr>
            <a:r>
              <a:rPr lang="en-GB" sz="1300">
                <a:solidFill>
                  <a:schemeClr val="dk1"/>
                </a:solidFill>
                <a:latin typeface="Calibri"/>
                <a:ea typeface="Calibri"/>
                <a:cs typeface="Calibri"/>
                <a:sym typeface="Calibri"/>
              </a:rPr>
              <a:t>2. Jacob había engañado a su padre y hermano. Su hermano estaba tan enojado que quería matarlo. La madre de Jacob le dijo que se fuera y visitara a su familia en Harán. Podría encontrar una esposa allí y tal vez algún día, cuando su hermano ya no estuviera enojado, podría volver.</a:t>
            </a:r>
            <a:endParaRPr sz="1300">
              <a:solidFill>
                <a:schemeClr val="dk1"/>
              </a:solidFill>
              <a:latin typeface="Calibri"/>
              <a:ea typeface="Calibri"/>
              <a:cs typeface="Calibri"/>
              <a:sym typeface="Calibri"/>
            </a:endParaRPr>
          </a:p>
          <a:p>
            <a:pPr indent="0" lvl="0" marL="0" rtl="0" algn="l">
              <a:spcBef>
                <a:spcPts val="1300"/>
              </a:spcBef>
              <a:spcAft>
                <a:spcPts val="1300"/>
              </a:spcAft>
              <a:buClr>
                <a:schemeClr val="dk1"/>
              </a:buClr>
              <a:buSzPts val="1200"/>
              <a:buFont typeface="Arial"/>
              <a:buNone/>
            </a:pPr>
            <a:r>
              <a:t/>
            </a:r>
            <a:endParaRPr sz="1300">
              <a:solidFill>
                <a:schemeClr val="dk1"/>
              </a:solidFill>
              <a:latin typeface="Calibri"/>
              <a:ea typeface="Calibri"/>
              <a:cs typeface="Calibri"/>
              <a:sym typeface="Calibri"/>
            </a:endParaRPr>
          </a:p>
        </p:txBody>
      </p:sp>
      <p:sp>
        <p:nvSpPr>
          <p:cNvPr id="313" name="Google Shape;313;g3856518a128_2_84: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856518a128_2_231: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g3856518a128_2_231: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Clr>
                <a:schemeClr val="dk1"/>
              </a:buClr>
              <a:buSzPts val="1200"/>
              <a:buFont typeface="Arial"/>
              <a:buNone/>
            </a:pPr>
            <a:r>
              <a:rPr lang="en-GB" sz="1300">
                <a:solidFill>
                  <a:schemeClr val="dk1"/>
                </a:solidFill>
                <a:latin typeface="Calibri"/>
                <a:ea typeface="Calibri"/>
                <a:cs typeface="Calibri"/>
                <a:sym typeface="Calibri"/>
              </a:rPr>
              <a:t>20. Cuando Jacob tuvo un sueño sobre la escalera, Dios le dijo que lo cuidaría. </a:t>
            </a:r>
            <a:endParaRPr sz="1300">
              <a:solidFill>
                <a:schemeClr val="dk1"/>
              </a:solidFill>
              <a:latin typeface="Calibri"/>
              <a:ea typeface="Calibri"/>
              <a:cs typeface="Calibri"/>
              <a:sym typeface="Calibri"/>
            </a:endParaRPr>
          </a:p>
          <a:p>
            <a:pPr indent="0" lvl="0" marL="0" rtl="0" algn="l">
              <a:spcBef>
                <a:spcPts val="1300"/>
              </a:spcBef>
              <a:spcAft>
                <a:spcPts val="0"/>
              </a:spcAft>
              <a:buClr>
                <a:schemeClr val="dk1"/>
              </a:buClr>
              <a:buSzPts val="1200"/>
              <a:buFont typeface="Arial"/>
              <a:buNone/>
            </a:pPr>
            <a:r>
              <a:rPr lang="en-GB" sz="1300">
                <a:solidFill>
                  <a:schemeClr val="dk1"/>
                </a:solidFill>
                <a:latin typeface="Calibri"/>
                <a:ea typeface="Calibri"/>
                <a:cs typeface="Calibri"/>
                <a:sym typeface="Calibri"/>
              </a:rPr>
              <a:t>A veces sucedieron cosas buenas en la vida de Jacob y a veces cosas malas.</a:t>
            </a:r>
            <a:endParaRPr sz="1300">
              <a:solidFill>
                <a:schemeClr val="dk1"/>
              </a:solidFill>
              <a:latin typeface="Calibri"/>
              <a:ea typeface="Calibri"/>
              <a:cs typeface="Calibri"/>
              <a:sym typeface="Calibri"/>
            </a:endParaRPr>
          </a:p>
          <a:p>
            <a:pPr indent="0" lvl="0" marL="0" rtl="0" algn="l">
              <a:spcBef>
                <a:spcPts val="1300"/>
              </a:spcBef>
              <a:spcAft>
                <a:spcPts val="0"/>
              </a:spcAft>
              <a:buClr>
                <a:schemeClr val="dk1"/>
              </a:buClr>
              <a:buSzPts val="1200"/>
              <a:buFont typeface="Arial"/>
              <a:buNone/>
            </a:pPr>
            <a:r>
              <a:rPr lang="en-GB" sz="1300">
                <a:solidFill>
                  <a:schemeClr val="dk1"/>
                </a:solidFill>
                <a:latin typeface="Calibri"/>
                <a:ea typeface="Calibri"/>
                <a:cs typeface="Calibri"/>
                <a:sym typeface="Calibri"/>
              </a:rPr>
              <a:t>Pero Dios cumplió su promesa y cuidó de Jacob en los buenos y malos momentos.</a:t>
            </a:r>
            <a:endParaRPr sz="1300">
              <a:solidFill>
                <a:schemeClr val="dk1"/>
              </a:solidFill>
              <a:latin typeface="Calibri"/>
              <a:ea typeface="Calibri"/>
              <a:cs typeface="Calibri"/>
              <a:sym typeface="Calibri"/>
            </a:endParaRPr>
          </a:p>
          <a:p>
            <a:pPr indent="0" lvl="0" marL="0" rtl="0" algn="l">
              <a:spcBef>
                <a:spcPts val="1300"/>
              </a:spcBef>
              <a:spcAft>
                <a:spcPts val="0"/>
              </a:spcAft>
              <a:buClr>
                <a:schemeClr val="dk1"/>
              </a:buClr>
              <a:buSzPts val="1200"/>
              <a:buFont typeface="Arial"/>
              <a:buNone/>
            </a:pPr>
            <a:r>
              <a:rPr lang="en-GB" sz="1300">
                <a:solidFill>
                  <a:schemeClr val="dk1"/>
                </a:solidFill>
                <a:latin typeface="Calibri"/>
                <a:ea typeface="Calibri"/>
                <a:cs typeface="Calibri"/>
                <a:sym typeface="Calibri"/>
              </a:rPr>
              <a:t>Dios cuidó de Jacob y Dios puede cuidar de ti.</a:t>
            </a:r>
            <a:endParaRPr sz="1300">
              <a:solidFill>
                <a:schemeClr val="dk1"/>
              </a:solidFill>
              <a:latin typeface="Calibri"/>
              <a:ea typeface="Calibri"/>
              <a:cs typeface="Calibri"/>
              <a:sym typeface="Calibri"/>
            </a:endParaRPr>
          </a:p>
          <a:p>
            <a:pPr indent="0" lvl="0" marL="0" rtl="0" algn="l">
              <a:spcBef>
                <a:spcPts val="130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a:p>
            <a:pPr indent="0" lvl="0" marL="0" rtl="0" algn="l">
              <a:spcBef>
                <a:spcPts val="1300"/>
              </a:spcBef>
              <a:spcAft>
                <a:spcPts val="1300"/>
              </a:spcAft>
              <a:buClr>
                <a:schemeClr val="dk1"/>
              </a:buClr>
              <a:buSzPts val="1200"/>
              <a:buFont typeface="Arial"/>
              <a:buNone/>
            </a:pPr>
            <a:r>
              <a:t/>
            </a:r>
            <a:endParaRPr sz="1300">
              <a:solidFill>
                <a:schemeClr val="dk1"/>
              </a:solidFill>
              <a:latin typeface="Calibri"/>
              <a:ea typeface="Calibri"/>
              <a:cs typeface="Calibri"/>
              <a:sym typeface="Calibri"/>
            </a:endParaRPr>
          </a:p>
        </p:txBody>
      </p:sp>
      <p:sp>
        <p:nvSpPr>
          <p:cNvPr id="477" name="Google Shape;477;g3856518a128_2_231: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lang="en-GB"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3856518a128_2_311: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t/>
            </a:r>
            <a:endParaRPr sz="1600"/>
          </a:p>
        </p:txBody>
      </p:sp>
      <p:sp>
        <p:nvSpPr>
          <p:cNvPr id="485" name="Google Shape;485;g3856518a128_2_311: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3856518a128_2_320: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t/>
            </a:r>
            <a:endParaRPr sz="1600"/>
          </a:p>
        </p:txBody>
      </p:sp>
      <p:sp>
        <p:nvSpPr>
          <p:cNvPr id="495" name="Google Shape;495;g3856518a128_2_320: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3856518a128_4_58: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505" name="Google Shape;505;g3856518a128_4_58:notes"/>
          <p:cNvSpPr txBox="1"/>
          <p:nvPr>
            <p:ph idx="1" type="body"/>
          </p:nvPr>
        </p:nvSpPr>
        <p:spPr>
          <a:xfrm>
            <a:off x="755968" y="5078605"/>
            <a:ext cx="6047740" cy="4811310"/>
          </a:xfrm>
          <a:prstGeom prst="rect">
            <a:avLst/>
          </a:prstGeom>
          <a:noFill/>
          <a:ln>
            <a:noFill/>
          </a:ln>
        </p:spPr>
        <p:txBody>
          <a:bodyPr anchorCtr="0" anchor="t" bIns="103100" lIns="103100" spcFirstLastPara="1" rIns="103100" wrap="square" tIns="103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506" name="Google Shape;506;g3856518a128_4_58:notes"/>
          <p:cNvSpPr txBox="1"/>
          <p:nvPr>
            <p:ph idx="12" type="sldNum"/>
          </p:nvPr>
        </p:nvSpPr>
        <p:spPr>
          <a:xfrm>
            <a:off x="0" y="0"/>
            <a:ext cx="3306944" cy="3507808"/>
          </a:xfrm>
          <a:prstGeom prst="rect">
            <a:avLst/>
          </a:prstGeom>
          <a:noFill/>
          <a:ln>
            <a:noFill/>
          </a:ln>
        </p:spPr>
        <p:txBody>
          <a:bodyPr anchorCtr="0" anchor="t" bIns="51575" lIns="103100" spcFirstLastPara="1" rIns="103100" wrap="square" tIns="51575">
            <a:noAutofit/>
          </a:bodyPr>
          <a:lstStyle/>
          <a:p>
            <a:pPr indent="0" lvl="0" marL="0" marR="0" rtl="0" algn="l">
              <a:lnSpc>
                <a:spcPct val="100000"/>
              </a:lnSpc>
              <a:spcBef>
                <a:spcPts val="0"/>
              </a:spcBef>
              <a:spcAft>
                <a:spcPts val="0"/>
              </a:spcAft>
              <a:buClr>
                <a:schemeClr val="dk1"/>
              </a:buClr>
              <a:buSzPts val="1600"/>
              <a:buFont typeface="Calibri"/>
              <a:buNone/>
            </a:pPr>
            <a:fld id="{00000000-1234-1234-1234-123412341234}" type="slidenum">
              <a:rPr b="0" i="0" lang="en-GB" sz="1600" u="none" cap="none" strike="noStrike">
                <a:solidFill>
                  <a:schemeClr val="dk1"/>
                </a:solidFill>
                <a:latin typeface="Calibri"/>
                <a:ea typeface="Calibri"/>
                <a:cs typeface="Calibri"/>
                <a:sym typeface="Calibri"/>
              </a:rPr>
              <a:t>‹#›</a:t>
            </a:fld>
            <a:endParaRPr b="0" i="0" sz="16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856518a128_2_92: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g3856518a128_2_92: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Clr>
                <a:schemeClr val="dk1"/>
              </a:buClr>
              <a:buSzPts val="1200"/>
              <a:buFont typeface="Arial"/>
              <a:buNone/>
            </a:pPr>
            <a:r>
              <a:rPr lang="en-GB" sz="1300">
                <a:solidFill>
                  <a:schemeClr val="dk1"/>
                </a:solidFill>
                <a:latin typeface="Calibri"/>
                <a:ea typeface="Calibri"/>
                <a:cs typeface="Calibri"/>
                <a:sym typeface="Calibri"/>
              </a:rPr>
              <a:t>3. Jacob se detuvo por la noche en su camino a Harán.</a:t>
            </a:r>
            <a:endParaRPr sz="1300">
              <a:solidFill>
                <a:schemeClr val="dk1"/>
              </a:solidFill>
              <a:latin typeface="Calibri"/>
              <a:ea typeface="Calibri"/>
              <a:cs typeface="Calibri"/>
              <a:sym typeface="Calibri"/>
            </a:endParaRPr>
          </a:p>
          <a:p>
            <a:pPr indent="0" lvl="0" marL="0" rtl="0" algn="l">
              <a:spcBef>
                <a:spcPts val="1300"/>
              </a:spcBef>
              <a:spcAft>
                <a:spcPts val="1300"/>
              </a:spcAft>
              <a:buClr>
                <a:schemeClr val="dk1"/>
              </a:buClr>
              <a:buSzPts val="1200"/>
              <a:buFont typeface="Arial"/>
              <a:buNone/>
            </a:pPr>
            <a:r>
              <a:t/>
            </a:r>
            <a:endParaRPr sz="1300">
              <a:solidFill>
                <a:schemeClr val="dk1"/>
              </a:solidFill>
              <a:latin typeface="Calibri"/>
              <a:ea typeface="Calibri"/>
              <a:cs typeface="Calibri"/>
              <a:sym typeface="Calibri"/>
            </a:endParaRPr>
          </a:p>
        </p:txBody>
      </p:sp>
      <p:sp>
        <p:nvSpPr>
          <p:cNvPr id="322" name="Google Shape;322;g3856518a128_2_92: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856518a128_2_100: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3856518a128_2_100: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Clr>
                <a:schemeClr val="dk1"/>
              </a:buClr>
              <a:buSzPts val="1200"/>
              <a:buFont typeface="Arial"/>
              <a:buNone/>
            </a:pPr>
            <a:r>
              <a:rPr lang="en-GB" sz="1300">
                <a:solidFill>
                  <a:schemeClr val="dk1"/>
                </a:solidFill>
                <a:latin typeface="Calibri"/>
                <a:ea typeface="Calibri"/>
                <a:cs typeface="Calibri"/>
                <a:sym typeface="Calibri"/>
              </a:rPr>
              <a:t>4. Durmió en el suelo. Para una almohada, apoyó su cabeza en una piedra.</a:t>
            </a:r>
            <a:endParaRPr sz="1300">
              <a:solidFill>
                <a:schemeClr val="dk1"/>
              </a:solidFill>
              <a:latin typeface="Calibri"/>
              <a:ea typeface="Calibri"/>
              <a:cs typeface="Calibri"/>
              <a:sym typeface="Calibri"/>
            </a:endParaRPr>
          </a:p>
          <a:p>
            <a:pPr indent="0" lvl="0" marL="0" rtl="0" algn="l">
              <a:spcBef>
                <a:spcPts val="130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a:p>
            <a:pPr indent="0" lvl="0" marL="0" rtl="0" algn="l">
              <a:spcBef>
                <a:spcPts val="1300"/>
              </a:spcBef>
              <a:spcAft>
                <a:spcPts val="1300"/>
              </a:spcAft>
              <a:buClr>
                <a:schemeClr val="dk1"/>
              </a:buClr>
              <a:buSzPts val="1200"/>
              <a:buFont typeface="Arial"/>
              <a:buNone/>
            </a:pPr>
            <a:r>
              <a:t/>
            </a:r>
            <a:endParaRPr sz="1300">
              <a:solidFill>
                <a:schemeClr val="dk1"/>
              </a:solidFill>
              <a:latin typeface="Calibri"/>
              <a:ea typeface="Calibri"/>
              <a:cs typeface="Calibri"/>
              <a:sym typeface="Calibri"/>
            </a:endParaRPr>
          </a:p>
        </p:txBody>
      </p:sp>
      <p:sp>
        <p:nvSpPr>
          <p:cNvPr id="331" name="Google Shape;331;g3856518a128_2_100: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856518a128_2_108: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g3856518a128_2_108: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Clr>
                <a:schemeClr val="dk1"/>
              </a:buClr>
              <a:buSzPts val="1200"/>
              <a:buFont typeface="Arial"/>
              <a:buNone/>
            </a:pPr>
            <a:r>
              <a:rPr lang="en-GB" sz="1300">
                <a:solidFill>
                  <a:schemeClr val="dk1"/>
                </a:solidFill>
                <a:latin typeface="Calibri"/>
                <a:ea typeface="Calibri"/>
                <a:cs typeface="Calibri"/>
                <a:sym typeface="Calibri"/>
              </a:rPr>
              <a:t>5. Cuando duermes, ¿alguna vez sueñas? A veces tenemos buenos sueños y a veces tenemos sueños aterradores. Pero Jacob tuvo un sueño hermoso. Soñó que una escalera llegaba desde el suelo hasta el cielo. ¡Y en esa larga escalera vio ángeles subiendo y bajando! ¿Y quién crees que estaba en la cima de la escalera? ¡Dios!</a:t>
            </a:r>
            <a:endParaRPr sz="1300">
              <a:solidFill>
                <a:schemeClr val="dk1"/>
              </a:solidFill>
              <a:latin typeface="Calibri"/>
              <a:ea typeface="Calibri"/>
              <a:cs typeface="Calibri"/>
              <a:sym typeface="Calibri"/>
            </a:endParaRPr>
          </a:p>
          <a:p>
            <a:pPr indent="0" lvl="0" marL="0" rtl="0" algn="l">
              <a:spcBef>
                <a:spcPts val="1300"/>
              </a:spcBef>
              <a:spcAft>
                <a:spcPts val="0"/>
              </a:spcAft>
              <a:buClr>
                <a:schemeClr val="dk1"/>
              </a:buClr>
              <a:buSzPts val="1200"/>
              <a:buFont typeface="Arial"/>
              <a:buNone/>
            </a:pPr>
            <a:r>
              <a:rPr lang="en-GB" sz="1300">
                <a:solidFill>
                  <a:schemeClr val="dk1"/>
                </a:solidFill>
                <a:latin typeface="Calibri"/>
                <a:ea typeface="Calibri"/>
                <a:cs typeface="Calibri"/>
                <a:sym typeface="Calibri"/>
              </a:rPr>
              <a:t>Jacob escuchó a Dios decir: Yo soy el Dios de tu abuelo Abraham y de tu padre Isaac. La tierra en la que estás acostado es tuya. Te la daré a ti y a tus hijos y a los hijos de tus hijos. Serás el padre de una gran nación. Habrá muchos niños y poblarán esta tierra. Dios también prometió estar con la familia de Jacob y protegerlos.</a:t>
            </a:r>
            <a:endParaRPr sz="1300">
              <a:solidFill>
                <a:schemeClr val="dk1"/>
              </a:solidFill>
              <a:latin typeface="Calibri"/>
              <a:ea typeface="Calibri"/>
              <a:cs typeface="Calibri"/>
              <a:sym typeface="Calibri"/>
            </a:endParaRPr>
          </a:p>
          <a:p>
            <a:pPr indent="0" lvl="0" marL="0" rtl="0" algn="l">
              <a:spcBef>
                <a:spcPts val="130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a:p>
            <a:pPr indent="0" lvl="0" marL="0" rtl="0" algn="l">
              <a:spcBef>
                <a:spcPts val="1300"/>
              </a:spcBef>
              <a:spcAft>
                <a:spcPts val="1300"/>
              </a:spcAft>
              <a:buClr>
                <a:schemeClr val="dk1"/>
              </a:buClr>
              <a:buSzPts val="1200"/>
              <a:buFont typeface="Arial"/>
              <a:buNone/>
            </a:pPr>
            <a:r>
              <a:t/>
            </a:r>
            <a:endParaRPr sz="1300">
              <a:solidFill>
                <a:schemeClr val="dk1"/>
              </a:solidFill>
              <a:latin typeface="Calibri"/>
              <a:ea typeface="Calibri"/>
              <a:cs typeface="Calibri"/>
              <a:sym typeface="Calibri"/>
            </a:endParaRPr>
          </a:p>
        </p:txBody>
      </p:sp>
      <p:sp>
        <p:nvSpPr>
          <p:cNvPr id="340" name="Google Shape;340;g3856518a128_2_108: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856518a128_2_116: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g3856518a128_2_116: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Clr>
                <a:schemeClr val="dk1"/>
              </a:buClr>
              <a:buSzPts val="1200"/>
              <a:buFont typeface="Arial"/>
              <a:buNone/>
            </a:pPr>
            <a:r>
              <a:rPr lang="en-GB" sz="1300">
                <a:solidFill>
                  <a:schemeClr val="dk1"/>
                </a:solidFill>
                <a:latin typeface="Calibri"/>
                <a:ea typeface="Calibri"/>
                <a:cs typeface="Calibri"/>
                <a:sym typeface="Calibri"/>
              </a:rPr>
              <a:t>6. A la mañana siguiente, Jacob se levantó muy temprano y colocó de lado la piedra en la que había estado durmiendo. Vertió aceite de oliva sobre ella y nombró el lugar especial Betel. Oró: –Oh Dios, si me proteges y me das comida y refugio en este viaje, siempre te recordaré como el verdadero Dios. Este lugar será un lugar especial de recuerdo.</a:t>
            </a:r>
            <a:endParaRPr sz="1300">
              <a:solidFill>
                <a:schemeClr val="dk1"/>
              </a:solidFill>
              <a:latin typeface="Calibri"/>
              <a:ea typeface="Calibri"/>
              <a:cs typeface="Calibri"/>
              <a:sym typeface="Calibri"/>
            </a:endParaRPr>
          </a:p>
          <a:p>
            <a:pPr indent="0" lvl="0" marL="0" rtl="0" algn="l">
              <a:spcBef>
                <a:spcPts val="1300"/>
              </a:spcBef>
              <a:spcAft>
                <a:spcPts val="0"/>
              </a:spcAft>
              <a:buClr>
                <a:schemeClr val="dk1"/>
              </a:buClr>
              <a:buSzPts val="1200"/>
              <a:buFont typeface="Arial"/>
              <a:buNone/>
            </a:pPr>
            <a:r>
              <a:rPr lang="en-GB" sz="1300">
                <a:solidFill>
                  <a:schemeClr val="dk1"/>
                </a:solidFill>
                <a:latin typeface="Calibri"/>
                <a:ea typeface="Calibri"/>
                <a:cs typeface="Calibri"/>
                <a:sym typeface="Calibri"/>
              </a:rPr>
              <a:t>Jacob ahora sabía que Dios quería que fuera bueno. Sería el líder de una familia muy grande y alguien de su familia traería bendiciones al mundo entero. Sabía que no estaba solo: Dios estaba con él.</a:t>
            </a:r>
            <a:endParaRPr sz="1300">
              <a:solidFill>
                <a:schemeClr val="dk1"/>
              </a:solidFill>
              <a:latin typeface="Calibri"/>
              <a:ea typeface="Calibri"/>
              <a:cs typeface="Calibri"/>
              <a:sym typeface="Calibri"/>
            </a:endParaRPr>
          </a:p>
          <a:p>
            <a:pPr indent="0" lvl="0" marL="0" rtl="0" algn="l">
              <a:spcBef>
                <a:spcPts val="1300"/>
              </a:spcBef>
              <a:spcAft>
                <a:spcPts val="1300"/>
              </a:spcAft>
              <a:buClr>
                <a:schemeClr val="dk1"/>
              </a:buClr>
              <a:buSzPts val="1200"/>
              <a:buFont typeface="Arial"/>
              <a:buNone/>
            </a:pPr>
            <a:r>
              <a:t/>
            </a:r>
            <a:endParaRPr sz="1300">
              <a:solidFill>
                <a:schemeClr val="dk1"/>
              </a:solidFill>
              <a:latin typeface="Calibri"/>
              <a:ea typeface="Calibri"/>
              <a:cs typeface="Calibri"/>
              <a:sym typeface="Calibri"/>
            </a:endParaRPr>
          </a:p>
        </p:txBody>
      </p:sp>
      <p:sp>
        <p:nvSpPr>
          <p:cNvPr id="349" name="Google Shape;349;g3856518a128_2_116: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856518a128_2_124: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g3856518a128_2_124: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Clr>
                <a:schemeClr val="dk1"/>
              </a:buClr>
              <a:buSzPts val="1200"/>
              <a:buFont typeface="Arial"/>
              <a:buNone/>
            </a:pPr>
            <a:r>
              <a:rPr lang="en-GB" sz="1300">
                <a:solidFill>
                  <a:schemeClr val="dk1"/>
                </a:solidFill>
                <a:latin typeface="Calibri"/>
                <a:ea typeface="Calibri"/>
                <a:cs typeface="Calibri"/>
                <a:sym typeface="Calibri"/>
              </a:rPr>
              <a:t>7. Cuando Jacob finalmente llegó a Harán, todos sus parientes estaban felices de verlo. Jacob conoció a la hermosa hija de su tío Labán, Raquel, y a su hermana mayor Lea. Raquel era muy hermosa.</a:t>
            </a:r>
            <a:endParaRPr sz="1300">
              <a:solidFill>
                <a:schemeClr val="dk1"/>
              </a:solidFill>
              <a:latin typeface="Calibri"/>
              <a:ea typeface="Calibri"/>
              <a:cs typeface="Calibri"/>
              <a:sym typeface="Calibri"/>
            </a:endParaRPr>
          </a:p>
          <a:p>
            <a:pPr indent="0" lvl="0" marL="0" rtl="0" algn="l">
              <a:spcBef>
                <a:spcPts val="1300"/>
              </a:spcBef>
              <a:spcAft>
                <a:spcPts val="0"/>
              </a:spcAft>
              <a:buClr>
                <a:schemeClr val="dk1"/>
              </a:buClr>
              <a:buSzPts val="1200"/>
              <a:buFont typeface="Arial"/>
              <a:buNone/>
            </a:pPr>
            <a:r>
              <a:rPr lang="en-GB" sz="1300">
                <a:solidFill>
                  <a:schemeClr val="dk1"/>
                </a:solidFill>
                <a:latin typeface="Calibri"/>
                <a:ea typeface="Calibri"/>
                <a:cs typeface="Calibri"/>
                <a:sym typeface="Calibri"/>
              </a:rPr>
              <a:t>Jacob trabajó duro ayudando a Labán a cuidar sus ovejas. Después de haber estado allí un mes, Labán quería saber cuánto pagarle a Jacob. Jacob se había enamorado de Raquel, así que tuvo una idea. Jacob le dijo a Labán que trabajaría para él durante siete años completos y al final de ese tiempo Labán podría darle a Raquel como esposa. Labán estuvo de acuerdo.</a:t>
            </a:r>
            <a:endParaRPr sz="1300">
              <a:solidFill>
                <a:schemeClr val="dk1"/>
              </a:solidFill>
              <a:latin typeface="Calibri"/>
              <a:ea typeface="Calibri"/>
              <a:cs typeface="Calibri"/>
              <a:sym typeface="Calibri"/>
            </a:endParaRPr>
          </a:p>
          <a:p>
            <a:pPr indent="0" lvl="0" marL="0" rtl="0" algn="l">
              <a:spcBef>
                <a:spcPts val="1300"/>
              </a:spcBef>
              <a:spcAft>
                <a:spcPts val="1300"/>
              </a:spcAft>
              <a:buClr>
                <a:schemeClr val="dk1"/>
              </a:buClr>
              <a:buSzPts val="1200"/>
              <a:buFont typeface="Arial"/>
              <a:buNone/>
            </a:pPr>
            <a:r>
              <a:t/>
            </a:r>
            <a:endParaRPr sz="1300">
              <a:solidFill>
                <a:schemeClr val="dk1"/>
              </a:solidFill>
              <a:latin typeface="Calibri"/>
              <a:ea typeface="Calibri"/>
              <a:cs typeface="Calibri"/>
              <a:sym typeface="Calibri"/>
            </a:endParaRPr>
          </a:p>
        </p:txBody>
      </p:sp>
      <p:sp>
        <p:nvSpPr>
          <p:cNvPr id="358" name="Google Shape;358;g3856518a128_2_124: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856518a128_2_132: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g3856518a128_2_132: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Clr>
                <a:schemeClr val="dk1"/>
              </a:buClr>
              <a:buSzPts val="1200"/>
              <a:buFont typeface="Arial"/>
              <a:buNone/>
            </a:pPr>
            <a:r>
              <a:rPr lang="en-GB" sz="1300">
                <a:solidFill>
                  <a:schemeClr val="dk1"/>
                </a:solidFill>
                <a:latin typeface="Calibri"/>
                <a:ea typeface="Calibri"/>
                <a:cs typeface="Calibri"/>
                <a:sym typeface="Calibri"/>
              </a:rPr>
              <a:t>8. Después de siete años, llegó el momento de que Jacob y Raquel se casaran. ¿Recuerdas cómo Jacob había sido engañoso y había jugado una broma a su padre Isaac? ¡Ahora Jacob era el que fue engañado! Jacob pensó que se estaba casando con Raquel, pero Labán cambió a las novias. En lugar de Raquel, Labán dio a su hija mayor, Lea, a Jacob. Jacob no podía ver a Lea, así que pensó que se estaba casando con Raquel. ¡A la mañana siguiente, cuando salió el sol, Jacob vio que su nueva esposa era Lea!</a:t>
            </a:r>
            <a:endParaRPr sz="1300">
              <a:solidFill>
                <a:schemeClr val="dk1"/>
              </a:solidFill>
              <a:latin typeface="Calibri"/>
              <a:ea typeface="Calibri"/>
              <a:cs typeface="Calibri"/>
              <a:sym typeface="Calibri"/>
            </a:endParaRPr>
          </a:p>
          <a:p>
            <a:pPr indent="0" lvl="0" marL="0" rtl="0" algn="l">
              <a:spcBef>
                <a:spcPts val="130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a:p>
            <a:pPr indent="0" lvl="0" marL="0" rtl="0" algn="l">
              <a:spcBef>
                <a:spcPts val="1300"/>
              </a:spcBef>
              <a:spcAft>
                <a:spcPts val="1300"/>
              </a:spcAft>
              <a:buClr>
                <a:schemeClr val="dk1"/>
              </a:buClr>
              <a:buSzPts val="1200"/>
              <a:buFont typeface="Arial"/>
              <a:buNone/>
            </a:pPr>
            <a:r>
              <a:t/>
            </a:r>
            <a:endParaRPr sz="1300">
              <a:solidFill>
                <a:schemeClr val="dk1"/>
              </a:solidFill>
              <a:latin typeface="Calibri"/>
              <a:ea typeface="Calibri"/>
              <a:cs typeface="Calibri"/>
              <a:sym typeface="Calibri"/>
            </a:endParaRPr>
          </a:p>
        </p:txBody>
      </p:sp>
      <p:sp>
        <p:nvSpPr>
          <p:cNvPr id="367" name="Google Shape;367;g3856518a128_2_132: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856518a128_2_140: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g3856518a128_2_140: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Clr>
                <a:schemeClr val="dk1"/>
              </a:buClr>
              <a:buSzPts val="1200"/>
              <a:buFont typeface="Arial"/>
              <a:buNone/>
            </a:pPr>
            <a:r>
              <a:rPr lang="en-GB" sz="1300">
                <a:solidFill>
                  <a:schemeClr val="dk1"/>
                </a:solidFill>
                <a:latin typeface="Calibri"/>
                <a:ea typeface="Calibri"/>
                <a:cs typeface="Calibri"/>
                <a:sym typeface="Calibri"/>
              </a:rPr>
              <a:t>9. Jacob estaba muy enojado con Labán, pero Labán dijo que no era justo que la hermana menor se casara antes que la mayor. Entonces Labán tuvo una idea. Dejaría que Jacob se casara con Raquel también. En esos días, los hombres a veces tenían más de una esposa. Labán dijo que Jacob podría casarse con Raquel ahora, pero tendría que trabajar otros siete años a cambio. Jacob estuvo de acuerdo.</a:t>
            </a:r>
            <a:endParaRPr sz="1300">
              <a:solidFill>
                <a:schemeClr val="dk1"/>
              </a:solidFill>
              <a:latin typeface="Calibri"/>
              <a:ea typeface="Calibri"/>
              <a:cs typeface="Calibri"/>
              <a:sym typeface="Calibri"/>
            </a:endParaRPr>
          </a:p>
          <a:p>
            <a:pPr indent="0" lvl="0" marL="0" rtl="0" algn="l">
              <a:spcBef>
                <a:spcPts val="1300"/>
              </a:spcBef>
              <a:spcAft>
                <a:spcPts val="1300"/>
              </a:spcAft>
              <a:buClr>
                <a:schemeClr val="dk1"/>
              </a:buClr>
              <a:buSzPts val="1200"/>
              <a:buFont typeface="Arial"/>
              <a:buNone/>
            </a:pPr>
            <a:r>
              <a:t/>
            </a:r>
            <a:endParaRPr sz="1300">
              <a:solidFill>
                <a:schemeClr val="dk1"/>
              </a:solidFill>
              <a:latin typeface="Calibri"/>
              <a:ea typeface="Calibri"/>
              <a:cs typeface="Calibri"/>
              <a:sym typeface="Calibri"/>
            </a:endParaRPr>
          </a:p>
        </p:txBody>
      </p:sp>
      <p:sp>
        <p:nvSpPr>
          <p:cNvPr id="376" name="Google Shape;376;g3856518a128_2_140: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 name="Shape 12"/>
        <p:cNvGrpSpPr/>
        <p:nvPr/>
      </p:nvGrpSpPr>
      <p:grpSpPr>
        <a:xfrm>
          <a:off x="0" y="0"/>
          <a:ext cx="0" cy="0"/>
          <a:chOff x="0" y="0"/>
          <a:chExt cx="0" cy="0"/>
        </a:xfrm>
      </p:grpSpPr>
      <p:sp>
        <p:nvSpPr>
          <p:cNvPr id="13" name="Google Shape;13;p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15" name="Google Shape;15;p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9" name="Shape 69"/>
        <p:cNvGrpSpPr/>
        <p:nvPr/>
      </p:nvGrpSpPr>
      <p:grpSpPr>
        <a:xfrm>
          <a:off x="0" y="0"/>
          <a:ext cx="0" cy="0"/>
          <a:chOff x="0" y="0"/>
          <a:chExt cx="0" cy="0"/>
        </a:xfrm>
      </p:grpSpPr>
      <p:sp>
        <p:nvSpPr>
          <p:cNvPr id="70" name="Google Shape;70;p1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 type="body"/>
          </p:nvPr>
        </p:nvSpPr>
        <p:spPr>
          <a:xfrm>
            <a:off x="504000" y="13266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11"/>
          <p:cNvSpPr txBox="1"/>
          <p:nvPr>
            <p:ph idx="2"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1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75" name="Google Shape;75;p1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6" name="Shape 76"/>
        <p:cNvGrpSpPr/>
        <p:nvPr/>
      </p:nvGrpSpPr>
      <p:grpSpPr>
        <a:xfrm>
          <a:off x="0" y="0"/>
          <a:ext cx="0" cy="0"/>
          <a:chOff x="0" y="0"/>
          <a:chExt cx="0" cy="0"/>
        </a:xfrm>
      </p:grpSpPr>
      <p:sp>
        <p:nvSpPr>
          <p:cNvPr id="77" name="Google Shape;77;p1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12"/>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12"/>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12"/>
          <p:cNvSpPr txBox="1"/>
          <p:nvPr>
            <p:ph idx="4"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1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84" name="Google Shape;84;p1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5" name="Shape 85"/>
        <p:cNvGrpSpPr/>
        <p:nvPr/>
      </p:nvGrpSpPr>
      <p:grpSpPr>
        <a:xfrm>
          <a:off x="0" y="0"/>
          <a:ext cx="0" cy="0"/>
          <a:chOff x="0" y="0"/>
          <a:chExt cx="0" cy="0"/>
        </a:xfrm>
      </p:grpSpPr>
      <p:sp>
        <p:nvSpPr>
          <p:cNvPr id="86" name="Google Shape;86;p1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 type="body"/>
          </p:nvPr>
        </p:nvSpPr>
        <p:spPr>
          <a:xfrm>
            <a:off x="5040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13"/>
          <p:cNvSpPr txBox="1"/>
          <p:nvPr>
            <p:ph idx="2" type="body"/>
          </p:nvPr>
        </p:nvSpPr>
        <p:spPr>
          <a:xfrm>
            <a:off x="35712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13"/>
          <p:cNvSpPr txBox="1"/>
          <p:nvPr>
            <p:ph idx="3" type="body"/>
          </p:nvPr>
        </p:nvSpPr>
        <p:spPr>
          <a:xfrm>
            <a:off x="663804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13"/>
          <p:cNvSpPr txBox="1"/>
          <p:nvPr>
            <p:ph idx="4" type="body"/>
          </p:nvPr>
        </p:nvSpPr>
        <p:spPr>
          <a:xfrm>
            <a:off x="5040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13"/>
          <p:cNvSpPr txBox="1"/>
          <p:nvPr>
            <p:ph idx="5" type="body"/>
          </p:nvPr>
        </p:nvSpPr>
        <p:spPr>
          <a:xfrm>
            <a:off x="35712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13"/>
          <p:cNvSpPr txBox="1"/>
          <p:nvPr>
            <p:ph idx="6" type="body"/>
          </p:nvPr>
        </p:nvSpPr>
        <p:spPr>
          <a:xfrm>
            <a:off x="663804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1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95" name="Google Shape;95;p1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2" name="Shape 102"/>
        <p:cNvGrpSpPr/>
        <p:nvPr/>
      </p:nvGrpSpPr>
      <p:grpSpPr>
        <a:xfrm>
          <a:off x="0" y="0"/>
          <a:ext cx="0" cy="0"/>
          <a:chOff x="0" y="0"/>
          <a:chExt cx="0" cy="0"/>
        </a:xfrm>
      </p:grpSpPr>
      <p:sp>
        <p:nvSpPr>
          <p:cNvPr id="103" name="Google Shape;103;p15"/>
          <p:cNvSpPr txBox="1"/>
          <p:nvPr>
            <p:ph type="ctrTitle"/>
          </p:nvPr>
        </p:nvSpPr>
        <p:spPr>
          <a:xfrm>
            <a:off x="975360" y="1596250"/>
            <a:ext cx="11054080" cy="3395698"/>
          </a:xfrm>
          <a:prstGeom prst="rect">
            <a:avLst/>
          </a:prstGeom>
          <a:noFill/>
          <a:ln>
            <a:noFill/>
          </a:ln>
        </p:spPr>
        <p:txBody>
          <a:bodyPr anchorCtr="0" anchor="b" bIns="130025" lIns="130025" spcFirstLastPara="1" rIns="130025" wrap="square" tIns="130025">
            <a:noAutofit/>
          </a:bodyPr>
          <a:lstStyle>
            <a:lvl1pPr indent="0" lvl="0" marL="0" marR="0" rtl="0" algn="ctr">
              <a:lnSpc>
                <a:spcPct val="90000"/>
              </a:lnSpc>
              <a:spcBef>
                <a:spcPts val="0"/>
              </a:spcBef>
              <a:spcAft>
                <a:spcPts val="0"/>
              </a:spcAft>
              <a:buClr>
                <a:schemeClr val="dk1"/>
              </a:buClr>
              <a:buSzPts val="2000"/>
              <a:buFont typeface="Calibri"/>
              <a:buNone/>
              <a:defRPr b="0" i="0" sz="8500" u="none" cap="none" strike="noStrike">
                <a:solidFill>
                  <a:schemeClr val="dk1"/>
                </a:solidFill>
                <a:latin typeface="Calibri"/>
                <a:ea typeface="Calibri"/>
                <a:cs typeface="Calibri"/>
                <a:sym typeface="Calibri"/>
              </a:defRPr>
            </a:lvl1pPr>
            <a:lvl2pPr indent="0" lvl="1">
              <a:spcBef>
                <a:spcPts val="0"/>
              </a:spcBef>
              <a:spcAft>
                <a:spcPts val="0"/>
              </a:spcAft>
              <a:buSzPts val="2000"/>
              <a:buNone/>
              <a:defRPr sz="2600"/>
            </a:lvl2pPr>
            <a:lvl3pPr indent="0" lvl="2">
              <a:spcBef>
                <a:spcPts val="0"/>
              </a:spcBef>
              <a:spcAft>
                <a:spcPts val="0"/>
              </a:spcAft>
              <a:buSzPts val="2000"/>
              <a:buNone/>
              <a:defRPr sz="2600"/>
            </a:lvl3pPr>
            <a:lvl4pPr indent="0" lvl="3">
              <a:spcBef>
                <a:spcPts val="0"/>
              </a:spcBef>
              <a:spcAft>
                <a:spcPts val="0"/>
              </a:spcAft>
              <a:buSzPts val="2000"/>
              <a:buNone/>
              <a:defRPr sz="2600"/>
            </a:lvl4pPr>
            <a:lvl5pPr indent="0" lvl="4">
              <a:spcBef>
                <a:spcPts val="0"/>
              </a:spcBef>
              <a:spcAft>
                <a:spcPts val="0"/>
              </a:spcAft>
              <a:buSzPts val="2000"/>
              <a:buNone/>
              <a:defRPr sz="2600"/>
            </a:lvl5pPr>
            <a:lvl6pPr indent="0" lvl="5">
              <a:spcBef>
                <a:spcPts val="0"/>
              </a:spcBef>
              <a:spcAft>
                <a:spcPts val="0"/>
              </a:spcAft>
              <a:buSzPts val="2000"/>
              <a:buNone/>
              <a:defRPr sz="2600"/>
            </a:lvl6pPr>
            <a:lvl7pPr indent="0" lvl="6">
              <a:spcBef>
                <a:spcPts val="0"/>
              </a:spcBef>
              <a:spcAft>
                <a:spcPts val="0"/>
              </a:spcAft>
              <a:buSzPts val="2000"/>
              <a:buNone/>
              <a:defRPr sz="2600"/>
            </a:lvl7pPr>
            <a:lvl8pPr indent="0" lvl="7">
              <a:spcBef>
                <a:spcPts val="0"/>
              </a:spcBef>
              <a:spcAft>
                <a:spcPts val="0"/>
              </a:spcAft>
              <a:buSzPts val="2000"/>
              <a:buNone/>
              <a:defRPr sz="2600"/>
            </a:lvl8pPr>
            <a:lvl9pPr indent="0" lvl="8">
              <a:spcBef>
                <a:spcPts val="0"/>
              </a:spcBef>
              <a:spcAft>
                <a:spcPts val="0"/>
              </a:spcAft>
              <a:buSzPts val="2000"/>
              <a:buNone/>
              <a:defRPr sz="2600"/>
            </a:lvl9pPr>
          </a:lstStyle>
          <a:p/>
        </p:txBody>
      </p:sp>
      <p:sp>
        <p:nvSpPr>
          <p:cNvPr id="104" name="Google Shape;104;p15"/>
          <p:cNvSpPr txBox="1"/>
          <p:nvPr>
            <p:ph idx="1" type="subTitle"/>
          </p:nvPr>
        </p:nvSpPr>
        <p:spPr>
          <a:xfrm>
            <a:off x="1625600" y="5122898"/>
            <a:ext cx="9753600" cy="2354861"/>
          </a:xfrm>
          <a:prstGeom prst="rect">
            <a:avLst/>
          </a:prstGeom>
          <a:noFill/>
          <a:ln>
            <a:noFill/>
          </a:ln>
        </p:spPr>
        <p:txBody>
          <a:bodyPr anchorCtr="0" anchor="t" bIns="130025" lIns="130025" spcFirstLastPara="1" rIns="130025" wrap="square" tIns="130025">
            <a:noAutofit/>
          </a:bodyPr>
          <a:lstStyle>
            <a:lvl1pPr indent="0" lvl="0" marL="0" marR="0" rtl="0" algn="ctr">
              <a:lnSpc>
                <a:spcPct val="90000"/>
              </a:lnSpc>
              <a:spcBef>
                <a:spcPts val="1400"/>
              </a:spcBef>
              <a:spcAft>
                <a:spcPts val="0"/>
              </a:spcAft>
              <a:buClr>
                <a:schemeClr val="dk1"/>
              </a:buClr>
              <a:buSzPts val="4000"/>
              <a:buFont typeface="Arial"/>
              <a:buNone/>
              <a:defRPr b="0" i="0" sz="3400" u="none" cap="none" strike="noStrike">
                <a:solidFill>
                  <a:schemeClr val="dk1"/>
                </a:solidFill>
                <a:latin typeface="Calibri"/>
                <a:ea typeface="Calibri"/>
                <a:cs typeface="Calibri"/>
                <a:sym typeface="Calibri"/>
              </a:defRPr>
            </a:lvl1pPr>
            <a:lvl2pPr indent="0" lvl="1" marL="647700" marR="0" rtl="0" algn="ctr">
              <a:lnSpc>
                <a:spcPct val="90000"/>
              </a:lnSpc>
              <a:spcBef>
                <a:spcPts val="700"/>
              </a:spcBef>
              <a:spcAft>
                <a:spcPts val="0"/>
              </a:spcAft>
              <a:buClr>
                <a:schemeClr val="dk1"/>
              </a:buClr>
              <a:buSzPts val="3400"/>
              <a:buFont typeface="Arial"/>
              <a:buNone/>
              <a:defRPr b="0" i="0" sz="2800" u="none" cap="none" strike="noStrike">
                <a:solidFill>
                  <a:schemeClr val="dk1"/>
                </a:solidFill>
                <a:latin typeface="Calibri"/>
                <a:ea typeface="Calibri"/>
                <a:cs typeface="Calibri"/>
                <a:sym typeface="Calibri"/>
              </a:defRPr>
            </a:lvl2pPr>
            <a:lvl3pPr indent="0" lvl="2" marL="1295400" marR="0" rtl="0" algn="ctr">
              <a:lnSpc>
                <a:spcPct val="90000"/>
              </a:lnSpc>
              <a:spcBef>
                <a:spcPts val="700"/>
              </a:spcBef>
              <a:spcAft>
                <a:spcPts val="0"/>
              </a:spcAft>
              <a:buClr>
                <a:schemeClr val="dk1"/>
              </a:buClr>
              <a:buSzPts val="2800"/>
              <a:buFont typeface="Arial"/>
              <a:buNone/>
              <a:defRPr b="0" i="0" sz="2600" u="none" cap="none" strike="noStrike">
                <a:solidFill>
                  <a:schemeClr val="dk1"/>
                </a:solidFill>
                <a:latin typeface="Calibri"/>
                <a:ea typeface="Calibri"/>
                <a:cs typeface="Calibri"/>
                <a:sym typeface="Calibri"/>
              </a:defRPr>
            </a:lvl3pPr>
            <a:lvl4pPr indent="0" lvl="3" marL="1955800" marR="0" rtl="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4pPr>
            <a:lvl5pPr indent="0" lvl="4" marL="2603500" marR="0" rtl="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5pPr>
            <a:lvl6pPr indent="0" lvl="5" marL="3251200" marR="0" rtl="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6pPr>
            <a:lvl7pPr indent="0" lvl="6" marL="3898900" marR="0" rtl="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7pPr>
            <a:lvl8pPr indent="0" lvl="7" marL="4546600" marR="0" rtl="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8pPr>
            <a:lvl9pPr indent="0" lvl="8" marL="5207000" marR="0" rtl="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9pPr>
          </a:lstStyle>
          <a:p/>
        </p:txBody>
      </p:sp>
      <p:sp>
        <p:nvSpPr>
          <p:cNvPr id="105" name="Google Shape;105;p15"/>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indent="0" lvl="0" marL="0" marR="0" rtl="0" algn="l">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06" name="Google Shape;106;p15"/>
          <p:cNvSpPr txBox="1"/>
          <p:nvPr>
            <p:ph idx="11" type="ftr"/>
          </p:nvPr>
        </p:nvSpPr>
        <p:spPr>
          <a:xfrm>
            <a:off x="4307840" y="9040144"/>
            <a:ext cx="7071360" cy="519289"/>
          </a:xfrm>
          <a:prstGeom prst="rect">
            <a:avLst/>
          </a:prstGeom>
          <a:noFill/>
          <a:ln>
            <a:noFill/>
          </a:ln>
        </p:spPr>
        <p:txBody>
          <a:bodyPr anchorCtr="0" anchor="ctr" bIns="130025" lIns="130025" spcFirstLastPara="1" rIns="130025" wrap="square" tIns="130025">
            <a:noAutofit/>
          </a:bodyPr>
          <a:lstStyle>
            <a:lvl1pPr indent="0" lvl="0" marL="0" marR="0" rtl="0" algn="ctr">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07" name="Google Shape;107;p15"/>
          <p:cNvSpPr txBox="1"/>
          <p:nvPr>
            <p:ph idx="12" type="sldNum"/>
          </p:nvPr>
        </p:nvSpPr>
        <p:spPr>
          <a:xfrm>
            <a:off x="11379200" y="9040144"/>
            <a:ext cx="731519"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buNone/>
              <a:defRPr b="0" i="0" sz="1700" u="none" cap="none" strike="noStrike">
                <a:solidFill>
                  <a:srgbClr val="888888"/>
                </a:solidFill>
                <a:latin typeface="Calibri"/>
                <a:ea typeface="Calibri"/>
                <a:cs typeface="Calibri"/>
                <a:sym typeface="Calibri"/>
              </a:defRPr>
            </a:lvl1pPr>
            <a:lvl2pPr indent="0" lvl="1" marL="0" marR="0" rtl="0" algn="r">
              <a:spcBef>
                <a:spcPts val="0"/>
              </a:spcBef>
              <a:buNone/>
              <a:defRPr b="0" i="0" sz="1700" u="none" cap="none" strike="noStrike">
                <a:solidFill>
                  <a:srgbClr val="888888"/>
                </a:solidFill>
                <a:latin typeface="Calibri"/>
                <a:ea typeface="Calibri"/>
                <a:cs typeface="Calibri"/>
                <a:sym typeface="Calibri"/>
              </a:defRPr>
            </a:lvl2pPr>
            <a:lvl3pPr indent="0" lvl="2" marL="0" marR="0" rtl="0" algn="r">
              <a:spcBef>
                <a:spcPts val="0"/>
              </a:spcBef>
              <a:buNone/>
              <a:defRPr b="0" i="0" sz="1700" u="none" cap="none" strike="noStrike">
                <a:solidFill>
                  <a:srgbClr val="888888"/>
                </a:solidFill>
                <a:latin typeface="Calibri"/>
                <a:ea typeface="Calibri"/>
                <a:cs typeface="Calibri"/>
                <a:sym typeface="Calibri"/>
              </a:defRPr>
            </a:lvl3pPr>
            <a:lvl4pPr indent="0" lvl="3" marL="0" marR="0" rtl="0" algn="r">
              <a:spcBef>
                <a:spcPts val="0"/>
              </a:spcBef>
              <a:buNone/>
              <a:defRPr b="0" i="0" sz="1700" u="none" cap="none" strike="noStrike">
                <a:solidFill>
                  <a:srgbClr val="888888"/>
                </a:solidFill>
                <a:latin typeface="Calibri"/>
                <a:ea typeface="Calibri"/>
                <a:cs typeface="Calibri"/>
                <a:sym typeface="Calibri"/>
              </a:defRPr>
            </a:lvl4pPr>
            <a:lvl5pPr indent="0" lvl="4" marL="0" marR="0" rtl="0" algn="r">
              <a:spcBef>
                <a:spcPts val="0"/>
              </a:spcBef>
              <a:buNone/>
              <a:defRPr b="0" i="0" sz="1700" u="none" cap="none" strike="noStrike">
                <a:solidFill>
                  <a:srgbClr val="888888"/>
                </a:solidFill>
                <a:latin typeface="Calibri"/>
                <a:ea typeface="Calibri"/>
                <a:cs typeface="Calibri"/>
                <a:sym typeface="Calibri"/>
              </a:defRPr>
            </a:lvl5pPr>
            <a:lvl6pPr indent="0" lvl="5" marL="0" marR="0" rtl="0" algn="r">
              <a:spcBef>
                <a:spcPts val="0"/>
              </a:spcBef>
              <a:buNone/>
              <a:defRPr b="0" i="0" sz="1700" u="none" cap="none" strike="noStrike">
                <a:solidFill>
                  <a:srgbClr val="888888"/>
                </a:solidFill>
                <a:latin typeface="Calibri"/>
                <a:ea typeface="Calibri"/>
                <a:cs typeface="Calibri"/>
                <a:sym typeface="Calibri"/>
              </a:defRPr>
            </a:lvl6pPr>
            <a:lvl7pPr indent="0" lvl="6" marL="0" marR="0" rtl="0" algn="r">
              <a:spcBef>
                <a:spcPts val="0"/>
              </a:spcBef>
              <a:buNone/>
              <a:defRPr b="0" i="0" sz="1700" u="none" cap="none" strike="noStrike">
                <a:solidFill>
                  <a:srgbClr val="888888"/>
                </a:solidFill>
                <a:latin typeface="Calibri"/>
                <a:ea typeface="Calibri"/>
                <a:cs typeface="Calibri"/>
                <a:sym typeface="Calibri"/>
              </a:defRPr>
            </a:lvl7pPr>
            <a:lvl8pPr indent="0" lvl="7" marL="0" marR="0" rtl="0" algn="r">
              <a:spcBef>
                <a:spcPts val="0"/>
              </a:spcBef>
              <a:buNone/>
              <a:defRPr b="0" i="0" sz="1700" u="none" cap="none" strike="noStrike">
                <a:solidFill>
                  <a:srgbClr val="888888"/>
                </a:solidFill>
                <a:latin typeface="Calibri"/>
                <a:ea typeface="Calibri"/>
                <a:cs typeface="Calibri"/>
                <a:sym typeface="Calibri"/>
              </a:defRPr>
            </a:lvl8pPr>
            <a:lvl9pPr indent="0" lvl="8" marL="0" marR="0" rtl="0" algn="r">
              <a:spcBef>
                <a:spcPts val="0"/>
              </a:spcBef>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8" name="Shape 108"/>
        <p:cNvGrpSpPr/>
        <p:nvPr/>
      </p:nvGrpSpPr>
      <p:grpSpPr>
        <a:xfrm>
          <a:off x="0" y="0"/>
          <a:ext cx="0" cy="0"/>
          <a:chOff x="0" y="0"/>
          <a:chExt cx="0" cy="0"/>
        </a:xfrm>
      </p:grpSpPr>
      <p:sp>
        <p:nvSpPr>
          <p:cNvPr id="109" name="Google Shape;109;p16"/>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indent="0" lvl="0" marL="0" marR="0" rtl="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indent="0" lvl="1">
              <a:spcBef>
                <a:spcPts val="0"/>
              </a:spcBef>
              <a:spcAft>
                <a:spcPts val="0"/>
              </a:spcAft>
              <a:buSzPts val="2000"/>
              <a:buNone/>
              <a:defRPr sz="2600"/>
            </a:lvl2pPr>
            <a:lvl3pPr indent="0" lvl="2">
              <a:spcBef>
                <a:spcPts val="0"/>
              </a:spcBef>
              <a:spcAft>
                <a:spcPts val="0"/>
              </a:spcAft>
              <a:buSzPts val="2000"/>
              <a:buNone/>
              <a:defRPr sz="2600"/>
            </a:lvl3pPr>
            <a:lvl4pPr indent="0" lvl="3">
              <a:spcBef>
                <a:spcPts val="0"/>
              </a:spcBef>
              <a:spcAft>
                <a:spcPts val="0"/>
              </a:spcAft>
              <a:buSzPts val="2000"/>
              <a:buNone/>
              <a:defRPr sz="2600"/>
            </a:lvl4pPr>
            <a:lvl5pPr indent="0" lvl="4">
              <a:spcBef>
                <a:spcPts val="0"/>
              </a:spcBef>
              <a:spcAft>
                <a:spcPts val="0"/>
              </a:spcAft>
              <a:buSzPts val="2000"/>
              <a:buNone/>
              <a:defRPr sz="2600"/>
            </a:lvl5pPr>
            <a:lvl6pPr indent="0" lvl="5">
              <a:spcBef>
                <a:spcPts val="0"/>
              </a:spcBef>
              <a:spcAft>
                <a:spcPts val="0"/>
              </a:spcAft>
              <a:buSzPts val="2000"/>
              <a:buNone/>
              <a:defRPr sz="2600"/>
            </a:lvl6pPr>
            <a:lvl7pPr indent="0" lvl="6">
              <a:spcBef>
                <a:spcPts val="0"/>
              </a:spcBef>
              <a:spcAft>
                <a:spcPts val="0"/>
              </a:spcAft>
              <a:buSzPts val="2000"/>
              <a:buNone/>
              <a:defRPr sz="2600"/>
            </a:lvl7pPr>
            <a:lvl8pPr indent="0" lvl="7">
              <a:spcBef>
                <a:spcPts val="0"/>
              </a:spcBef>
              <a:spcAft>
                <a:spcPts val="0"/>
              </a:spcAft>
              <a:buSzPts val="2000"/>
              <a:buNone/>
              <a:defRPr sz="2600"/>
            </a:lvl8pPr>
            <a:lvl9pPr indent="0" lvl="8">
              <a:spcBef>
                <a:spcPts val="0"/>
              </a:spcBef>
              <a:spcAft>
                <a:spcPts val="0"/>
              </a:spcAft>
              <a:buSzPts val="2000"/>
              <a:buNone/>
              <a:defRPr sz="2600"/>
            </a:lvl9pPr>
          </a:lstStyle>
          <a:p/>
        </p:txBody>
      </p:sp>
      <p:sp>
        <p:nvSpPr>
          <p:cNvPr id="110" name="Google Shape;110;p16"/>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indent="0" lvl="0" marL="0" marR="0" rtl="0" algn="l">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1" name="Google Shape;111;p16"/>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indent="0" lvl="0" marL="0" marR="0" rtl="0" algn="ctr">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2" name="Google Shape;112;p16"/>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buNone/>
              <a:defRPr b="0" i="0" sz="1700" u="none" cap="none" strike="noStrike">
                <a:solidFill>
                  <a:srgbClr val="888888"/>
                </a:solidFill>
                <a:latin typeface="Calibri"/>
                <a:ea typeface="Calibri"/>
                <a:cs typeface="Calibri"/>
                <a:sym typeface="Calibri"/>
              </a:defRPr>
            </a:lvl1pPr>
            <a:lvl2pPr indent="0" lvl="1" marL="0" marR="0" rtl="0" algn="r">
              <a:spcBef>
                <a:spcPts val="0"/>
              </a:spcBef>
              <a:buNone/>
              <a:defRPr b="0" i="0" sz="1700" u="none" cap="none" strike="noStrike">
                <a:solidFill>
                  <a:srgbClr val="888888"/>
                </a:solidFill>
                <a:latin typeface="Calibri"/>
                <a:ea typeface="Calibri"/>
                <a:cs typeface="Calibri"/>
                <a:sym typeface="Calibri"/>
              </a:defRPr>
            </a:lvl2pPr>
            <a:lvl3pPr indent="0" lvl="2" marL="0" marR="0" rtl="0" algn="r">
              <a:spcBef>
                <a:spcPts val="0"/>
              </a:spcBef>
              <a:buNone/>
              <a:defRPr b="0" i="0" sz="1700" u="none" cap="none" strike="noStrike">
                <a:solidFill>
                  <a:srgbClr val="888888"/>
                </a:solidFill>
                <a:latin typeface="Calibri"/>
                <a:ea typeface="Calibri"/>
                <a:cs typeface="Calibri"/>
                <a:sym typeface="Calibri"/>
              </a:defRPr>
            </a:lvl3pPr>
            <a:lvl4pPr indent="0" lvl="3" marL="0" marR="0" rtl="0" algn="r">
              <a:spcBef>
                <a:spcPts val="0"/>
              </a:spcBef>
              <a:buNone/>
              <a:defRPr b="0" i="0" sz="1700" u="none" cap="none" strike="noStrike">
                <a:solidFill>
                  <a:srgbClr val="888888"/>
                </a:solidFill>
                <a:latin typeface="Calibri"/>
                <a:ea typeface="Calibri"/>
                <a:cs typeface="Calibri"/>
                <a:sym typeface="Calibri"/>
              </a:defRPr>
            </a:lvl4pPr>
            <a:lvl5pPr indent="0" lvl="4" marL="0" marR="0" rtl="0" algn="r">
              <a:spcBef>
                <a:spcPts val="0"/>
              </a:spcBef>
              <a:buNone/>
              <a:defRPr b="0" i="0" sz="1700" u="none" cap="none" strike="noStrike">
                <a:solidFill>
                  <a:srgbClr val="888888"/>
                </a:solidFill>
                <a:latin typeface="Calibri"/>
                <a:ea typeface="Calibri"/>
                <a:cs typeface="Calibri"/>
                <a:sym typeface="Calibri"/>
              </a:defRPr>
            </a:lvl5pPr>
            <a:lvl6pPr indent="0" lvl="5" marL="0" marR="0" rtl="0" algn="r">
              <a:spcBef>
                <a:spcPts val="0"/>
              </a:spcBef>
              <a:buNone/>
              <a:defRPr b="0" i="0" sz="1700" u="none" cap="none" strike="noStrike">
                <a:solidFill>
                  <a:srgbClr val="888888"/>
                </a:solidFill>
                <a:latin typeface="Calibri"/>
                <a:ea typeface="Calibri"/>
                <a:cs typeface="Calibri"/>
                <a:sym typeface="Calibri"/>
              </a:defRPr>
            </a:lvl6pPr>
            <a:lvl7pPr indent="0" lvl="6" marL="0" marR="0" rtl="0" algn="r">
              <a:spcBef>
                <a:spcPts val="0"/>
              </a:spcBef>
              <a:buNone/>
              <a:defRPr b="0" i="0" sz="1700" u="none" cap="none" strike="noStrike">
                <a:solidFill>
                  <a:srgbClr val="888888"/>
                </a:solidFill>
                <a:latin typeface="Calibri"/>
                <a:ea typeface="Calibri"/>
                <a:cs typeface="Calibri"/>
                <a:sym typeface="Calibri"/>
              </a:defRPr>
            </a:lvl7pPr>
            <a:lvl8pPr indent="0" lvl="7" marL="0" marR="0" rtl="0" algn="r">
              <a:spcBef>
                <a:spcPts val="0"/>
              </a:spcBef>
              <a:buNone/>
              <a:defRPr b="0" i="0" sz="1700" u="none" cap="none" strike="noStrike">
                <a:solidFill>
                  <a:srgbClr val="888888"/>
                </a:solidFill>
                <a:latin typeface="Calibri"/>
                <a:ea typeface="Calibri"/>
                <a:cs typeface="Calibri"/>
                <a:sym typeface="Calibri"/>
              </a:defRPr>
            </a:lvl8pPr>
            <a:lvl9pPr indent="0" lvl="8" marL="0" marR="0" rtl="0" algn="r">
              <a:spcBef>
                <a:spcPts val="0"/>
              </a:spcBef>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3" name="Shape 113"/>
        <p:cNvGrpSpPr/>
        <p:nvPr/>
      </p:nvGrpSpPr>
      <p:grpSpPr>
        <a:xfrm>
          <a:off x="0" y="0"/>
          <a:ext cx="0" cy="0"/>
          <a:chOff x="0" y="0"/>
          <a:chExt cx="0" cy="0"/>
        </a:xfrm>
      </p:grpSpPr>
      <p:sp>
        <p:nvSpPr>
          <p:cNvPr id="114" name="Google Shape;114;p17"/>
          <p:cNvSpPr txBox="1"/>
          <p:nvPr>
            <p:ph type="title"/>
          </p:nvPr>
        </p:nvSpPr>
        <p:spPr>
          <a:xfrm>
            <a:off x="895774" y="650240"/>
            <a:ext cx="4194387" cy="2275840"/>
          </a:xfrm>
          <a:prstGeom prst="rect">
            <a:avLst/>
          </a:prstGeom>
          <a:noFill/>
          <a:ln>
            <a:noFill/>
          </a:ln>
        </p:spPr>
        <p:txBody>
          <a:bodyPr anchorCtr="0" anchor="b" bIns="130025" lIns="130025" spcFirstLastPara="1" rIns="130025" wrap="square" tIns="130025">
            <a:noAutofit/>
          </a:bodyPr>
          <a:lstStyle>
            <a:lvl1pPr indent="0" lvl="0" marL="0" marR="0" rtl="0" algn="l">
              <a:lnSpc>
                <a:spcPct val="90000"/>
              </a:lnSpc>
              <a:spcBef>
                <a:spcPts val="0"/>
              </a:spcBef>
              <a:spcAft>
                <a:spcPts val="0"/>
              </a:spcAft>
              <a:buClr>
                <a:schemeClr val="dk1"/>
              </a:buClr>
              <a:buSzPts val="2000"/>
              <a:buFont typeface="Calibri"/>
              <a:buNone/>
              <a:defRPr b="0" i="0" sz="4600" u="none" cap="none" strike="noStrike">
                <a:solidFill>
                  <a:schemeClr val="dk1"/>
                </a:solidFill>
                <a:latin typeface="Calibri"/>
                <a:ea typeface="Calibri"/>
                <a:cs typeface="Calibri"/>
                <a:sym typeface="Calibri"/>
              </a:defRPr>
            </a:lvl1pPr>
            <a:lvl2pPr indent="0" lvl="1">
              <a:spcBef>
                <a:spcPts val="0"/>
              </a:spcBef>
              <a:spcAft>
                <a:spcPts val="0"/>
              </a:spcAft>
              <a:buSzPts val="2000"/>
              <a:buNone/>
              <a:defRPr sz="2600"/>
            </a:lvl2pPr>
            <a:lvl3pPr indent="0" lvl="2">
              <a:spcBef>
                <a:spcPts val="0"/>
              </a:spcBef>
              <a:spcAft>
                <a:spcPts val="0"/>
              </a:spcAft>
              <a:buSzPts val="2000"/>
              <a:buNone/>
              <a:defRPr sz="2600"/>
            </a:lvl3pPr>
            <a:lvl4pPr indent="0" lvl="3">
              <a:spcBef>
                <a:spcPts val="0"/>
              </a:spcBef>
              <a:spcAft>
                <a:spcPts val="0"/>
              </a:spcAft>
              <a:buSzPts val="2000"/>
              <a:buNone/>
              <a:defRPr sz="2600"/>
            </a:lvl4pPr>
            <a:lvl5pPr indent="0" lvl="4">
              <a:spcBef>
                <a:spcPts val="0"/>
              </a:spcBef>
              <a:spcAft>
                <a:spcPts val="0"/>
              </a:spcAft>
              <a:buSzPts val="2000"/>
              <a:buNone/>
              <a:defRPr sz="2600"/>
            </a:lvl5pPr>
            <a:lvl6pPr indent="0" lvl="5">
              <a:spcBef>
                <a:spcPts val="0"/>
              </a:spcBef>
              <a:spcAft>
                <a:spcPts val="0"/>
              </a:spcAft>
              <a:buSzPts val="2000"/>
              <a:buNone/>
              <a:defRPr sz="2600"/>
            </a:lvl6pPr>
            <a:lvl7pPr indent="0" lvl="6">
              <a:spcBef>
                <a:spcPts val="0"/>
              </a:spcBef>
              <a:spcAft>
                <a:spcPts val="0"/>
              </a:spcAft>
              <a:buSzPts val="2000"/>
              <a:buNone/>
              <a:defRPr sz="2600"/>
            </a:lvl7pPr>
            <a:lvl8pPr indent="0" lvl="7">
              <a:spcBef>
                <a:spcPts val="0"/>
              </a:spcBef>
              <a:spcAft>
                <a:spcPts val="0"/>
              </a:spcAft>
              <a:buSzPts val="2000"/>
              <a:buNone/>
              <a:defRPr sz="2600"/>
            </a:lvl8pPr>
            <a:lvl9pPr indent="0" lvl="8">
              <a:spcBef>
                <a:spcPts val="0"/>
              </a:spcBef>
              <a:spcAft>
                <a:spcPts val="0"/>
              </a:spcAft>
              <a:buSzPts val="2000"/>
              <a:buNone/>
              <a:defRPr sz="2600"/>
            </a:lvl9pPr>
          </a:lstStyle>
          <a:p/>
        </p:txBody>
      </p:sp>
      <p:sp>
        <p:nvSpPr>
          <p:cNvPr id="115" name="Google Shape;115;p17"/>
          <p:cNvSpPr txBox="1"/>
          <p:nvPr>
            <p:ph idx="1" type="body"/>
          </p:nvPr>
        </p:nvSpPr>
        <p:spPr>
          <a:xfrm>
            <a:off x="5528734" y="1404339"/>
            <a:ext cx="6583680" cy="6931378"/>
          </a:xfrm>
          <a:prstGeom prst="rect">
            <a:avLst/>
          </a:prstGeom>
          <a:noFill/>
          <a:ln>
            <a:noFill/>
          </a:ln>
        </p:spPr>
        <p:txBody>
          <a:bodyPr anchorCtr="0" anchor="t" bIns="130025" lIns="130025" spcFirstLastPara="1" rIns="130025" wrap="square" tIns="130025">
            <a:noAutofit/>
          </a:bodyPr>
          <a:lstStyle>
            <a:lvl1pPr indent="-520700" lvl="0" marL="457200" marR="0" rtl="0" algn="l">
              <a:lnSpc>
                <a:spcPct val="90000"/>
              </a:lnSpc>
              <a:spcBef>
                <a:spcPts val="14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rtl="0" algn="l">
              <a:lnSpc>
                <a:spcPct val="90000"/>
              </a:lnSpc>
              <a:spcBef>
                <a:spcPts val="7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16" name="Google Shape;116;p17"/>
          <p:cNvSpPr txBox="1"/>
          <p:nvPr>
            <p:ph idx="2" type="body"/>
          </p:nvPr>
        </p:nvSpPr>
        <p:spPr>
          <a:xfrm>
            <a:off x="895774" y="2926080"/>
            <a:ext cx="4194387" cy="5420925"/>
          </a:xfrm>
          <a:prstGeom prst="rect">
            <a:avLst/>
          </a:prstGeom>
          <a:noFill/>
          <a:ln>
            <a:noFill/>
          </a:ln>
        </p:spPr>
        <p:txBody>
          <a:bodyPr anchorCtr="0" anchor="t" bIns="130025" lIns="130025" spcFirstLastPara="1" rIns="130025" wrap="square" tIns="130025">
            <a:noAutofit/>
          </a:bodyPr>
          <a:lstStyle>
            <a:lvl1pPr indent="-228600" lvl="0" marL="457200" marR="0" rtl="0" algn="l">
              <a:lnSpc>
                <a:spcPct val="90000"/>
              </a:lnSpc>
              <a:spcBef>
                <a:spcPts val="1400"/>
              </a:spcBef>
              <a:spcAft>
                <a:spcPts val="0"/>
              </a:spcAft>
              <a:buClr>
                <a:schemeClr val="dk1"/>
              </a:buClr>
              <a:buSzPts val="4000"/>
              <a:buFont typeface="Arial"/>
              <a:buNone/>
              <a:defRPr b="0" i="0" sz="2300" u="none" cap="none" strike="noStrike">
                <a:solidFill>
                  <a:schemeClr val="dk1"/>
                </a:solidFill>
                <a:latin typeface="Calibri"/>
                <a:ea typeface="Calibri"/>
                <a:cs typeface="Calibri"/>
                <a:sym typeface="Calibri"/>
              </a:defRPr>
            </a:lvl1pPr>
            <a:lvl2pPr indent="-228600" lvl="1" marL="914400" marR="0" rtl="0" algn="l">
              <a:lnSpc>
                <a:spcPct val="90000"/>
              </a:lnSpc>
              <a:spcBef>
                <a:spcPts val="700"/>
              </a:spcBef>
              <a:spcAft>
                <a:spcPts val="0"/>
              </a:spcAft>
              <a:buClr>
                <a:schemeClr val="dk1"/>
              </a:buClr>
              <a:buSzPts val="3400"/>
              <a:buFont typeface="Arial"/>
              <a:buNone/>
              <a:defRPr b="0"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700"/>
              </a:spcBef>
              <a:spcAft>
                <a:spcPts val="0"/>
              </a:spcAft>
              <a:buClr>
                <a:schemeClr val="dk1"/>
              </a:buClr>
              <a:buSzPts val="2800"/>
              <a:buFont typeface="Arial"/>
              <a:buNone/>
              <a:defRPr b="0" i="0" sz="1700" u="none" cap="none" strike="noStrike">
                <a:solidFill>
                  <a:schemeClr val="dk1"/>
                </a:solidFill>
                <a:latin typeface="Calibri"/>
                <a:ea typeface="Calibri"/>
                <a:cs typeface="Calibri"/>
                <a:sym typeface="Calibri"/>
              </a:defRPr>
            </a:lvl3pPr>
            <a:lvl4pPr indent="-228600" lvl="3" marL="1828800" marR="0" rtl="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5pPr>
            <a:lvl6pPr indent="-228600" lvl="5" marL="2743200" marR="0" rtl="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6pPr>
            <a:lvl7pPr indent="-228600" lvl="6" marL="3200400" marR="0" rtl="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7pPr>
            <a:lvl8pPr indent="-228600" lvl="7" marL="3657600" marR="0" rtl="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8pPr>
            <a:lvl9pPr indent="-228600" lvl="8" marL="4114800" marR="0" rtl="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9pPr>
          </a:lstStyle>
          <a:p/>
        </p:txBody>
      </p:sp>
      <p:sp>
        <p:nvSpPr>
          <p:cNvPr id="117" name="Google Shape;117;p17"/>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indent="0" lvl="0" marL="0" marR="0" rtl="0" algn="l">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8" name="Google Shape;118;p17"/>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indent="0" lvl="0" marL="0" marR="0" rtl="0" algn="ctr">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9" name="Google Shape;119;p17"/>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buNone/>
              <a:defRPr sz="1700">
                <a:solidFill>
                  <a:srgbClr val="888888"/>
                </a:solidFill>
                <a:latin typeface="Calibri"/>
                <a:ea typeface="Calibri"/>
                <a:cs typeface="Calibri"/>
                <a:sym typeface="Calibri"/>
              </a:defRPr>
            </a:lvl1pPr>
            <a:lvl2pPr indent="0" lvl="1" marL="0" marR="0" rtl="0" algn="r">
              <a:spcBef>
                <a:spcPts val="0"/>
              </a:spcBef>
              <a:buNone/>
              <a:defRPr sz="1700">
                <a:solidFill>
                  <a:srgbClr val="888888"/>
                </a:solidFill>
                <a:latin typeface="Calibri"/>
                <a:ea typeface="Calibri"/>
                <a:cs typeface="Calibri"/>
                <a:sym typeface="Calibri"/>
              </a:defRPr>
            </a:lvl2pPr>
            <a:lvl3pPr indent="0" lvl="2" marL="0" marR="0" rtl="0" algn="r">
              <a:spcBef>
                <a:spcPts val="0"/>
              </a:spcBef>
              <a:buNone/>
              <a:defRPr sz="1700">
                <a:solidFill>
                  <a:srgbClr val="888888"/>
                </a:solidFill>
                <a:latin typeface="Calibri"/>
                <a:ea typeface="Calibri"/>
                <a:cs typeface="Calibri"/>
                <a:sym typeface="Calibri"/>
              </a:defRPr>
            </a:lvl3pPr>
            <a:lvl4pPr indent="0" lvl="3" marL="0" marR="0" rtl="0" algn="r">
              <a:spcBef>
                <a:spcPts val="0"/>
              </a:spcBef>
              <a:buNone/>
              <a:defRPr sz="1700">
                <a:solidFill>
                  <a:srgbClr val="888888"/>
                </a:solidFill>
                <a:latin typeface="Calibri"/>
                <a:ea typeface="Calibri"/>
                <a:cs typeface="Calibri"/>
                <a:sym typeface="Calibri"/>
              </a:defRPr>
            </a:lvl4pPr>
            <a:lvl5pPr indent="0" lvl="4" marL="0" marR="0" rtl="0" algn="r">
              <a:spcBef>
                <a:spcPts val="0"/>
              </a:spcBef>
              <a:buNone/>
              <a:defRPr sz="1700">
                <a:solidFill>
                  <a:srgbClr val="888888"/>
                </a:solidFill>
                <a:latin typeface="Calibri"/>
                <a:ea typeface="Calibri"/>
                <a:cs typeface="Calibri"/>
                <a:sym typeface="Calibri"/>
              </a:defRPr>
            </a:lvl5pPr>
            <a:lvl6pPr indent="0" lvl="5" marL="0" marR="0" rtl="0" algn="r">
              <a:spcBef>
                <a:spcPts val="0"/>
              </a:spcBef>
              <a:buNone/>
              <a:defRPr sz="1700">
                <a:solidFill>
                  <a:srgbClr val="888888"/>
                </a:solidFill>
                <a:latin typeface="Calibri"/>
                <a:ea typeface="Calibri"/>
                <a:cs typeface="Calibri"/>
                <a:sym typeface="Calibri"/>
              </a:defRPr>
            </a:lvl6pPr>
            <a:lvl7pPr indent="0" lvl="6" marL="0" marR="0" rtl="0" algn="r">
              <a:spcBef>
                <a:spcPts val="0"/>
              </a:spcBef>
              <a:buNone/>
              <a:defRPr sz="1700">
                <a:solidFill>
                  <a:srgbClr val="888888"/>
                </a:solidFill>
                <a:latin typeface="Calibri"/>
                <a:ea typeface="Calibri"/>
                <a:cs typeface="Calibri"/>
                <a:sym typeface="Calibri"/>
              </a:defRPr>
            </a:lvl7pPr>
            <a:lvl8pPr indent="0" lvl="7" marL="0" marR="0" rtl="0" algn="r">
              <a:spcBef>
                <a:spcPts val="0"/>
              </a:spcBef>
              <a:buNone/>
              <a:defRPr sz="1700">
                <a:solidFill>
                  <a:srgbClr val="888888"/>
                </a:solidFill>
                <a:latin typeface="Calibri"/>
                <a:ea typeface="Calibri"/>
                <a:cs typeface="Calibri"/>
                <a:sym typeface="Calibri"/>
              </a:defRPr>
            </a:lvl8pPr>
            <a:lvl9pPr indent="0" lvl="8" marL="0" marR="0" rtl="0" algn="r">
              <a:spcBef>
                <a:spcPts val="0"/>
              </a:spcBef>
              <a:buNone/>
              <a:defRPr sz="17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0" name="Shape 120"/>
        <p:cNvGrpSpPr/>
        <p:nvPr/>
      </p:nvGrpSpPr>
      <p:grpSpPr>
        <a:xfrm>
          <a:off x="0" y="0"/>
          <a:ext cx="0" cy="0"/>
          <a:chOff x="0" y="0"/>
          <a:chExt cx="0" cy="0"/>
        </a:xfrm>
      </p:grpSpPr>
      <p:sp>
        <p:nvSpPr>
          <p:cNvPr id="121" name="Google Shape;121;p18"/>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indent="0" lvl="0" marL="0" marR="0" rtl="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indent="0" lvl="1">
              <a:spcBef>
                <a:spcPts val="0"/>
              </a:spcBef>
              <a:spcAft>
                <a:spcPts val="0"/>
              </a:spcAft>
              <a:buSzPts val="2000"/>
              <a:buNone/>
              <a:defRPr sz="2600"/>
            </a:lvl2pPr>
            <a:lvl3pPr indent="0" lvl="2">
              <a:spcBef>
                <a:spcPts val="0"/>
              </a:spcBef>
              <a:spcAft>
                <a:spcPts val="0"/>
              </a:spcAft>
              <a:buSzPts val="2000"/>
              <a:buNone/>
              <a:defRPr sz="2600"/>
            </a:lvl3pPr>
            <a:lvl4pPr indent="0" lvl="3">
              <a:spcBef>
                <a:spcPts val="0"/>
              </a:spcBef>
              <a:spcAft>
                <a:spcPts val="0"/>
              </a:spcAft>
              <a:buSzPts val="2000"/>
              <a:buNone/>
              <a:defRPr sz="2600"/>
            </a:lvl4pPr>
            <a:lvl5pPr indent="0" lvl="4">
              <a:spcBef>
                <a:spcPts val="0"/>
              </a:spcBef>
              <a:spcAft>
                <a:spcPts val="0"/>
              </a:spcAft>
              <a:buSzPts val="2000"/>
              <a:buNone/>
              <a:defRPr sz="2600"/>
            </a:lvl5pPr>
            <a:lvl6pPr indent="0" lvl="5">
              <a:spcBef>
                <a:spcPts val="0"/>
              </a:spcBef>
              <a:spcAft>
                <a:spcPts val="0"/>
              </a:spcAft>
              <a:buSzPts val="2000"/>
              <a:buNone/>
              <a:defRPr sz="2600"/>
            </a:lvl6pPr>
            <a:lvl7pPr indent="0" lvl="6">
              <a:spcBef>
                <a:spcPts val="0"/>
              </a:spcBef>
              <a:spcAft>
                <a:spcPts val="0"/>
              </a:spcAft>
              <a:buSzPts val="2000"/>
              <a:buNone/>
              <a:defRPr sz="2600"/>
            </a:lvl7pPr>
            <a:lvl8pPr indent="0" lvl="7">
              <a:spcBef>
                <a:spcPts val="0"/>
              </a:spcBef>
              <a:spcAft>
                <a:spcPts val="0"/>
              </a:spcAft>
              <a:buSzPts val="2000"/>
              <a:buNone/>
              <a:defRPr sz="2600"/>
            </a:lvl8pPr>
            <a:lvl9pPr indent="0" lvl="8">
              <a:spcBef>
                <a:spcPts val="0"/>
              </a:spcBef>
              <a:spcAft>
                <a:spcPts val="0"/>
              </a:spcAft>
              <a:buSzPts val="2000"/>
              <a:buNone/>
              <a:defRPr sz="2600"/>
            </a:lvl9pPr>
          </a:lstStyle>
          <a:p/>
        </p:txBody>
      </p:sp>
      <p:sp>
        <p:nvSpPr>
          <p:cNvPr id="122" name="Google Shape;122;p18"/>
          <p:cNvSpPr txBox="1"/>
          <p:nvPr>
            <p:ph idx="1" type="body"/>
          </p:nvPr>
        </p:nvSpPr>
        <p:spPr>
          <a:xfrm>
            <a:off x="894080" y="2596444"/>
            <a:ext cx="11216640" cy="6188570"/>
          </a:xfrm>
          <a:prstGeom prst="rect">
            <a:avLst/>
          </a:prstGeom>
          <a:noFill/>
          <a:ln>
            <a:noFill/>
          </a:ln>
        </p:spPr>
        <p:txBody>
          <a:bodyPr anchorCtr="0" anchor="t" bIns="130025" lIns="130025" spcFirstLastPara="1" rIns="130025" wrap="square" tIns="130025">
            <a:no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23" name="Google Shape;123;p18"/>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indent="0" lvl="0" marL="0" marR="0" rtl="0" algn="l">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24" name="Google Shape;124;p18"/>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indent="0" lvl="0" marL="0" marR="0" rtl="0" algn="ctr">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25" name="Google Shape;125;p18"/>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buNone/>
              <a:defRPr sz="1700">
                <a:solidFill>
                  <a:srgbClr val="888888"/>
                </a:solidFill>
                <a:latin typeface="Calibri"/>
                <a:ea typeface="Calibri"/>
                <a:cs typeface="Calibri"/>
                <a:sym typeface="Calibri"/>
              </a:defRPr>
            </a:lvl1pPr>
            <a:lvl2pPr indent="0" lvl="1" marL="0" marR="0" rtl="0" algn="r">
              <a:spcBef>
                <a:spcPts val="0"/>
              </a:spcBef>
              <a:buNone/>
              <a:defRPr sz="1700">
                <a:solidFill>
                  <a:srgbClr val="888888"/>
                </a:solidFill>
                <a:latin typeface="Calibri"/>
                <a:ea typeface="Calibri"/>
                <a:cs typeface="Calibri"/>
                <a:sym typeface="Calibri"/>
              </a:defRPr>
            </a:lvl2pPr>
            <a:lvl3pPr indent="0" lvl="2" marL="0" marR="0" rtl="0" algn="r">
              <a:spcBef>
                <a:spcPts val="0"/>
              </a:spcBef>
              <a:buNone/>
              <a:defRPr sz="1700">
                <a:solidFill>
                  <a:srgbClr val="888888"/>
                </a:solidFill>
                <a:latin typeface="Calibri"/>
                <a:ea typeface="Calibri"/>
                <a:cs typeface="Calibri"/>
                <a:sym typeface="Calibri"/>
              </a:defRPr>
            </a:lvl3pPr>
            <a:lvl4pPr indent="0" lvl="3" marL="0" marR="0" rtl="0" algn="r">
              <a:spcBef>
                <a:spcPts val="0"/>
              </a:spcBef>
              <a:buNone/>
              <a:defRPr sz="1700">
                <a:solidFill>
                  <a:srgbClr val="888888"/>
                </a:solidFill>
                <a:latin typeface="Calibri"/>
                <a:ea typeface="Calibri"/>
                <a:cs typeface="Calibri"/>
                <a:sym typeface="Calibri"/>
              </a:defRPr>
            </a:lvl4pPr>
            <a:lvl5pPr indent="0" lvl="4" marL="0" marR="0" rtl="0" algn="r">
              <a:spcBef>
                <a:spcPts val="0"/>
              </a:spcBef>
              <a:buNone/>
              <a:defRPr sz="1700">
                <a:solidFill>
                  <a:srgbClr val="888888"/>
                </a:solidFill>
                <a:latin typeface="Calibri"/>
                <a:ea typeface="Calibri"/>
                <a:cs typeface="Calibri"/>
                <a:sym typeface="Calibri"/>
              </a:defRPr>
            </a:lvl5pPr>
            <a:lvl6pPr indent="0" lvl="5" marL="0" marR="0" rtl="0" algn="r">
              <a:spcBef>
                <a:spcPts val="0"/>
              </a:spcBef>
              <a:buNone/>
              <a:defRPr sz="1700">
                <a:solidFill>
                  <a:srgbClr val="888888"/>
                </a:solidFill>
                <a:latin typeface="Calibri"/>
                <a:ea typeface="Calibri"/>
                <a:cs typeface="Calibri"/>
                <a:sym typeface="Calibri"/>
              </a:defRPr>
            </a:lvl6pPr>
            <a:lvl7pPr indent="0" lvl="6" marL="0" marR="0" rtl="0" algn="r">
              <a:spcBef>
                <a:spcPts val="0"/>
              </a:spcBef>
              <a:buNone/>
              <a:defRPr sz="1700">
                <a:solidFill>
                  <a:srgbClr val="888888"/>
                </a:solidFill>
                <a:latin typeface="Calibri"/>
                <a:ea typeface="Calibri"/>
                <a:cs typeface="Calibri"/>
                <a:sym typeface="Calibri"/>
              </a:defRPr>
            </a:lvl7pPr>
            <a:lvl8pPr indent="0" lvl="7" marL="0" marR="0" rtl="0" algn="r">
              <a:spcBef>
                <a:spcPts val="0"/>
              </a:spcBef>
              <a:buNone/>
              <a:defRPr sz="1700">
                <a:solidFill>
                  <a:srgbClr val="888888"/>
                </a:solidFill>
                <a:latin typeface="Calibri"/>
                <a:ea typeface="Calibri"/>
                <a:cs typeface="Calibri"/>
                <a:sym typeface="Calibri"/>
              </a:defRPr>
            </a:lvl8pPr>
            <a:lvl9pPr indent="0" lvl="8" marL="0" marR="0" rtl="0" algn="r">
              <a:spcBef>
                <a:spcPts val="0"/>
              </a:spcBef>
              <a:buNone/>
              <a:defRPr sz="17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6" name="Shape 126"/>
        <p:cNvGrpSpPr/>
        <p:nvPr/>
      </p:nvGrpSpPr>
      <p:grpSpPr>
        <a:xfrm>
          <a:off x="0" y="0"/>
          <a:ext cx="0" cy="0"/>
          <a:chOff x="0" y="0"/>
          <a:chExt cx="0" cy="0"/>
        </a:xfrm>
      </p:grpSpPr>
      <p:sp>
        <p:nvSpPr>
          <p:cNvPr id="127" name="Google Shape;127;p19"/>
          <p:cNvSpPr txBox="1"/>
          <p:nvPr>
            <p:ph type="title"/>
          </p:nvPr>
        </p:nvSpPr>
        <p:spPr>
          <a:xfrm>
            <a:off x="887307" y="2431629"/>
            <a:ext cx="11216640" cy="4057226"/>
          </a:xfrm>
          <a:prstGeom prst="rect">
            <a:avLst/>
          </a:prstGeom>
          <a:noFill/>
          <a:ln>
            <a:noFill/>
          </a:ln>
        </p:spPr>
        <p:txBody>
          <a:bodyPr anchorCtr="0" anchor="b" bIns="130025" lIns="130025" spcFirstLastPara="1" rIns="130025" wrap="square" tIns="130025">
            <a:noAutofit/>
          </a:bodyPr>
          <a:lstStyle>
            <a:lvl1pPr indent="0" lvl="0" marL="0" marR="0" rtl="0" algn="l">
              <a:lnSpc>
                <a:spcPct val="90000"/>
              </a:lnSpc>
              <a:spcBef>
                <a:spcPts val="0"/>
              </a:spcBef>
              <a:spcAft>
                <a:spcPts val="0"/>
              </a:spcAft>
              <a:buClr>
                <a:schemeClr val="dk1"/>
              </a:buClr>
              <a:buSzPts val="2000"/>
              <a:buFont typeface="Calibri"/>
              <a:buNone/>
              <a:defRPr b="0" i="0" sz="8500" u="none" cap="none" strike="noStrike">
                <a:solidFill>
                  <a:schemeClr val="dk1"/>
                </a:solidFill>
                <a:latin typeface="Calibri"/>
                <a:ea typeface="Calibri"/>
                <a:cs typeface="Calibri"/>
                <a:sym typeface="Calibri"/>
              </a:defRPr>
            </a:lvl1pPr>
            <a:lvl2pPr indent="0" lvl="1">
              <a:spcBef>
                <a:spcPts val="0"/>
              </a:spcBef>
              <a:spcAft>
                <a:spcPts val="0"/>
              </a:spcAft>
              <a:buSzPts val="2000"/>
              <a:buNone/>
              <a:defRPr sz="2600"/>
            </a:lvl2pPr>
            <a:lvl3pPr indent="0" lvl="2">
              <a:spcBef>
                <a:spcPts val="0"/>
              </a:spcBef>
              <a:spcAft>
                <a:spcPts val="0"/>
              </a:spcAft>
              <a:buSzPts val="2000"/>
              <a:buNone/>
              <a:defRPr sz="2600"/>
            </a:lvl3pPr>
            <a:lvl4pPr indent="0" lvl="3">
              <a:spcBef>
                <a:spcPts val="0"/>
              </a:spcBef>
              <a:spcAft>
                <a:spcPts val="0"/>
              </a:spcAft>
              <a:buSzPts val="2000"/>
              <a:buNone/>
              <a:defRPr sz="2600"/>
            </a:lvl4pPr>
            <a:lvl5pPr indent="0" lvl="4">
              <a:spcBef>
                <a:spcPts val="0"/>
              </a:spcBef>
              <a:spcAft>
                <a:spcPts val="0"/>
              </a:spcAft>
              <a:buSzPts val="2000"/>
              <a:buNone/>
              <a:defRPr sz="2600"/>
            </a:lvl5pPr>
            <a:lvl6pPr indent="0" lvl="5">
              <a:spcBef>
                <a:spcPts val="0"/>
              </a:spcBef>
              <a:spcAft>
                <a:spcPts val="0"/>
              </a:spcAft>
              <a:buSzPts val="2000"/>
              <a:buNone/>
              <a:defRPr sz="2600"/>
            </a:lvl6pPr>
            <a:lvl7pPr indent="0" lvl="6">
              <a:spcBef>
                <a:spcPts val="0"/>
              </a:spcBef>
              <a:spcAft>
                <a:spcPts val="0"/>
              </a:spcAft>
              <a:buSzPts val="2000"/>
              <a:buNone/>
              <a:defRPr sz="2600"/>
            </a:lvl7pPr>
            <a:lvl8pPr indent="0" lvl="7">
              <a:spcBef>
                <a:spcPts val="0"/>
              </a:spcBef>
              <a:spcAft>
                <a:spcPts val="0"/>
              </a:spcAft>
              <a:buSzPts val="2000"/>
              <a:buNone/>
              <a:defRPr sz="2600"/>
            </a:lvl8pPr>
            <a:lvl9pPr indent="0" lvl="8">
              <a:spcBef>
                <a:spcPts val="0"/>
              </a:spcBef>
              <a:spcAft>
                <a:spcPts val="0"/>
              </a:spcAft>
              <a:buSzPts val="2000"/>
              <a:buNone/>
              <a:defRPr sz="2600"/>
            </a:lvl9pPr>
          </a:lstStyle>
          <a:p/>
        </p:txBody>
      </p:sp>
      <p:sp>
        <p:nvSpPr>
          <p:cNvPr id="128" name="Google Shape;128;p19"/>
          <p:cNvSpPr txBox="1"/>
          <p:nvPr>
            <p:ph idx="1" type="body"/>
          </p:nvPr>
        </p:nvSpPr>
        <p:spPr>
          <a:xfrm>
            <a:off x="887307" y="6527238"/>
            <a:ext cx="11216640" cy="2133599"/>
          </a:xfrm>
          <a:prstGeom prst="rect">
            <a:avLst/>
          </a:prstGeom>
          <a:noFill/>
          <a:ln>
            <a:noFill/>
          </a:ln>
        </p:spPr>
        <p:txBody>
          <a:bodyPr anchorCtr="0" anchor="t" bIns="130025" lIns="130025" spcFirstLastPara="1" rIns="130025" wrap="square" tIns="130025">
            <a:noAutofit/>
          </a:bodyPr>
          <a:lstStyle>
            <a:lvl1pPr indent="-228600" lvl="0" marL="457200" marR="0" rtl="0" algn="l">
              <a:lnSpc>
                <a:spcPct val="90000"/>
              </a:lnSpc>
              <a:spcBef>
                <a:spcPts val="1400"/>
              </a:spcBef>
              <a:spcAft>
                <a:spcPts val="0"/>
              </a:spcAft>
              <a:buClr>
                <a:schemeClr val="dk1"/>
              </a:buClr>
              <a:buSzPts val="4000"/>
              <a:buFont typeface="Arial"/>
              <a:buNone/>
              <a:defRPr b="0" i="0" sz="3400" u="none" cap="none" strike="noStrike">
                <a:solidFill>
                  <a:schemeClr val="dk1"/>
                </a:solidFill>
                <a:latin typeface="Calibri"/>
                <a:ea typeface="Calibri"/>
                <a:cs typeface="Calibri"/>
                <a:sym typeface="Calibri"/>
              </a:defRPr>
            </a:lvl1pPr>
            <a:lvl2pPr indent="-228600" lvl="1" marL="914400" marR="0" rtl="0" algn="l">
              <a:lnSpc>
                <a:spcPct val="90000"/>
              </a:lnSpc>
              <a:spcBef>
                <a:spcPts val="700"/>
              </a:spcBef>
              <a:spcAft>
                <a:spcPts val="0"/>
              </a:spcAft>
              <a:buClr>
                <a:srgbClr val="888888"/>
              </a:buClr>
              <a:buSzPts val="3400"/>
              <a:buFont typeface="Arial"/>
              <a:buNone/>
              <a:defRPr b="0" i="0" sz="28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700"/>
              </a:spcBef>
              <a:spcAft>
                <a:spcPts val="0"/>
              </a:spcAft>
              <a:buClr>
                <a:srgbClr val="888888"/>
              </a:buClr>
              <a:buSzPts val="2800"/>
              <a:buFont typeface="Arial"/>
              <a:buNone/>
              <a:defRPr b="0" i="0" sz="26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9pPr>
          </a:lstStyle>
          <a:p/>
        </p:txBody>
      </p:sp>
      <p:sp>
        <p:nvSpPr>
          <p:cNvPr id="129" name="Google Shape;129;p19"/>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indent="0" lvl="0" marL="0" marR="0" rtl="0" algn="l">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0" name="Google Shape;130;p19"/>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indent="0" lvl="0" marL="0" marR="0" rtl="0" algn="ctr">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1" name="Google Shape;131;p19"/>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buNone/>
              <a:defRPr sz="1700">
                <a:solidFill>
                  <a:srgbClr val="888888"/>
                </a:solidFill>
                <a:latin typeface="Calibri"/>
                <a:ea typeface="Calibri"/>
                <a:cs typeface="Calibri"/>
                <a:sym typeface="Calibri"/>
              </a:defRPr>
            </a:lvl1pPr>
            <a:lvl2pPr indent="0" lvl="1" marL="0" marR="0" rtl="0" algn="r">
              <a:spcBef>
                <a:spcPts val="0"/>
              </a:spcBef>
              <a:buNone/>
              <a:defRPr sz="1700">
                <a:solidFill>
                  <a:srgbClr val="888888"/>
                </a:solidFill>
                <a:latin typeface="Calibri"/>
                <a:ea typeface="Calibri"/>
                <a:cs typeface="Calibri"/>
                <a:sym typeface="Calibri"/>
              </a:defRPr>
            </a:lvl2pPr>
            <a:lvl3pPr indent="0" lvl="2" marL="0" marR="0" rtl="0" algn="r">
              <a:spcBef>
                <a:spcPts val="0"/>
              </a:spcBef>
              <a:buNone/>
              <a:defRPr sz="1700">
                <a:solidFill>
                  <a:srgbClr val="888888"/>
                </a:solidFill>
                <a:latin typeface="Calibri"/>
                <a:ea typeface="Calibri"/>
                <a:cs typeface="Calibri"/>
                <a:sym typeface="Calibri"/>
              </a:defRPr>
            </a:lvl3pPr>
            <a:lvl4pPr indent="0" lvl="3" marL="0" marR="0" rtl="0" algn="r">
              <a:spcBef>
                <a:spcPts val="0"/>
              </a:spcBef>
              <a:buNone/>
              <a:defRPr sz="1700">
                <a:solidFill>
                  <a:srgbClr val="888888"/>
                </a:solidFill>
                <a:latin typeface="Calibri"/>
                <a:ea typeface="Calibri"/>
                <a:cs typeface="Calibri"/>
                <a:sym typeface="Calibri"/>
              </a:defRPr>
            </a:lvl4pPr>
            <a:lvl5pPr indent="0" lvl="4" marL="0" marR="0" rtl="0" algn="r">
              <a:spcBef>
                <a:spcPts val="0"/>
              </a:spcBef>
              <a:buNone/>
              <a:defRPr sz="1700">
                <a:solidFill>
                  <a:srgbClr val="888888"/>
                </a:solidFill>
                <a:latin typeface="Calibri"/>
                <a:ea typeface="Calibri"/>
                <a:cs typeface="Calibri"/>
                <a:sym typeface="Calibri"/>
              </a:defRPr>
            </a:lvl5pPr>
            <a:lvl6pPr indent="0" lvl="5" marL="0" marR="0" rtl="0" algn="r">
              <a:spcBef>
                <a:spcPts val="0"/>
              </a:spcBef>
              <a:buNone/>
              <a:defRPr sz="1700">
                <a:solidFill>
                  <a:srgbClr val="888888"/>
                </a:solidFill>
                <a:latin typeface="Calibri"/>
                <a:ea typeface="Calibri"/>
                <a:cs typeface="Calibri"/>
                <a:sym typeface="Calibri"/>
              </a:defRPr>
            </a:lvl6pPr>
            <a:lvl7pPr indent="0" lvl="6" marL="0" marR="0" rtl="0" algn="r">
              <a:spcBef>
                <a:spcPts val="0"/>
              </a:spcBef>
              <a:buNone/>
              <a:defRPr sz="1700">
                <a:solidFill>
                  <a:srgbClr val="888888"/>
                </a:solidFill>
                <a:latin typeface="Calibri"/>
                <a:ea typeface="Calibri"/>
                <a:cs typeface="Calibri"/>
                <a:sym typeface="Calibri"/>
              </a:defRPr>
            </a:lvl7pPr>
            <a:lvl8pPr indent="0" lvl="7" marL="0" marR="0" rtl="0" algn="r">
              <a:spcBef>
                <a:spcPts val="0"/>
              </a:spcBef>
              <a:buNone/>
              <a:defRPr sz="1700">
                <a:solidFill>
                  <a:srgbClr val="888888"/>
                </a:solidFill>
                <a:latin typeface="Calibri"/>
                <a:ea typeface="Calibri"/>
                <a:cs typeface="Calibri"/>
                <a:sym typeface="Calibri"/>
              </a:defRPr>
            </a:lvl8pPr>
            <a:lvl9pPr indent="0" lvl="8" marL="0" marR="0" rtl="0" algn="r">
              <a:spcBef>
                <a:spcPts val="0"/>
              </a:spcBef>
              <a:buNone/>
              <a:defRPr sz="17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2" name="Shape 132"/>
        <p:cNvGrpSpPr/>
        <p:nvPr/>
      </p:nvGrpSpPr>
      <p:grpSpPr>
        <a:xfrm>
          <a:off x="0" y="0"/>
          <a:ext cx="0" cy="0"/>
          <a:chOff x="0" y="0"/>
          <a:chExt cx="0" cy="0"/>
        </a:xfrm>
      </p:grpSpPr>
      <p:sp>
        <p:nvSpPr>
          <p:cNvPr id="133" name="Google Shape;133;p20"/>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indent="0" lvl="0" marL="0" marR="0" rtl="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indent="0" lvl="1">
              <a:spcBef>
                <a:spcPts val="0"/>
              </a:spcBef>
              <a:spcAft>
                <a:spcPts val="0"/>
              </a:spcAft>
              <a:buSzPts val="2000"/>
              <a:buNone/>
              <a:defRPr sz="2600"/>
            </a:lvl2pPr>
            <a:lvl3pPr indent="0" lvl="2">
              <a:spcBef>
                <a:spcPts val="0"/>
              </a:spcBef>
              <a:spcAft>
                <a:spcPts val="0"/>
              </a:spcAft>
              <a:buSzPts val="2000"/>
              <a:buNone/>
              <a:defRPr sz="2600"/>
            </a:lvl3pPr>
            <a:lvl4pPr indent="0" lvl="3">
              <a:spcBef>
                <a:spcPts val="0"/>
              </a:spcBef>
              <a:spcAft>
                <a:spcPts val="0"/>
              </a:spcAft>
              <a:buSzPts val="2000"/>
              <a:buNone/>
              <a:defRPr sz="2600"/>
            </a:lvl4pPr>
            <a:lvl5pPr indent="0" lvl="4">
              <a:spcBef>
                <a:spcPts val="0"/>
              </a:spcBef>
              <a:spcAft>
                <a:spcPts val="0"/>
              </a:spcAft>
              <a:buSzPts val="2000"/>
              <a:buNone/>
              <a:defRPr sz="2600"/>
            </a:lvl5pPr>
            <a:lvl6pPr indent="0" lvl="5">
              <a:spcBef>
                <a:spcPts val="0"/>
              </a:spcBef>
              <a:spcAft>
                <a:spcPts val="0"/>
              </a:spcAft>
              <a:buSzPts val="2000"/>
              <a:buNone/>
              <a:defRPr sz="2600"/>
            </a:lvl6pPr>
            <a:lvl7pPr indent="0" lvl="6">
              <a:spcBef>
                <a:spcPts val="0"/>
              </a:spcBef>
              <a:spcAft>
                <a:spcPts val="0"/>
              </a:spcAft>
              <a:buSzPts val="2000"/>
              <a:buNone/>
              <a:defRPr sz="2600"/>
            </a:lvl7pPr>
            <a:lvl8pPr indent="0" lvl="7">
              <a:spcBef>
                <a:spcPts val="0"/>
              </a:spcBef>
              <a:spcAft>
                <a:spcPts val="0"/>
              </a:spcAft>
              <a:buSzPts val="2000"/>
              <a:buNone/>
              <a:defRPr sz="2600"/>
            </a:lvl8pPr>
            <a:lvl9pPr indent="0" lvl="8">
              <a:spcBef>
                <a:spcPts val="0"/>
              </a:spcBef>
              <a:spcAft>
                <a:spcPts val="0"/>
              </a:spcAft>
              <a:buSzPts val="2000"/>
              <a:buNone/>
              <a:defRPr sz="2600"/>
            </a:lvl9pPr>
          </a:lstStyle>
          <a:p/>
        </p:txBody>
      </p:sp>
      <p:sp>
        <p:nvSpPr>
          <p:cNvPr id="134" name="Google Shape;134;p20"/>
          <p:cNvSpPr txBox="1"/>
          <p:nvPr>
            <p:ph idx="1" type="body"/>
          </p:nvPr>
        </p:nvSpPr>
        <p:spPr>
          <a:xfrm>
            <a:off x="894080" y="2596444"/>
            <a:ext cx="5527040" cy="6188570"/>
          </a:xfrm>
          <a:prstGeom prst="rect">
            <a:avLst/>
          </a:prstGeom>
          <a:noFill/>
          <a:ln>
            <a:noFill/>
          </a:ln>
        </p:spPr>
        <p:txBody>
          <a:bodyPr anchorCtr="0" anchor="t" bIns="130025" lIns="130025" spcFirstLastPara="1" rIns="130025" wrap="square" tIns="130025">
            <a:no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35" name="Google Shape;135;p20"/>
          <p:cNvSpPr txBox="1"/>
          <p:nvPr>
            <p:ph idx="2" type="body"/>
          </p:nvPr>
        </p:nvSpPr>
        <p:spPr>
          <a:xfrm>
            <a:off x="6583680" y="2596444"/>
            <a:ext cx="5527040" cy="6188570"/>
          </a:xfrm>
          <a:prstGeom prst="rect">
            <a:avLst/>
          </a:prstGeom>
          <a:noFill/>
          <a:ln>
            <a:noFill/>
          </a:ln>
        </p:spPr>
        <p:txBody>
          <a:bodyPr anchorCtr="0" anchor="t" bIns="130025" lIns="130025" spcFirstLastPara="1" rIns="130025" wrap="square" tIns="130025">
            <a:no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36" name="Google Shape;136;p20"/>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indent="0" lvl="0" marL="0" marR="0" rtl="0" algn="l">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7" name="Google Shape;137;p20"/>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indent="0" lvl="0" marL="0" marR="0" rtl="0" algn="ctr">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8" name="Google Shape;138;p20"/>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buNone/>
              <a:defRPr sz="1700">
                <a:solidFill>
                  <a:srgbClr val="888888"/>
                </a:solidFill>
                <a:latin typeface="Calibri"/>
                <a:ea typeface="Calibri"/>
                <a:cs typeface="Calibri"/>
                <a:sym typeface="Calibri"/>
              </a:defRPr>
            </a:lvl1pPr>
            <a:lvl2pPr indent="0" lvl="1" marL="0" marR="0" rtl="0" algn="r">
              <a:spcBef>
                <a:spcPts val="0"/>
              </a:spcBef>
              <a:buNone/>
              <a:defRPr sz="1700">
                <a:solidFill>
                  <a:srgbClr val="888888"/>
                </a:solidFill>
                <a:latin typeface="Calibri"/>
                <a:ea typeface="Calibri"/>
                <a:cs typeface="Calibri"/>
                <a:sym typeface="Calibri"/>
              </a:defRPr>
            </a:lvl2pPr>
            <a:lvl3pPr indent="0" lvl="2" marL="0" marR="0" rtl="0" algn="r">
              <a:spcBef>
                <a:spcPts val="0"/>
              </a:spcBef>
              <a:buNone/>
              <a:defRPr sz="1700">
                <a:solidFill>
                  <a:srgbClr val="888888"/>
                </a:solidFill>
                <a:latin typeface="Calibri"/>
                <a:ea typeface="Calibri"/>
                <a:cs typeface="Calibri"/>
                <a:sym typeface="Calibri"/>
              </a:defRPr>
            </a:lvl3pPr>
            <a:lvl4pPr indent="0" lvl="3" marL="0" marR="0" rtl="0" algn="r">
              <a:spcBef>
                <a:spcPts val="0"/>
              </a:spcBef>
              <a:buNone/>
              <a:defRPr sz="1700">
                <a:solidFill>
                  <a:srgbClr val="888888"/>
                </a:solidFill>
                <a:latin typeface="Calibri"/>
                <a:ea typeface="Calibri"/>
                <a:cs typeface="Calibri"/>
                <a:sym typeface="Calibri"/>
              </a:defRPr>
            </a:lvl4pPr>
            <a:lvl5pPr indent="0" lvl="4" marL="0" marR="0" rtl="0" algn="r">
              <a:spcBef>
                <a:spcPts val="0"/>
              </a:spcBef>
              <a:buNone/>
              <a:defRPr sz="1700">
                <a:solidFill>
                  <a:srgbClr val="888888"/>
                </a:solidFill>
                <a:latin typeface="Calibri"/>
                <a:ea typeface="Calibri"/>
                <a:cs typeface="Calibri"/>
                <a:sym typeface="Calibri"/>
              </a:defRPr>
            </a:lvl5pPr>
            <a:lvl6pPr indent="0" lvl="5" marL="0" marR="0" rtl="0" algn="r">
              <a:spcBef>
                <a:spcPts val="0"/>
              </a:spcBef>
              <a:buNone/>
              <a:defRPr sz="1700">
                <a:solidFill>
                  <a:srgbClr val="888888"/>
                </a:solidFill>
                <a:latin typeface="Calibri"/>
                <a:ea typeface="Calibri"/>
                <a:cs typeface="Calibri"/>
                <a:sym typeface="Calibri"/>
              </a:defRPr>
            </a:lvl6pPr>
            <a:lvl7pPr indent="0" lvl="6" marL="0" marR="0" rtl="0" algn="r">
              <a:spcBef>
                <a:spcPts val="0"/>
              </a:spcBef>
              <a:buNone/>
              <a:defRPr sz="1700">
                <a:solidFill>
                  <a:srgbClr val="888888"/>
                </a:solidFill>
                <a:latin typeface="Calibri"/>
                <a:ea typeface="Calibri"/>
                <a:cs typeface="Calibri"/>
                <a:sym typeface="Calibri"/>
              </a:defRPr>
            </a:lvl7pPr>
            <a:lvl8pPr indent="0" lvl="7" marL="0" marR="0" rtl="0" algn="r">
              <a:spcBef>
                <a:spcPts val="0"/>
              </a:spcBef>
              <a:buNone/>
              <a:defRPr sz="1700">
                <a:solidFill>
                  <a:srgbClr val="888888"/>
                </a:solidFill>
                <a:latin typeface="Calibri"/>
                <a:ea typeface="Calibri"/>
                <a:cs typeface="Calibri"/>
                <a:sym typeface="Calibri"/>
              </a:defRPr>
            </a:lvl8pPr>
            <a:lvl9pPr indent="0" lvl="8" marL="0" marR="0" rtl="0" algn="r">
              <a:spcBef>
                <a:spcPts val="0"/>
              </a:spcBef>
              <a:buNone/>
              <a:defRPr sz="17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9" name="Shape 139"/>
        <p:cNvGrpSpPr/>
        <p:nvPr/>
      </p:nvGrpSpPr>
      <p:grpSpPr>
        <a:xfrm>
          <a:off x="0" y="0"/>
          <a:ext cx="0" cy="0"/>
          <a:chOff x="0" y="0"/>
          <a:chExt cx="0" cy="0"/>
        </a:xfrm>
      </p:grpSpPr>
      <p:sp>
        <p:nvSpPr>
          <p:cNvPr id="140" name="Google Shape;140;p21"/>
          <p:cNvSpPr txBox="1"/>
          <p:nvPr>
            <p:ph type="title"/>
          </p:nvPr>
        </p:nvSpPr>
        <p:spPr>
          <a:xfrm>
            <a:off x="895774" y="519290"/>
            <a:ext cx="11216640" cy="1885245"/>
          </a:xfrm>
          <a:prstGeom prst="rect">
            <a:avLst/>
          </a:prstGeom>
          <a:noFill/>
          <a:ln>
            <a:noFill/>
          </a:ln>
        </p:spPr>
        <p:txBody>
          <a:bodyPr anchorCtr="0" anchor="ctr" bIns="130025" lIns="130025" spcFirstLastPara="1" rIns="130025" wrap="square" tIns="130025">
            <a:noAutofit/>
          </a:bodyPr>
          <a:lstStyle>
            <a:lvl1pPr indent="0" lvl="0" marL="0" marR="0" rtl="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indent="0" lvl="1">
              <a:spcBef>
                <a:spcPts val="0"/>
              </a:spcBef>
              <a:spcAft>
                <a:spcPts val="0"/>
              </a:spcAft>
              <a:buSzPts val="2000"/>
              <a:buNone/>
              <a:defRPr sz="2600"/>
            </a:lvl2pPr>
            <a:lvl3pPr indent="0" lvl="2">
              <a:spcBef>
                <a:spcPts val="0"/>
              </a:spcBef>
              <a:spcAft>
                <a:spcPts val="0"/>
              </a:spcAft>
              <a:buSzPts val="2000"/>
              <a:buNone/>
              <a:defRPr sz="2600"/>
            </a:lvl3pPr>
            <a:lvl4pPr indent="0" lvl="3">
              <a:spcBef>
                <a:spcPts val="0"/>
              </a:spcBef>
              <a:spcAft>
                <a:spcPts val="0"/>
              </a:spcAft>
              <a:buSzPts val="2000"/>
              <a:buNone/>
              <a:defRPr sz="2600"/>
            </a:lvl4pPr>
            <a:lvl5pPr indent="0" lvl="4">
              <a:spcBef>
                <a:spcPts val="0"/>
              </a:spcBef>
              <a:spcAft>
                <a:spcPts val="0"/>
              </a:spcAft>
              <a:buSzPts val="2000"/>
              <a:buNone/>
              <a:defRPr sz="2600"/>
            </a:lvl5pPr>
            <a:lvl6pPr indent="0" lvl="5">
              <a:spcBef>
                <a:spcPts val="0"/>
              </a:spcBef>
              <a:spcAft>
                <a:spcPts val="0"/>
              </a:spcAft>
              <a:buSzPts val="2000"/>
              <a:buNone/>
              <a:defRPr sz="2600"/>
            </a:lvl6pPr>
            <a:lvl7pPr indent="0" lvl="6">
              <a:spcBef>
                <a:spcPts val="0"/>
              </a:spcBef>
              <a:spcAft>
                <a:spcPts val="0"/>
              </a:spcAft>
              <a:buSzPts val="2000"/>
              <a:buNone/>
              <a:defRPr sz="2600"/>
            </a:lvl7pPr>
            <a:lvl8pPr indent="0" lvl="7">
              <a:spcBef>
                <a:spcPts val="0"/>
              </a:spcBef>
              <a:spcAft>
                <a:spcPts val="0"/>
              </a:spcAft>
              <a:buSzPts val="2000"/>
              <a:buNone/>
              <a:defRPr sz="2600"/>
            </a:lvl8pPr>
            <a:lvl9pPr indent="0" lvl="8">
              <a:spcBef>
                <a:spcPts val="0"/>
              </a:spcBef>
              <a:spcAft>
                <a:spcPts val="0"/>
              </a:spcAft>
              <a:buSzPts val="2000"/>
              <a:buNone/>
              <a:defRPr sz="2600"/>
            </a:lvl9pPr>
          </a:lstStyle>
          <a:p/>
        </p:txBody>
      </p:sp>
      <p:sp>
        <p:nvSpPr>
          <p:cNvPr id="141" name="Google Shape;141;p21"/>
          <p:cNvSpPr txBox="1"/>
          <p:nvPr>
            <p:ph idx="1" type="body"/>
          </p:nvPr>
        </p:nvSpPr>
        <p:spPr>
          <a:xfrm>
            <a:off x="895775" y="2390988"/>
            <a:ext cx="5501639" cy="1171786"/>
          </a:xfrm>
          <a:prstGeom prst="rect">
            <a:avLst/>
          </a:prstGeom>
          <a:noFill/>
          <a:ln>
            <a:noFill/>
          </a:ln>
        </p:spPr>
        <p:txBody>
          <a:bodyPr anchorCtr="0" anchor="b" bIns="130025" lIns="130025" spcFirstLastPara="1" rIns="130025" wrap="square" tIns="130025">
            <a:noAutofit/>
          </a:bodyPr>
          <a:lstStyle>
            <a:lvl1pPr indent="-228600" lvl="0" marL="457200" marR="0" rtl="0" algn="l">
              <a:lnSpc>
                <a:spcPct val="90000"/>
              </a:lnSpc>
              <a:spcBef>
                <a:spcPts val="1400"/>
              </a:spcBef>
              <a:spcAft>
                <a:spcPts val="0"/>
              </a:spcAft>
              <a:buClr>
                <a:schemeClr val="dk1"/>
              </a:buClr>
              <a:buSzPts val="4000"/>
              <a:buFont typeface="Arial"/>
              <a:buNone/>
              <a:defRPr b="1" i="0" sz="3400" u="none" cap="none" strike="noStrike">
                <a:solidFill>
                  <a:schemeClr val="dk1"/>
                </a:solidFill>
                <a:latin typeface="Calibri"/>
                <a:ea typeface="Calibri"/>
                <a:cs typeface="Calibri"/>
                <a:sym typeface="Calibri"/>
              </a:defRPr>
            </a:lvl1pPr>
            <a:lvl2pPr indent="-228600" lvl="1" marL="914400" marR="0" rtl="0" algn="l">
              <a:lnSpc>
                <a:spcPct val="90000"/>
              </a:lnSpc>
              <a:spcBef>
                <a:spcPts val="700"/>
              </a:spcBef>
              <a:spcAft>
                <a:spcPts val="0"/>
              </a:spcAft>
              <a:buClr>
                <a:schemeClr val="dk1"/>
              </a:buClr>
              <a:buSzPts val="3400"/>
              <a:buFont typeface="Arial"/>
              <a:buNone/>
              <a:defRPr b="1" i="0" sz="2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700"/>
              </a:spcBef>
              <a:spcAft>
                <a:spcPts val="0"/>
              </a:spcAft>
              <a:buClr>
                <a:schemeClr val="dk1"/>
              </a:buClr>
              <a:buSzPts val="2800"/>
              <a:buFont typeface="Arial"/>
              <a:buNone/>
              <a:defRPr b="1" i="0" sz="2600" u="none" cap="none" strike="noStrike">
                <a:solidFill>
                  <a:schemeClr val="dk1"/>
                </a:solidFill>
                <a:latin typeface="Calibri"/>
                <a:ea typeface="Calibri"/>
                <a:cs typeface="Calibri"/>
                <a:sym typeface="Calibri"/>
              </a:defRPr>
            </a:lvl3pPr>
            <a:lvl4pPr indent="-228600" lvl="3" marL="1828800" marR="0" rtl="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4pPr>
            <a:lvl5pPr indent="-228600" lvl="4" marL="2286000" marR="0" rtl="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5pPr>
            <a:lvl6pPr indent="-228600" lvl="5" marL="2743200" marR="0" rtl="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6pPr>
            <a:lvl7pPr indent="-228600" lvl="6" marL="3200400" marR="0" rtl="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7pPr>
            <a:lvl8pPr indent="-228600" lvl="7" marL="3657600" marR="0" rtl="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8pPr>
            <a:lvl9pPr indent="-228600" lvl="8" marL="4114800" marR="0" rtl="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9pPr>
          </a:lstStyle>
          <a:p/>
        </p:txBody>
      </p:sp>
      <p:sp>
        <p:nvSpPr>
          <p:cNvPr id="142" name="Google Shape;142;p21"/>
          <p:cNvSpPr txBox="1"/>
          <p:nvPr>
            <p:ph idx="2" type="body"/>
          </p:nvPr>
        </p:nvSpPr>
        <p:spPr>
          <a:xfrm>
            <a:off x="895775" y="3562773"/>
            <a:ext cx="5501639" cy="5240303"/>
          </a:xfrm>
          <a:prstGeom prst="rect">
            <a:avLst/>
          </a:prstGeom>
          <a:noFill/>
          <a:ln>
            <a:noFill/>
          </a:ln>
        </p:spPr>
        <p:txBody>
          <a:bodyPr anchorCtr="0" anchor="t" bIns="130025" lIns="130025" spcFirstLastPara="1" rIns="130025" wrap="square" tIns="130025">
            <a:no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43" name="Google Shape;143;p21"/>
          <p:cNvSpPr txBox="1"/>
          <p:nvPr>
            <p:ph idx="3" type="body"/>
          </p:nvPr>
        </p:nvSpPr>
        <p:spPr>
          <a:xfrm>
            <a:off x="6583680" y="2390988"/>
            <a:ext cx="5528734" cy="1171786"/>
          </a:xfrm>
          <a:prstGeom prst="rect">
            <a:avLst/>
          </a:prstGeom>
          <a:noFill/>
          <a:ln>
            <a:noFill/>
          </a:ln>
        </p:spPr>
        <p:txBody>
          <a:bodyPr anchorCtr="0" anchor="b" bIns="130025" lIns="130025" spcFirstLastPara="1" rIns="130025" wrap="square" tIns="130025">
            <a:noAutofit/>
          </a:bodyPr>
          <a:lstStyle>
            <a:lvl1pPr indent="-228600" lvl="0" marL="457200" marR="0" rtl="0" algn="l">
              <a:lnSpc>
                <a:spcPct val="90000"/>
              </a:lnSpc>
              <a:spcBef>
                <a:spcPts val="1400"/>
              </a:spcBef>
              <a:spcAft>
                <a:spcPts val="0"/>
              </a:spcAft>
              <a:buClr>
                <a:schemeClr val="dk1"/>
              </a:buClr>
              <a:buSzPts val="4000"/>
              <a:buFont typeface="Arial"/>
              <a:buNone/>
              <a:defRPr b="1" i="0" sz="3400" u="none" cap="none" strike="noStrike">
                <a:solidFill>
                  <a:schemeClr val="dk1"/>
                </a:solidFill>
                <a:latin typeface="Calibri"/>
                <a:ea typeface="Calibri"/>
                <a:cs typeface="Calibri"/>
                <a:sym typeface="Calibri"/>
              </a:defRPr>
            </a:lvl1pPr>
            <a:lvl2pPr indent="-228600" lvl="1" marL="914400" marR="0" rtl="0" algn="l">
              <a:lnSpc>
                <a:spcPct val="90000"/>
              </a:lnSpc>
              <a:spcBef>
                <a:spcPts val="700"/>
              </a:spcBef>
              <a:spcAft>
                <a:spcPts val="0"/>
              </a:spcAft>
              <a:buClr>
                <a:schemeClr val="dk1"/>
              </a:buClr>
              <a:buSzPts val="3400"/>
              <a:buFont typeface="Arial"/>
              <a:buNone/>
              <a:defRPr b="1" i="0" sz="2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700"/>
              </a:spcBef>
              <a:spcAft>
                <a:spcPts val="0"/>
              </a:spcAft>
              <a:buClr>
                <a:schemeClr val="dk1"/>
              </a:buClr>
              <a:buSzPts val="2800"/>
              <a:buFont typeface="Arial"/>
              <a:buNone/>
              <a:defRPr b="1" i="0" sz="2600" u="none" cap="none" strike="noStrike">
                <a:solidFill>
                  <a:schemeClr val="dk1"/>
                </a:solidFill>
                <a:latin typeface="Calibri"/>
                <a:ea typeface="Calibri"/>
                <a:cs typeface="Calibri"/>
                <a:sym typeface="Calibri"/>
              </a:defRPr>
            </a:lvl3pPr>
            <a:lvl4pPr indent="-228600" lvl="3" marL="1828800" marR="0" rtl="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4pPr>
            <a:lvl5pPr indent="-228600" lvl="4" marL="2286000" marR="0" rtl="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5pPr>
            <a:lvl6pPr indent="-228600" lvl="5" marL="2743200" marR="0" rtl="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6pPr>
            <a:lvl7pPr indent="-228600" lvl="6" marL="3200400" marR="0" rtl="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7pPr>
            <a:lvl8pPr indent="-228600" lvl="7" marL="3657600" marR="0" rtl="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8pPr>
            <a:lvl9pPr indent="-228600" lvl="8" marL="4114800" marR="0" rtl="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9pPr>
          </a:lstStyle>
          <a:p/>
        </p:txBody>
      </p:sp>
      <p:sp>
        <p:nvSpPr>
          <p:cNvPr id="144" name="Google Shape;144;p21"/>
          <p:cNvSpPr txBox="1"/>
          <p:nvPr>
            <p:ph idx="4" type="body"/>
          </p:nvPr>
        </p:nvSpPr>
        <p:spPr>
          <a:xfrm>
            <a:off x="6583680" y="3562773"/>
            <a:ext cx="5528734" cy="5240303"/>
          </a:xfrm>
          <a:prstGeom prst="rect">
            <a:avLst/>
          </a:prstGeom>
          <a:noFill/>
          <a:ln>
            <a:noFill/>
          </a:ln>
        </p:spPr>
        <p:txBody>
          <a:bodyPr anchorCtr="0" anchor="t" bIns="130025" lIns="130025" spcFirstLastPara="1" rIns="130025" wrap="square" tIns="130025">
            <a:no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45" name="Google Shape;145;p21"/>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indent="0" lvl="0" marL="0" marR="0" rtl="0" algn="l">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46" name="Google Shape;146;p21"/>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indent="0" lvl="0" marL="0" marR="0" rtl="0" algn="ctr">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47" name="Google Shape;147;p21"/>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buNone/>
              <a:defRPr sz="1700">
                <a:solidFill>
                  <a:srgbClr val="888888"/>
                </a:solidFill>
                <a:latin typeface="Calibri"/>
                <a:ea typeface="Calibri"/>
                <a:cs typeface="Calibri"/>
                <a:sym typeface="Calibri"/>
              </a:defRPr>
            </a:lvl1pPr>
            <a:lvl2pPr indent="0" lvl="1" marL="0" marR="0" rtl="0" algn="r">
              <a:spcBef>
                <a:spcPts val="0"/>
              </a:spcBef>
              <a:buNone/>
              <a:defRPr sz="1700">
                <a:solidFill>
                  <a:srgbClr val="888888"/>
                </a:solidFill>
                <a:latin typeface="Calibri"/>
                <a:ea typeface="Calibri"/>
                <a:cs typeface="Calibri"/>
                <a:sym typeface="Calibri"/>
              </a:defRPr>
            </a:lvl2pPr>
            <a:lvl3pPr indent="0" lvl="2" marL="0" marR="0" rtl="0" algn="r">
              <a:spcBef>
                <a:spcPts val="0"/>
              </a:spcBef>
              <a:buNone/>
              <a:defRPr sz="1700">
                <a:solidFill>
                  <a:srgbClr val="888888"/>
                </a:solidFill>
                <a:latin typeface="Calibri"/>
                <a:ea typeface="Calibri"/>
                <a:cs typeface="Calibri"/>
                <a:sym typeface="Calibri"/>
              </a:defRPr>
            </a:lvl3pPr>
            <a:lvl4pPr indent="0" lvl="3" marL="0" marR="0" rtl="0" algn="r">
              <a:spcBef>
                <a:spcPts val="0"/>
              </a:spcBef>
              <a:buNone/>
              <a:defRPr sz="1700">
                <a:solidFill>
                  <a:srgbClr val="888888"/>
                </a:solidFill>
                <a:latin typeface="Calibri"/>
                <a:ea typeface="Calibri"/>
                <a:cs typeface="Calibri"/>
                <a:sym typeface="Calibri"/>
              </a:defRPr>
            </a:lvl4pPr>
            <a:lvl5pPr indent="0" lvl="4" marL="0" marR="0" rtl="0" algn="r">
              <a:spcBef>
                <a:spcPts val="0"/>
              </a:spcBef>
              <a:buNone/>
              <a:defRPr sz="1700">
                <a:solidFill>
                  <a:srgbClr val="888888"/>
                </a:solidFill>
                <a:latin typeface="Calibri"/>
                <a:ea typeface="Calibri"/>
                <a:cs typeface="Calibri"/>
                <a:sym typeface="Calibri"/>
              </a:defRPr>
            </a:lvl5pPr>
            <a:lvl6pPr indent="0" lvl="5" marL="0" marR="0" rtl="0" algn="r">
              <a:spcBef>
                <a:spcPts val="0"/>
              </a:spcBef>
              <a:buNone/>
              <a:defRPr sz="1700">
                <a:solidFill>
                  <a:srgbClr val="888888"/>
                </a:solidFill>
                <a:latin typeface="Calibri"/>
                <a:ea typeface="Calibri"/>
                <a:cs typeface="Calibri"/>
                <a:sym typeface="Calibri"/>
              </a:defRPr>
            </a:lvl6pPr>
            <a:lvl7pPr indent="0" lvl="6" marL="0" marR="0" rtl="0" algn="r">
              <a:spcBef>
                <a:spcPts val="0"/>
              </a:spcBef>
              <a:buNone/>
              <a:defRPr sz="1700">
                <a:solidFill>
                  <a:srgbClr val="888888"/>
                </a:solidFill>
                <a:latin typeface="Calibri"/>
                <a:ea typeface="Calibri"/>
                <a:cs typeface="Calibri"/>
                <a:sym typeface="Calibri"/>
              </a:defRPr>
            </a:lvl7pPr>
            <a:lvl8pPr indent="0" lvl="7" marL="0" marR="0" rtl="0" algn="r">
              <a:spcBef>
                <a:spcPts val="0"/>
              </a:spcBef>
              <a:buNone/>
              <a:defRPr sz="1700">
                <a:solidFill>
                  <a:srgbClr val="888888"/>
                </a:solidFill>
                <a:latin typeface="Calibri"/>
                <a:ea typeface="Calibri"/>
                <a:cs typeface="Calibri"/>
                <a:sym typeface="Calibri"/>
              </a:defRPr>
            </a:lvl8pPr>
            <a:lvl9pPr indent="0" lvl="8" marL="0" marR="0" rtl="0" algn="r">
              <a:spcBef>
                <a:spcPts val="0"/>
              </a:spcBef>
              <a:buNone/>
              <a:defRPr sz="17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 type="subTitle"/>
          </p:nvPr>
        </p:nvSpPr>
        <p:spPr>
          <a:xfrm>
            <a:off x="504000" y="1326600"/>
            <a:ext cx="9071640" cy="3288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1" name="Google Shape;21;p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8" name="Shape 148"/>
        <p:cNvGrpSpPr/>
        <p:nvPr/>
      </p:nvGrpSpPr>
      <p:grpSpPr>
        <a:xfrm>
          <a:off x="0" y="0"/>
          <a:ext cx="0" cy="0"/>
          <a:chOff x="0" y="0"/>
          <a:chExt cx="0" cy="0"/>
        </a:xfrm>
      </p:grpSpPr>
      <p:sp>
        <p:nvSpPr>
          <p:cNvPr id="149" name="Google Shape;149;p22"/>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indent="0" lvl="0" marL="0" marR="0" rtl="0" algn="l">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0" name="Google Shape;150;p22"/>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indent="0" lvl="0" marL="0" marR="0" rtl="0" algn="ctr">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1" name="Google Shape;151;p22"/>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buNone/>
              <a:defRPr sz="1700">
                <a:solidFill>
                  <a:srgbClr val="888888"/>
                </a:solidFill>
                <a:latin typeface="Calibri"/>
                <a:ea typeface="Calibri"/>
                <a:cs typeface="Calibri"/>
                <a:sym typeface="Calibri"/>
              </a:defRPr>
            </a:lvl1pPr>
            <a:lvl2pPr indent="0" lvl="1" marL="0" marR="0" rtl="0" algn="r">
              <a:spcBef>
                <a:spcPts val="0"/>
              </a:spcBef>
              <a:buNone/>
              <a:defRPr sz="1700">
                <a:solidFill>
                  <a:srgbClr val="888888"/>
                </a:solidFill>
                <a:latin typeface="Calibri"/>
                <a:ea typeface="Calibri"/>
                <a:cs typeface="Calibri"/>
                <a:sym typeface="Calibri"/>
              </a:defRPr>
            </a:lvl2pPr>
            <a:lvl3pPr indent="0" lvl="2" marL="0" marR="0" rtl="0" algn="r">
              <a:spcBef>
                <a:spcPts val="0"/>
              </a:spcBef>
              <a:buNone/>
              <a:defRPr sz="1700">
                <a:solidFill>
                  <a:srgbClr val="888888"/>
                </a:solidFill>
                <a:latin typeface="Calibri"/>
                <a:ea typeface="Calibri"/>
                <a:cs typeface="Calibri"/>
                <a:sym typeface="Calibri"/>
              </a:defRPr>
            </a:lvl3pPr>
            <a:lvl4pPr indent="0" lvl="3" marL="0" marR="0" rtl="0" algn="r">
              <a:spcBef>
                <a:spcPts val="0"/>
              </a:spcBef>
              <a:buNone/>
              <a:defRPr sz="1700">
                <a:solidFill>
                  <a:srgbClr val="888888"/>
                </a:solidFill>
                <a:latin typeface="Calibri"/>
                <a:ea typeface="Calibri"/>
                <a:cs typeface="Calibri"/>
                <a:sym typeface="Calibri"/>
              </a:defRPr>
            </a:lvl4pPr>
            <a:lvl5pPr indent="0" lvl="4" marL="0" marR="0" rtl="0" algn="r">
              <a:spcBef>
                <a:spcPts val="0"/>
              </a:spcBef>
              <a:buNone/>
              <a:defRPr sz="1700">
                <a:solidFill>
                  <a:srgbClr val="888888"/>
                </a:solidFill>
                <a:latin typeface="Calibri"/>
                <a:ea typeface="Calibri"/>
                <a:cs typeface="Calibri"/>
                <a:sym typeface="Calibri"/>
              </a:defRPr>
            </a:lvl5pPr>
            <a:lvl6pPr indent="0" lvl="5" marL="0" marR="0" rtl="0" algn="r">
              <a:spcBef>
                <a:spcPts val="0"/>
              </a:spcBef>
              <a:buNone/>
              <a:defRPr sz="1700">
                <a:solidFill>
                  <a:srgbClr val="888888"/>
                </a:solidFill>
                <a:latin typeface="Calibri"/>
                <a:ea typeface="Calibri"/>
                <a:cs typeface="Calibri"/>
                <a:sym typeface="Calibri"/>
              </a:defRPr>
            </a:lvl6pPr>
            <a:lvl7pPr indent="0" lvl="6" marL="0" marR="0" rtl="0" algn="r">
              <a:spcBef>
                <a:spcPts val="0"/>
              </a:spcBef>
              <a:buNone/>
              <a:defRPr sz="1700">
                <a:solidFill>
                  <a:srgbClr val="888888"/>
                </a:solidFill>
                <a:latin typeface="Calibri"/>
                <a:ea typeface="Calibri"/>
                <a:cs typeface="Calibri"/>
                <a:sym typeface="Calibri"/>
              </a:defRPr>
            </a:lvl7pPr>
            <a:lvl8pPr indent="0" lvl="7" marL="0" marR="0" rtl="0" algn="r">
              <a:spcBef>
                <a:spcPts val="0"/>
              </a:spcBef>
              <a:buNone/>
              <a:defRPr sz="1700">
                <a:solidFill>
                  <a:srgbClr val="888888"/>
                </a:solidFill>
                <a:latin typeface="Calibri"/>
                <a:ea typeface="Calibri"/>
                <a:cs typeface="Calibri"/>
                <a:sym typeface="Calibri"/>
              </a:defRPr>
            </a:lvl8pPr>
            <a:lvl9pPr indent="0" lvl="8" marL="0" marR="0" rtl="0" algn="r">
              <a:spcBef>
                <a:spcPts val="0"/>
              </a:spcBef>
              <a:buNone/>
              <a:defRPr sz="17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2" name="Shape 152"/>
        <p:cNvGrpSpPr/>
        <p:nvPr/>
      </p:nvGrpSpPr>
      <p:grpSpPr>
        <a:xfrm>
          <a:off x="0" y="0"/>
          <a:ext cx="0" cy="0"/>
          <a:chOff x="0" y="0"/>
          <a:chExt cx="0" cy="0"/>
        </a:xfrm>
      </p:grpSpPr>
      <p:sp>
        <p:nvSpPr>
          <p:cNvPr id="153" name="Google Shape;153;p23"/>
          <p:cNvSpPr txBox="1"/>
          <p:nvPr>
            <p:ph type="title"/>
          </p:nvPr>
        </p:nvSpPr>
        <p:spPr>
          <a:xfrm>
            <a:off x="895774" y="650240"/>
            <a:ext cx="4194387" cy="2275840"/>
          </a:xfrm>
          <a:prstGeom prst="rect">
            <a:avLst/>
          </a:prstGeom>
          <a:noFill/>
          <a:ln>
            <a:noFill/>
          </a:ln>
        </p:spPr>
        <p:txBody>
          <a:bodyPr anchorCtr="0" anchor="b" bIns="130025" lIns="130025" spcFirstLastPara="1" rIns="130025" wrap="square" tIns="130025">
            <a:noAutofit/>
          </a:bodyPr>
          <a:lstStyle>
            <a:lvl1pPr indent="0" lvl="0" marL="0" marR="0" rtl="0" algn="l">
              <a:lnSpc>
                <a:spcPct val="90000"/>
              </a:lnSpc>
              <a:spcBef>
                <a:spcPts val="0"/>
              </a:spcBef>
              <a:spcAft>
                <a:spcPts val="0"/>
              </a:spcAft>
              <a:buClr>
                <a:schemeClr val="dk1"/>
              </a:buClr>
              <a:buSzPts val="2000"/>
              <a:buFont typeface="Calibri"/>
              <a:buNone/>
              <a:defRPr b="0" i="0" sz="4600" u="none" cap="none" strike="noStrike">
                <a:solidFill>
                  <a:schemeClr val="dk1"/>
                </a:solidFill>
                <a:latin typeface="Calibri"/>
                <a:ea typeface="Calibri"/>
                <a:cs typeface="Calibri"/>
                <a:sym typeface="Calibri"/>
              </a:defRPr>
            </a:lvl1pPr>
            <a:lvl2pPr indent="0" lvl="1">
              <a:spcBef>
                <a:spcPts val="0"/>
              </a:spcBef>
              <a:spcAft>
                <a:spcPts val="0"/>
              </a:spcAft>
              <a:buSzPts val="2000"/>
              <a:buNone/>
              <a:defRPr sz="2600"/>
            </a:lvl2pPr>
            <a:lvl3pPr indent="0" lvl="2">
              <a:spcBef>
                <a:spcPts val="0"/>
              </a:spcBef>
              <a:spcAft>
                <a:spcPts val="0"/>
              </a:spcAft>
              <a:buSzPts val="2000"/>
              <a:buNone/>
              <a:defRPr sz="2600"/>
            </a:lvl3pPr>
            <a:lvl4pPr indent="0" lvl="3">
              <a:spcBef>
                <a:spcPts val="0"/>
              </a:spcBef>
              <a:spcAft>
                <a:spcPts val="0"/>
              </a:spcAft>
              <a:buSzPts val="2000"/>
              <a:buNone/>
              <a:defRPr sz="2600"/>
            </a:lvl4pPr>
            <a:lvl5pPr indent="0" lvl="4">
              <a:spcBef>
                <a:spcPts val="0"/>
              </a:spcBef>
              <a:spcAft>
                <a:spcPts val="0"/>
              </a:spcAft>
              <a:buSzPts val="2000"/>
              <a:buNone/>
              <a:defRPr sz="2600"/>
            </a:lvl5pPr>
            <a:lvl6pPr indent="0" lvl="5">
              <a:spcBef>
                <a:spcPts val="0"/>
              </a:spcBef>
              <a:spcAft>
                <a:spcPts val="0"/>
              </a:spcAft>
              <a:buSzPts val="2000"/>
              <a:buNone/>
              <a:defRPr sz="2600"/>
            </a:lvl6pPr>
            <a:lvl7pPr indent="0" lvl="6">
              <a:spcBef>
                <a:spcPts val="0"/>
              </a:spcBef>
              <a:spcAft>
                <a:spcPts val="0"/>
              </a:spcAft>
              <a:buSzPts val="2000"/>
              <a:buNone/>
              <a:defRPr sz="2600"/>
            </a:lvl7pPr>
            <a:lvl8pPr indent="0" lvl="7">
              <a:spcBef>
                <a:spcPts val="0"/>
              </a:spcBef>
              <a:spcAft>
                <a:spcPts val="0"/>
              </a:spcAft>
              <a:buSzPts val="2000"/>
              <a:buNone/>
              <a:defRPr sz="2600"/>
            </a:lvl8pPr>
            <a:lvl9pPr indent="0" lvl="8">
              <a:spcBef>
                <a:spcPts val="0"/>
              </a:spcBef>
              <a:spcAft>
                <a:spcPts val="0"/>
              </a:spcAft>
              <a:buSzPts val="2000"/>
              <a:buNone/>
              <a:defRPr sz="2600"/>
            </a:lvl9pPr>
          </a:lstStyle>
          <a:p/>
        </p:txBody>
      </p:sp>
      <p:sp>
        <p:nvSpPr>
          <p:cNvPr id="154" name="Google Shape;154;p23"/>
          <p:cNvSpPr/>
          <p:nvPr>
            <p:ph idx="2" type="pic"/>
          </p:nvPr>
        </p:nvSpPr>
        <p:spPr>
          <a:xfrm>
            <a:off x="5528734" y="1404339"/>
            <a:ext cx="6583680" cy="6931378"/>
          </a:xfrm>
          <a:prstGeom prst="rect">
            <a:avLst/>
          </a:prstGeom>
          <a:noFill/>
          <a:ln>
            <a:noFill/>
          </a:ln>
        </p:spPr>
        <p:txBody>
          <a:bodyPr anchorCtr="0" anchor="t" bIns="130025" lIns="130025" spcFirstLastPara="1" rIns="130025" wrap="square" tIns="130025">
            <a:noAutofit/>
          </a:bodyPr>
          <a:lstStyle>
            <a:lvl1pPr indent="0" lvl="0" marL="0" marR="0" rtl="0" algn="l">
              <a:lnSpc>
                <a:spcPct val="90000"/>
              </a:lnSpc>
              <a:spcBef>
                <a:spcPts val="1400"/>
              </a:spcBef>
              <a:spcAft>
                <a:spcPts val="0"/>
              </a:spcAft>
              <a:buClr>
                <a:schemeClr val="dk1"/>
              </a:buClr>
              <a:buSzPts val="2000"/>
              <a:buFont typeface="Arial"/>
              <a:buNone/>
              <a:defRPr b="0" i="0" sz="4600" u="none" cap="none" strike="noStrike">
                <a:solidFill>
                  <a:schemeClr val="dk1"/>
                </a:solidFill>
                <a:latin typeface="Calibri"/>
                <a:ea typeface="Calibri"/>
                <a:cs typeface="Calibri"/>
                <a:sym typeface="Calibri"/>
              </a:defRPr>
            </a:lvl1pPr>
            <a:lvl2pPr indent="0" lvl="1" marL="647700" marR="0" rtl="0" algn="l">
              <a:lnSpc>
                <a:spcPct val="90000"/>
              </a:lnSpc>
              <a:spcBef>
                <a:spcPts val="700"/>
              </a:spcBef>
              <a:spcAft>
                <a:spcPts val="0"/>
              </a:spcAft>
              <a:buClr>
                <a:schemeClr val="dk1"/>
              </a:buClr>
              <a:buSzPts val="2000"/>
              <a:buFont typeface="Arial"/>
              <a:buNone/>
              <a:defRPr b="0" i="0" sz="4000" u="none" cap="none" strike="noStrike">
                <a:solidFill>
                  <a:schemeClr val="dk1"/>
                </a:solidFill>
                <a:latin typeface="Calibri"/>
                <a:ea typeface="Calibri"/>
                <a:cs typeface="Calibri"/>
                <a:sym typeface="Calibri"/>
              </a:defRPr>
            </a:lvl2pPr>
            <a:lvl3pPr indent="0" lvl="2" marL="1295400" marR="0" rtl="0" algn="l">
              <a:lnSpc>
                <a:spcPct val="90000"/>
              </a:lnSpc>
              <a:spcBef>
                <a:spcPts val="700"/>
              </a:spcBef>
              <a:spcAft>
                <a:spcPts val="0"/>
              </a:spcAft>
              <a:buClr>
                <a:schemeClr val="dk1"/>
              </a:buClr>
              <a:buSzPts val="2000"/>
              <a:buFont typeface="Arial"/>
              <a:buNone/>
              <a:defRPr b="0" i="0" sz="3400" u="none" cap="none" strike="noStrike">
                <a:solidFill>
                  <a:schemeClr val="dk1"/>
                </a:solidFill>
                <a:latin typeface="Calibri"/>
                <a:ea typeface="Calibri"/>
                <a:cs typeface="Calibri"/>
                <a:sym typeface="Calibri"/>
              </a:defRPr>
            </a:lvl3pPr>
            <a:lvl4pPr indent="0" lvl="3" marL="1955800" marR="0" rtl="0" algn="l">
              <a:lnSpc>
                <a:spcPct val="90000"/>
              </a:lnSpc>
              <a:spcBef>
                <a:spcPts val="700"/>
              </a:spcBef>
              <a:spcAft>
                <a:spcPts val="0"/>
              </a:spcAft>
              <a:buClr>
                <a:schemeClr val="dk1"/>
              </a:buClr>
              <a:buSzPts val="2000"/>
              <a:buFont typeface="Arial"/>
              <a:buNone/>
              <a:defRPr b="0" i="0" sz="2800" u="none" cap="none" strike="noStrike">
                <a:solidFill>
                  <a:schemeClr val="dk1"/>
                </a:solidFill>
                <a:latin typeface="Calibri"/>
                <a:ea typeface="Calibri"/>
                <a:cs typeface="Calibri"/>
                <a:sym typeface="Calibri"/>
              </a:defRPr>
            </a:lvl4pPr>
            <a:lvl5pPr indent="0" lvl="4" marL="2603500" marR="0" rtl="0" algn="l">
              <a:lnSpc>
                <a:spcPct val="90000"/>
              </a:lnSpc>
              <a:spcBef>
                <a:spcPts val="700"/>
              </a:spcBef>
              <a:spcAft>
                <a:spcPts val="0"/>
              </a:spcAft>
              <a:buClr>
                <a:schemeClr val="dk1"/>
              </a:buClr>
              <a:buSzPts val="2000"/>
              <a:buFont typeface="Arial"/>
              <a:buNone/>
              <a:defRPr b="0" i="0" sz="2800" u="none" cap="none" strike="noStrike">
                <a:solidFill>
                  <a:schemeClr val="dk1"/>
                </a:solidFill>
                <a:latin typeface="Calibri"/>
                <a:ea typeface="Calibri"/>
                <a:cs typeface="Calibri"/>
                <a:sym typeface="Calibri"/>
              </a:defRPr>
            </a:lvl5pPr>
            <a:lvl6pPr indent="0" lvl="5" marL="3251200" marR="0" rtl="0" algn="l">
              <a:lnSpc>
                <a:spcPct val="90000"/>
              </a:lnSpc>
              <a:spcBef>
                <a:spcPts val="700"/>
              </a:spcBef>
              <a:spcAft>
                <a:spcPts val="0"/>
              </a:spcAft>
              <a:buClr>
                <a:schemeClr val="dk1"/>
              </a:buClr>
              <a:buSzPts val="2000"/>
              <a:buFont typeface="Arial"/>
              <a:buNone/>
              <a:defRPr b="0" i="0" sz="2800" u="none" cap="none" strike="noStrike">
                <a:solidFill>
                  <a:schemeClr val="dk1"/>
                </a:solidFill>
                <a:latin typeface="Calibri"/>
                <a:ea typeface="Calibri"/>
                <a:cs typeface="Calibri"/>
                <a:sym typeface="Calibri"/>
              </a:defRPr>
            </a:lvl6pPr>
            <a:lvl7pPr indent="0" lvl="6" marL="3898900" marR="0" rtl="0" algn="l">
              <a:lnSpc>
                <a:spcPct val="90000"/>
              </a:lnSpc>
              <a:spcBef>
                <a:spcPts val="700"/>
              </a:spcBef>
              <a:spcAft>
                <a:spcPts val="0"/>
              </a:spcAft>
              <a:buClr>
                <a:schemeClr val="dk1"/>
              </a:buClr>
              <a:buSzPts val="2000"/>
              <a:buFont typeface="Arial"/>
              <a:buNone/>
              <a:defRPr b="0" i="0" sz="2800" u="none" cap="none" strike="noStrike">
                <a:solidFill>
                  <a:schemeClr val="dk1"/>
                </a:solidFill>
                <a:latin typeface="Calibri"/>
                <a:ea typeface="Calibri"/>
                <a:cs typeface="Calibri"/>
                <a:sym typeface="Calibri"/>
              </a:defRPr>
            </a:lvl7pPr>
            <a:lvl8pPr indent="0" lvl="7" marL="4546600" marR="0" rtl="0" algn="l">
              <a:lnSpc>
                <a:spcPct val="90000"/>
              </a:lnSpc>
              <a:spcBef>
                <a:spcPts val="700"/>
              </a:spcBef>
              <a:spcAft>
                <a:spcPts val="0"/>
              </a:spcAft>
              <a:buClr>
                <a:schemeClr val="dk1"/>
              </a:buClr>
              <a:buSzPts val="2000"/>
              <a:buFont typeface="Arial"/>
              <a:buNone/>
              <a:defRPr b="0" i="0" sz="2800" u="none" cap="none" strike="noStrike">
                <a:solidFill>
                  <a:schemeClr val="dk1"/>
                </a:solidFill>
                <a:latin typeface="Calibri"/>
                <a:ea typeface="Calibri"/>
                <a:cs typeface="Calibri"/>
                <a:sym typeface="Calibri"/>
              </a:defRPr>
            </a:lvl8pPr>
            <a:lvl9pPr indent="0" lvl="8" marL="5207000" marR="0" rtl="0" algn="l">
              <a:lnSpc>
                <a:spcPct val="90000"/>
              </a:lnSpc>
              <a:spcBef>
                <a:spcPts val="700"/>
              </a:spcBef>
              <a:spcAft>
                <a:spcPts val="0"/>
              </a:spcAft>
              <a:buClr>
                <a:schemeClr val="dk1"/>
              </a:buClr>
              <a:buSzPts val="2000"/>
              <a:buFont typeface="Arial"/>
              <a:buNone/>
              <a:defRPr b="0" i="0" sz="2800" u="none" cap="none" strike="noStrike">
                <a:solidFill>
                  <a:schemeClr val="dk1"/>
                </a:solidFill>
                <a:latin typeface="Calibri"/>
                <a:ea typeface="Calibri"/>
                <a:cs typeface="Calibri"/>
                <a:sym typeface="Calibri"/>
              </a:defRPr>
            </a:lvl9pPr>
          </a:lstStyle>
          <a:p/>
        </p:txBody>
      </p:sp>
      <p:sp>
        <p:nvSpPr>
          <p:cNvPr id="155" name="Google Shape;155;p23"/>
          <p:cNvSpPr txBox="1"/>
          <p:nvPr>
            <p:ph idx="1" type="body"/>
          </p:nvPr>
        </p:nvSpPr>
        <p:spPr>
          <a:xfrm>
            <a:off x="895774" y="2926080"/>
            <a:ext cx="4194387" cy="5420925"/>
          </a:xfrm>
          <a:prstGeom prst="rect">
            <a:avLst/>
          </a:prstGeom>
          <a:noFill/>
          <a:ln>
            <a:noFill/>
          </a:ln>
        </p:spPr>
        <p:txBody>
          <a:bodyPr anchorCtr="0" anchor="t" bIns="130025" lIns="130025" spcFirstLastPara="1" rIns="130025" wrap="square" tIns="130025">
            <a:noAutofit/>
          </a:bodyPr>
          <a:lstStyle>
            <a:lvl1pPr indent="-228600" lvl="0" marL="457200" marR="0" rtl="0" algn="l">
              <a:lnSpc>
                <a:spcPct val="90000"/>
              </a:lnSpc>
              <a:spcBef>
                <a:spcPts val="1400"/>
              </a:spcBef>
              <a:spcAft>
                <a:spcPts val="0"/>
              </a:spcAft>
              <a:buClr>
                <a:schemeClr val="dk1"/>
              </a:buClr>
              <a:buSzPts val="4000"/>
              <a:buFont typeface="Arial"/>
              <a:buNone/>
              <a:defRPr b="0" i="0" sz="2300" u="none" cap="none" strike="noStrike">
                <a:solidFill>
                  <a:schemeClr val="dk1"/>
                </a:solidFill>
                <a:latin typeface="Calibri"/>
                <a:ea typeface="Calibri"/>
                <a:cs typeface="Calibri"/>
                <a:sym typeface="Calibri"/>
              </a:defRPr>
            </a:lvl1pPr>
            <a:lvl2pPr indent="-228600" lvl="1" marL="914400" marR="0" rtl="0" algn="l">
              <a:lnSpc>
                <a:spcPct val="90000"/>
              </a:lnSpc>
              <a:spcBef>
                <a:spcPts val="700"/>
              </a:spcBef>
              <a:spcAft>
                <a:spcPts val="0"/>
              </a:spcAft>
              <a:buClr>
                <a:schemeClr val="dk1"/>
              </a:buClr>
              <a:buSzPts val="3400"/>
              <a:buFont typeface="Arial"/>
              <a:buNone/>
              <a:defRPr b="0"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700"/>
              </a:spcBef>
              <a:spcAft>
                <a:spcPts val="0"/>
              </a:spcAft>
              <a:buClr>
                <a:schemeClr val="dk1"/>
              </a:buClr>
              <a:buSzPts val="2800"/>
              <a:buFont typeface="Arial"/>
              <a:buNone/>
              <a:defRPr b="0" i="0" sz="1700" u="none" cap="none" strike="noStrike">
                <a:solidFill>
                  <a:schemeClr val="dk1"/>
                </a:solidFill>
                <a:latin typeface="Calibri"/>
                <a:ea typeface="Calibri"/>
                <a:cs typeface="Calibri"/>
                <a:sym typeface="Calibri"/>
              </a:defRPr>
            </a:lvl3pPr>
            <a:lvl4pPr indent="-228600" lvl="3" marL="1828800" marR="0" rtl="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5pPr>
            <a:lvl6pPr indent="-228600" lvl="5" marL="2743200" marR="0" rtl="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6pPr>
            <a:lvl7pPr indent="-228600" lvl="6" marL="3200400" marR="0" rtl="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7pPr>
            <a:lvl8pPr indent="-228600" lvl="7" marL="3657600" marR="0" rtl="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8pPr>
            <a:lvl9pPr indent="-228600" lvl="8" marL="4114800" marR="0" rtl="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9pPr>
          </a:lstStyle>
          <a:p/>
        </p:txBody>
      </p:sp>
      <p:sp>
        <p:nvSpPr>
          <p:cNvPr id="156" name="Google Shape;156;p23"/>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indent="0" lvl="0" marL="0" marR="0" rtl="0" algn="l">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7" name="Google Shape;157;p23"/>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indent="0" lvl="0" marL="0" marR="0" rtl="0" algn="ctr">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8" name="Google Shape;158;p23"/>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buNone/>
              <a:defRPr sz="1700">
                <a:solidFill>
                  <a:srgbClr val="888888"/>
                </a:solidFill>
                <a:latin typeface="Calibri"/>
                <a:ea typeface="Calibri"/>
                <a:cs typeface="Calibri"/>
                <a:sym typeface="Calibri"/>
              </a:defRPr>
            </a:lvl1pPr>
            <a:lvl2pPr indent="0" lvl="1" marL="0" marR="0" rtl="0" algn="r">
              <a:spcBef>
                <a:spcPts val="0"/>
              </a:spcBef>
              <a:buNone/>
              <a:defRPr sz="1700">
                <a:solidFill>
                  <a:srgbClr val="888888"/>
                </a:solidFill>
                <a:latin typeface="Calibri"/>
                <a:ea typeface="Calibri"/>
                <a:cs typeface="Calibri"/>
                <a:sym typeface="Calibri"/>
              </a:defRPr>
            </a:lvl2pPr>
            <a:lvl3pPr indent="0" lvl="2" marL="0" marR="0" rtl="0" algn="r">
              <a:spcBef>
                <a:spcPts val="0"/>
              </a:spcBef>
              <a:buNone/>
              <a:defRPr sz="1700">
                <a:solidFill>
                  <a:srgbClr val="888888"/>
                </a:solidFill>
                <a:latin typeface="Calibri"/>
                <a:ea typeface="Calibri"/>
                <a:cs typeface="Calibri"/>
                <a:sym typeface="Calibri"/>
              </a:defRPr>
            </a:lvl3pPr>
            <a:lvl4pPr indent="0" lvl="3" marL="0" marR="0" rtl="0" algn="r">
              <a:spcBef>
                <a:spcPts val="0"/>
              </a:spcBef>
              <a:buNone/>
              <a:defRPr sz="1700">
                <a:solidFill>
                  <a:srgbClr val="888888"/>
                </a:solidFill>
                <a:latin typeface="Calibri"/>
                <a:ea typeface="Calibri"/>
                <a:cs typeface="Calibri"/>
                <a:sym typeface="Calibri"/>
              </a:defRPr>
            </a:lvl4pPr>
            <a:lvl5pPr indent="0" lvl="4" marL="0" marR="0" rtl="0" algn="r">
              <a:spcBef>
                <a:spcPts val="0"/>
              </a:spcBef>
              <a:buNone/>
              <a:defRPr sz="1700">
                <a:solidFill>
                  <a:srgbClr val="888888"/>
                </a:solidFill>
                <a:latin typeface="Calibri"/>
                <a:ea typeface="Calibri"/>
                <a:cs typeface="Calibri"/>
                <a:sym typeface="Calibri"/>
              </a:defRPr>
            </a:lvl5pPr>
            <a:lvl6pPr indent="0" lvl="5" marL="0" marR="0" rtl="0" algn="r">
              <a:spcBef>
                <a:spcPts val="0"/>
              </a:spcBef>
              <a:buNone/>
              <a:defRPr sz="1700">
                <a:solidFill>
                  <a:srgbClr val="888888"/>
                </a:solidFill>
                <a:latin typeface="Calibri"/>
                <a:ea typeface="Calibri"/>
                <a:cs typeface="Calibri"/>
                <a:sym typeface="Calibri"/>
              </a:defRPr>
            </a:lvl6pPr>
            <a:lvl7pPr indent="0" lvl="6" marL="0" marR="0" rtl="0" algn="r">
              <a:spcBef>
                <a:spcPts val="0"/>
              </a:spcBef>
              <a:buNone/>
              <a:defRPr sz="1700">
                <a:solidFill>
                  <a:srgbClr val="888888"/>
                </a:solidFill>
                <a:latin typeface="Calibri"/>
                <a:ea typeface="Calibri"/>
                <a:cs typeface="Calibri"/>
                <a:sym typeface="Calibri"/>
              </a:defRPr>
            </a:lvl7pPr>
            <a:lvl8pPr indent="0" lvl="7" marL="0" marR="0" rtl="0" algn="r">
              <a:spcBef>
                <a:spcPts val="0"/>
              </a:spcBef>
              <a:buNone/>
              <a:defRPr sz="1700">
                <a:solidFill>
                  <a:srgbClr val="888888"/>
                </a:solidFill>
                <a:latin typeface="Calibri"/>
                <a:ea typeface="Calibri"/>
                <a:cs typeface="Calibri"/>
                <a:sym typeface="Calibri"/>
              </a:defRPr>
            </a:lvl8pPr>
            <a:lvl9pPr indent="0" lvl="8" marL="0" marR="0" rtl="0" algn="r">
              <a:spcBef>
                <a:spcPts val="0"/>
              </a:spcBef>
              <a:buNone/>
              <a:defRPr sz="17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9" name="Shape 159"/>
        <p:cNvGrpSpPr/>
        <p:nvPr/>
      </p:nvGrpSpPr>
      <p:grpSpPr>
        <a:xfrm>
          <a:off x="0" y="0"/>
          <a:ext cx="0" cy="0"/>
          <a:chOff x="0" y="0"/>
          <a:chExt cx="0" cy="0"/>
        </a:xfrm>
      </p:grpSpPr>
      <p:sp>
        <p:nvSpPr>
          <p:cNvPr id="160" name="Google Shape;160;p24"/>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indent="0" lvl="0" marL="0" marR="0" rtl="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indent="0" lvl="1">
              <a:spcBef>
                <a:spcPts val="0"/>
              </a:spcBef>
              <a:spcAft>
                <a:spcPts val="0"/>
              </a:spcAft>
              <a:buSzPts val="2000"/>
              <a:buNone/>
              <a:defRPr sz="2600"/>
            </a:lvl2pPr>
            <a:lvl3pPr indent="0" lvl="2">
              <a:spcBef>
                <a:spcPts val="0"/>
              </a:spcBef>
              <a:spcAft>
                <a:spcPts val="0"/>
              </a:spcAft>
              <a:buSzPts val="2000"/>
              <a:buNone/>
              <a:defRPr sz="2600"/>
            </a:lvl3pPr>
            <a:lvl4pPr indent="0" lvl="3">
              <a:spcBef>
                <a:spcPts val="0"/>
              </a:spcBef>
              <a:spcAft>
                <a:spcPts val="0"/>
              </a:spcAft>
              <a:buSzPts val="2000"/>
              <a:buNone/>
              <a:defRPr sz="2600"/>
            </a:lvl4pPr>
            <a:lvl5pPr indent="0" lvl="4">
              <a:spcBef>
                <a:spcPts val="0"/>
              </a:spcBef>
              <a:spcAft>
                <a:spcPts val="0"/>
              </a:spcAft>
              <a:buSzPts val="2000"/>
              <a:buNone/>
              <a:defRPr sz="2600"/>
            </a:lvl5pPr>
            <a:lvl6pPr indent="0" lvl="5">
              <a:spcBef>
                <a:spcPts val="0"/>
              </a:spcBef>
              <a:spcAft>
                <a:spcPts val="0"/>
              </a:spcAft>
              <a:buSzPts val="2000"/>
              <a:buNone/>
              <a:defRPr sz="2600"/>
            </a:lvl6pPr>
            <a:lvl7pPr indent="0" lvl="6">
              <a:spcBef>
                <a:spcPts val="0"/>
              </a:spcBef>
              <a:spcAft>
                <a:spcPts val="0"/>
              </a:spcAft>
              <a:buSzPts val="2000"/>
              <a:buNone/>
              <a:defRPr sz="2600"/>
            </a:lvl7pPr>
            <a:lvl8pPr indent="0" lvl="7">
              <a:spcBef>
                <a:spcPts val="0"/>
              </a:spcBef>
              <a:spcAft>
                <a:spcPts val="0"/>
              </a:spcAft>
              <a:buSzPts val="2000"/>
              <a:buNone/>
              <a:defRPr sz="2600"/>
            </a:lvl8pPr>
            <a:lvl9pPr indent="0" lvl="8">
              <a:spcBef>
                <a:spcPts val="0"/>
              </a:spcBef>
              <a:spcAft>
                <a:spcPts val="0"/>
              </a:spcAft>
              <a:buSzPts val="2000"/>
              <a:buNone/>
              <a:defRPr sz="2600"/>
            </a:lvl9pPr>
          </a:lstStyle>
          <a:p/>
        </p:txBody>
      </p:sp>
      <p:sp>
        <p:nvSpPr>
          <p:cNvPr id="161" name="Google Shape;161;p24"/>
          <p:cNvSpPr txBox="1"/>
          <p:nvPr>
            <p:ph idx="1" type="body"/>
          </p:nvPr>
        </p:nvSpPr>
        <p:spPr>
          <a:xfrm rot="5400000">
            <a:off x="3408115" y="82409"/>
            <a:ext cx="6188570" cy="11216640"/>
          </a:xfrm>
          <a:prstGeom prst="rect">
            <a:avLst/>
          </a:prstGeom>
          <a:noFill/>
          <a:ln>
            <a:noFill/>
          </a:ln>
        </p:spPr>
        <p:txBody>
          <a:bodyPr anchorCtr="0" anchor="t" bIns="130025" lIns="130025" spcFirstLastPara="1" rIns="130025" wrap="square" tIns="130025">
            <a:no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62" name="Google Shape;162;p24"/>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indent="0" lvl="0" marL="0" marR="0" rtl="0" algn="l">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3" name="Google Shape;163;p24"/>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indent="0" lvl="0" marL="0" marR="0" rtl="0" algn="ctr">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4" name="Google Shape;164;p24"/>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buNone/>
              <a:defRPr sz="1700">
                <a:solidFill>
                  <a:srgbClr val="888888"/>
                </a:solidFill>
                <a:latin typeface="Calibri"/>
                <a:ea typeface="Calibri"/>
                <a:cs typeface="Calibri"/>
                <a:sym typeface="Calibri"/>
              </a:defRPr>
            </a:lvl1pPr>
            <a:lvl2pPr indent="0" lvl="1" marL="0" marR="0" rtl="0" algn="r">
              <a:spcBef>
                <a:spcPts val="0"/>
              </a:spcBef>
              <a:buNone/>
              <a:defRPr sz="1700">
                <a:solidFill>
                  <a:srgbClr val="888888"/>
                </a:solidFill>
                <a:latin typeface="Calibri"/>
                <a:ea typeface="Calibri"/>
                <a:cs typeface="Calibri"/>
                <a:sym typeface="Calibri"/>
              </a:defRPr>
            </a:lvl2pPr>
            <a:lvl3pPr indent="0" lvl="2" marL="0" marR="0" rtl="0" algn="r">
              <a:spcBef>
                <a:spcPts val="0"/>
              </a:spcBef>
              <a:buNone/>
              <a:defRPr sz="1700">
                <a:solidFill>
                  <a:srgbClr val="888888"/>
                </a:solidFill>
                <a:latin typeface="Calibri"/>
                <a:ea typeface="Calibri"/>
                <a:cs typeface="Calibri"/>
                <a:sym typeface="Calibri"/>
              </a:defRPr>
            </a:lvl3pPr>
            <a:lvl4pPr indent="0" lvl="3" marL="0" marR="0" rtl="0" algn="r">
              <a:spcBef>
                <a:spcPts val="0"/>
              </a:spcBef>
              <a:buNone/>
              <a:defRPr sz="1700">
                <a:solidFill>
                  <a:srgbClr val="888888"/>
                </a:solidFill>
                <a:latin typeface="Calibri"/>
                <a:ea typeface="Calibri"/>
                <a:cs typeface="Calibri"/>
                <a:sym typeface="Calibri"/>
              </a:defRPr>
            </a:lvl4pPr>
            <a:lvl5pPr indent="0" lvl="4" marL="0" marR="0" rtl="0" algn="r">
              <a:spcBef>
                <a:spcPts val="0"/>
              </a:spcBef>
              <a:buNone/>
              <a:defRPr sz="1700">
                <a:solidFill>
                  <a:srgbClr val="888888"/>
                </a:solidFill>
                <a:latin typeface="Calibri"/>
                <a:ea typeface="Calibri"/>
                <a:cs typeface="Calibri"/>
                <a:sym typeface="Calibri"/>
              </a:defRPr>
            </a:lvl5pPr>
            <a:lvl6pPr indent="0" lvl="5" marL="0" marR="0" rtl="0" algn="r">
              <a:spcBef>
                <a:spcPts val="0"/>
              </a:spcBef>
              <a:buNone/>
              <a:defRPr sz="1700">
                <a:solidFill>
                  <a:srgbClr val="888888"/>
                </a:solidFill>
                <a:latin typeface="Calibri"/>
                <a:ea typeface="Calibri"/>
                <a:cs typeface="Calibri"/>
                <a:sym typeface="Calibri"/>
              </a:defRPr>
            </a:lvl6pPr>
            <a:lvl7pPr indent="0" lvl="6" marL="0" marR="0" rtl="0" algn="r">
              <a:spcBef>
                <a:spcPts val="0"/>
              </a:spcBef>
              <a:buNone/>
              <a:defRPr sz="1700">
                <a:solidFill>
                  <a:srgbClr val="888888"/>
                </a:solidFill>
                <a:latin typeface="Calibri"/>
                <a:ea typeface="Calibri"/>
                <a:cs typeface="Calibri"/>
                <a:sym typeface="Calibri"/>
              </a:defRPr>
            </a:lvl7pPr>
            <a:lvl8pPr indent="0" lvl="7" marL="0" marR="0" rtl="0" algn="r">
              <a:spcBef>
                <a:spcPts val="0"/>
              </a:spcBef>
              <a:buNone/>
              <a:defRPr sz="1700">
                <a:solidFill>
                  <a:srgbClr val="888888"/>
                </a:solidFill>
                <a:latin typeface="Calibri"/>
                <a:ea typeface="Calibri"/>
                <a:cs typeface="Calibri"/>
                <a:sym typeface="Calibri"/>
              </a:defRPr>
            </a:lvl8pPr>
            <a:lvl9pPr indent="0" lvl="8" marL="0" marR="0" rtl="0" algn="r">
              <a:spcBef>
                <a:spcPts val="0"/>
              </a:spcBef>
              <a:buNone/>
              <a:defRPr sz="17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5" name="Shape 165"/>
        <p:cNvGrpSpPr/>
        <p:nvPr/>
      </p:nvGrpSpPr>
      <p:grpSpPr>
        <a:xfrm>
          <a:off x="0" y="0"/>
          <a:ext cx="0" cy="0"/>
          <a:chOff x="0" y="0"/>
          <a:chExt cx="0" cy="0"/>
        </a:xfrm>
      </p:grpSpPr>
      <p:sp>
        <p:nvSpPr>
          <p:cNvPr id="166" name="Google Shape;166;p25"/>
          <p:cNvSpPr txBox="1"/>
          <p:nvPr>
            <p:ph type="title"/>
          </p:nvPr>
        </p:nvSpPr>
        <p:spPr>
          <a:xfrm rot="5400000">
            <a:off x="6575777" y="3250071"/>
            <a:ext cx="8265725" cy="2804160"/>
          </a:xfrm>
          <a:prstGeom prst="rect">
            <a:avLst/>
          </a:prstGeom>
          <a:noFill/>
          <a:ln>
            <a:noFill/>
          </a:ln>
        </p:spPr>
        <p:txBody>
          <a:bodyPr anchorCtr="0" anchor="ctr" bIns="130025" lIns="130025" spcFirstLastPara="1" rIns="130025" wrap="square" tIns="130025">
            <a:noAutofit/>
          </a:bodyPr>
          <a:lstStyle>
            <a:lvl1pPr indent="0" lvl="0" marL="0" marR="0" rtl="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indent="0" lvl="1">
              <a:spcBef>
                <a:spcPts val="0"/>
              </a:spcBef>
              <a:spcAft>
                <a:spcPts val="0"/>
              </a:spcAft>
              <a:buSzPts val="2000"/>
              <a:buNone/>
              <a:defRPr sz="2600"/>
            </a:lvl2pPr>
            <a:lvl3pPr indent="0" lvl="2">
              <a:spcBef>
                <a:spcPts val="0"/>
              </a:spcBef>
              <a:spcAft>
                <a:spcPts val="0"/>
              </a:spcAft>
              <a:buSzPts val="2000"/>
              <a:buNone/>
              <a:defRPr sz="2600"/>
            </a:lvl3pPr>
            <a:lvl4pPr indent="0" lvl="3">
              <a:spcBef>
                <a:spcPts val="0"/>
              </a:spcBef>
              <a:spcAft>
                <a:spcPts val="0"/>
              </a:spcAft>
              <a:buSzPts val="2000"/>
              <a:buNone/>
              <a:defRPr sz="2600"/>
            </a:lvl4pPr>
            <a:lvl5pPr indent="0" lvl="4">
              <a:spcBef>
                <a:spcPts val="0"/>
              </a:spcBef>
              <a:spcAft>
                <a:spcPts val="0"/>
              </a:spcAft>
              <a:buSzPts val="2000"/>
              <a:buNone/>
              <a:defRPr sz="2600"/>
            </a:lvl5pPr>
            <a:lvl6pPr indent="0" lvl="5">
              <a:spcBef>
                <a:spcPts val="0"/>
              </a:spcBef>
              <a:spcAft>
                <a:spcPts val="0"/>
              </a:spcAft>
              <a:buSzPts val="2000"/>
              <a:buNone/>
              <a:defRPr sz="2600"/>
            </a:lvl6pPr>
            <a:lvl7pPr indent="0" lvl="6">
              <a:spcBef>
                <a:spcPts val="0"/>
              </a:spcBef>
              <a:spcAft>
                <a:spcPts val="0"/>
              </a:spcAft>
              <a:buSzPts val="2000"/>
              <a:buNone/>
              <a:defRPr sz="2600"/>
            </a:lvl7pPr>
            <a:lvl8pPr indent="0" lvl="7">
              <a:spcBef>
                <a:spcPts val="0"/>
              </a:spcBef>
              <a:spcAft>
                <a:spcPts val="0"/>
              </a:spcAft>
              <a:buSzPts val="2000"/>
              <a:buNone/>
              <a:defRPr sz="2600"/>
            </a:lvl8pPr>
            <a:lvl9pPr indent="0" lvl="8">
              <a:spcBef>
                <a:spcPts val="0"/>
              </a:spcBef>
              <a:spcAft>
                <a:spcPts val="0"/>
              </a:spcAft>
              <a:buSzPts val="2000"/>
              <a:buNone/>
              <a:defRPr sz="2600"/>
            </a:lvl9pPr>
          </a:lstStyle>
          <a:p/>
        </p:txBody>
      </p:sp>
      <p:sp>
        <p:nvSpPr>
          <p:cNvPr id="167" name="Google Shape;167;p25"/>
          <p:cNvSpPr txBox="1"/>
          <p:nvPr>
            <p:ph idx="1" type="body"/>
          </p:nvPr>
        </p:nvSpPr>
        <p:spPr>
          <a:xfrm rot="5400000">
            <a:off x="886177" y="527191"/>
            <a:ext cx="8265725" cy="8249920"/>
          </a:xfrm>
          <a:prstGeom prst="rect">
            <a:avLst/>
          </a:prstGeom>
          <a:noFill/>
          <a:ln>
            <a:noFill/>
          </a:ln>
        </p:spPr>
        <p:txBody>
          <a:bodyPr anchorCtr="0" anchor="t" bIns="130025" lIns="130025" spcFirstLastPara="1" rIns="130025" wrap="square" tIns="130025">
            <a:no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68" name="Google Shape;168;p25"/>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indent="0" lvl="0" marL="0" marR="0" rtl="0" algn="l">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9" name="Google Shape;169;p25"/>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indent="0" lvl="0" marL="0" marR="0" rtl="0" algn="ctr">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70" name="Google Shape;170;p25"/>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buNone/>
              <a:defRPr sz="1700">
                <a:solidFill>
                  <a:srgbClr val="888888"/>
                </a:solidFill>
                <a:latin typeface="Calibri"/>
                <a:ea typeface="Calibri"/>
                <a:cs typeface="Calibri"/>
                <a:sym typeface="Calibri"/>
              </a:defRPr>
            </a:lvl1pPr>
            <a:lvl2pPr indent="0" lvl="1" marL="0" marR="0" rtl="0" algn="r">
              <a:spcBef>
                <a:spcPts val="0"/>
              </a:spcBef>
              <a:buNone/>
              <a:defRPr sz="1700">
                <a:solidFill>
                  <a:srgbClr val="888888"/>
                </a:solidFill>
                <a:latin typeface="Calibri"/>
                <a:ea typeface="Calibri"/>
                <a:cs typeface="Calibri"/>
                <a:sym typeface="Calibri"/>
              </a:defRPr>
            </a:lvl2pPr>
            <a:lvl3pPr indent="0" lvl="2" marL="0" marR="0" rtl="0" algn="r">
              <a:spcBef>
                <a:spcPts val="0"/>
              </a:spcBef>
              <a:buNone/>
              <a:defRPr sz="1700">
                <a:solidFill>
                  <a:srgbClr val="888888"/>
                </a:solidFill>
                <a:latin typeface="Calibri"/>
                <a:ea typeface="Calibri"/>
                <a:cs typeface="Calibri"/>
                <a:sym typeface="Calibri"/>
              </a:defRPr>
            </a:lvl3pPr>
            <a:lvl4pPr indent="0" lvl="3" marL="0" marR="0" rtl="0" algn="r">
              <a:spcBef>
                <a:spcPts val="0"/>
              </a:spcBef>
              <a:buNone/>
              <a:defRPr sz="1700">
                <a:solidFill>
                  <a:srgbClr val="888888"/>
                </a:solidFill>
                <a:latin typeface="Calibri"/>
                <a:ea typeface="Calibri"/>
                <a:cs typeface="Calibri"/>
                <a:sym typeface="Calibri"/>
              </a:defRPr>
            </a:lvl4pPr>
            <a:lvl5pPr indent="0" lvl="4" marL="0" marR="0" rtl="0" algn="r">
              <a:spcBef>
                <a:spcPts val="0"/>
              </a:spcBef>
              <a:buNone/>
              <a:defRPr sz="1700">
                <a:solidFill>
                  <a:srgbClr val="888888"/>
                </a:solidFill>
                <a:latin typeface="Calibri"/>
                <a:ea typeface="Calibri"/>
                <a:cs typeface="Calibri"/>
                <a:sym typeface="Calibri"/>
              </a:defRPr>
            </a:lvl5pPr>
            <a:lvl6pPr indent="0" lvl="5" marL="0" marR="0" rtl="0" algn="r">
              <a:spcBef>
                <a:spcPts val="0"/>
              </a:spcBef>
              <a:buNone/>
              <a:defRPr sz="1700">
                <a:solidFill>
                  <a:srgbClr val="888888"/>
                </a:solidFill>
                <a:latin typeface="Calibri"/>
                <a:ea typeface="Calibri"/>
                <a:cs typeface="Calibri"/>
                <a:sym typeface="Calibri"/>
              </a:defRPr>
            </a:lvl6pPr>
            <a:lvl7pPr indent="0" lvl="6" marL="0" marR="0" rtl="0" algn="r">
              <a:spcBef>
                <a:spcPts val="0"/>
              </a:spcBef>
              <a:buNone/>
              <a:defRPr sz="1700">
                <a:solidFill>
                  <a:srgbClr val="888888"/>
                </a:solidFill>
                <a:latin typeface="Calibri"/>
                <a:ea typeface="Calibri"/>
                <a:cs typeface="Calibri"/>
                <a:sym typeface="Calibri"/>
              </a:defRPr>
            </a:lvl7pPr>
            <a:lvl8pPr indent="0" lvl="7" marL="0" marR="0" rtl="0" algn="r">
              <a:spcBef>
                <a:spcPts val="0"/>
              </a:spcBef>
              <a:buNone/>
              <a:defRPr sz="1700">
                <a:solidFill>
                  <a:srgbClr val="888888"/>
                </a:solidFill>
                <a:latin typeface="Calibri"/>
                <a:ea typeface="Calibri"/>
                <a:cs typeface="Calibri"/>
                <a:sym typeface="Calibri"/>
              </a:defRPr>
            </a:lvl8pPr>
            <a:lvl9pPr indent="0" lvl="8" marL="0" marR="0" rtl="0" algn="r">
              <a:spcBef>
                <a:spcPts val="0"/>
              </a:spcBef>
              <a:buNone/>
              <a:defRPr sz="17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7" name="Shape 177"/>
        <p:cNvGrpSpPr/>
        <p:nvPr/>
      </p:nvGrpSpPr>
      <p:grpSpPr>
        <a:xfrm>
          <a:off x="0" y="0"/>
          <a:ext cx="0" cy="0"/>
          <a:chOff x="0" y="0"/>
          <a:chExt cx="0" cy="0"/>
        </a:xfrm>
      </p:grpSpPr>
      <p:sp>
        <p:nvSpPr>
          <p:cNvPr id="178" name="Google Shape;178;p27"/>
          <p:cNvSpPr txBox="1"/>
          <p:nvPr>
            <p:ph type="title"/>
          </p:nvPr>
        </p:nvSpPr>
        <p:spPr>
          <a:xfrm>
            <a:off x="650240" y="388338"/>
            <a:ext cx="4278613" cy="1652480"/>
          </a:xfrm>
          <a:prstGeom prst="rect">
            <a:avLst/>
          </a:prstGeom>
          <a:noFill/>
          <a:ln>
            <a:noFill/>
          </a:ln>
        </p:spPr>
        <p:txBody>
          <a:bodyPr anchorCtr="0" anchor="b"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1" i="0" sz="28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9pPr>
          </a:lstStyle>
          <a:p/>
        </p:txBody>
      </p:sp>
      <p:sp>
        <p:nvSpPr>
          <p:cNvPr id="179" name="Google Shape;179;p27"/>
          <p:cNvSpPr txBox="1"/>
          <p:nvPr>
            <p:ph idx="1" type="body"/>
          </p:nvPr>
        </p:nvSpPr>
        <p:spPr>
          <a:xfrm>
            <a:off x="5084516" y="388338"/>
            <a:ext cx="7269973" cy="8324267"/>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80" name="Google Shape;180;p27"/>
          <p:cNvSpPr txBox="1"/>
          <p:nvPr>
            <p:ph idx="2" type="body"/>
          </p:nvPr>
        </p:nvSpPr>
        <p:spPr>
          <a:xfrm>
            <a:off x="650240" y="2041031"/>
            <a:ext cx="4278613" cy="6671787"/>
          </a:xfrm>
          <a:prstGeom prst="rect">
            <a:avLst/>
          </a:prstGeom>
          <a:noFill/>
          <a:ln>
            <a:noFill/>
          </a:ln>
        </p:spPr>
        <p:txBody>
          <a:bodyPr anchorCtr="0" anchor="t" bIns="130025" lIns="130025" spcFirstLastPara="1" rIns="130025" wrap="square" tIns="130025">
            <a:noAutofit/>
          </a:bodyPr>
          <a:lstStyle>
            <a:lvl1pPr indent="-228600" lvl="0" marL="457200" marR="0" algn="l">
              <a:lnSpc>
                <a:spcPct val="100000"/>
              </a:lnSpc>
              <a:spcBef>
                <a:spcPts val="400"/>
              </a:spcBef>
              <a:spcAft>
                <a:spcPts val="0"/>
              </a:spcAft>
              <a:buClr>
                <a:schemeClr val="dk1"/>
              </a:buClr>
              <a:buSzPts val="4600"/>
              <a:buFont typeface="Arial"/>
              <a:buNone/>
              <a:defRPr b="0" i="0" sz="2000" u="none" cap="none" strike="noStrike">
                <a:solidFill>
                  <a:schemeClr val="dk1"/>
                </a:solidFill>
                <a:latin typeface="Calibri"/>
                <a:ea typeface="Calibri"/>
                <a:cs typeface="Calibri"/>
                <a:sym typeface="Calibri"/>
              </a:defRPr>
            </a:lvl1pPr>
            <a:lvl2pPr indent="-228600" lvl="1" marL="914400" marR="0" algn="l">
              <a:lnSpc>
                <a:spcPct val="100000"/>
              </a:lnSpc>
              <a:spcBef>
                <a:spcPts val="300"/>
              </a:spcBef>
              <a:spcAft>
                <a:spcPts val="0"/>
              </a:spcAft>
              <a:buClr>
                <a:schemeClr val="dk1"/>
              </a:buClr>
              <a:buSzPts val="4000"/>
              <a:buFont typeface="Arial"/>
              <a:buNone/>
              <a:defRPr b="0" i="0" sz="1700" u="none" cap="none" strike="noStrike">
                <a:solidFill>
                  <a:schemeClr val="dk1"/>
                </a:solidFill>
                <a:latin typeface="Calibri"/>
                <a:ea typeface="Calibri"/>
                <a:cs typeface="Calibri"/>
                <a:sym typeface="Calibri"/>
              </a:defRPr>
            </a:lvl2pPr>
            <a:lvl3pPr indent="-228600" lvl="2" marL="1371600" marR="0" algn="l">
              <a:lnSpc>
                <a:spcPct val="100000"/>
              </a:lnSpc>
              <a:spcBef>
                <a:spcPts val="300"/>
              </a:spcBef>
              <a:spcAft>
                <a:spcPts val="0"/>
              </a:spcAft>
              <a:buClr>
                <a:schemeClr val="dk1"/>
              </a:buClr>
              <a:buSzPts val="3400"/>
              <a:buFont typeface="Arial"/>
              <a:buNone/>
              <a:defRPr b="0" i="0" sz="14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4pPr>
            <a:lvl5pPr indent="-228600" lvl="4" marL="22860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5pPr>
            <a:lvl6pPr indent="-228600" lvl="5" marL="27432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6pPr>
            <a:lvl7pPr indent="-228600" lvl="6" marL="32004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7pPr>
            <a:lvl8pPr indent="-228600" lvl="7" marL="36576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8pPr>
            <a:lvl9pPr indent="-228600" lvl="8" marL="4114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9pPr>
          </a:lstStyle>
          <a:p/>
        </p:txBody>
      </p:sp>
      <p:sp>
        <p:nvSpPr>
          <p:cNvPr id="181" name="Google Shape;181;p27"/>
          <p:cNvSpPr txBox="1"/>
          <p:nvPr>
            <p:ph idx="10" type="dt"/>
          </p:nvPr>
        </p:nvSpPr>
        <p:spPr>
          <a:xfrm>
            <a:off x="650240" y="9040142"/>
            <a:ext cx="3034453"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rgbClr val="898989"/>
              </a:buClr>
              <a:buSzPts val="2000"/>
              <a:buFont typeface="Calibri"/>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9pPr>
          </a:lstStyle>
          <a:p/>
        </p:txBody>
      </p:sp>
      <p:sp>
        <p:nvSpPr>
          <p:cNvPr id="182" name="Google Shape;182;p27"/>
          <p:cNvSpPr txBox="1"/>
          <p:nvPr>
            <p:ph idx="11" type="ftr"/>
          </p:nvPr>
        </p:nvSpPr>
        <p:spPr>
          <a:xfrm>
            <a:off x="4443307" y="9040142"/>
            <a:ext cx="4118187"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9pPr>
          </a:lstStyle>
          <a:p/>
        </p:txBody>
      </p:sp>
      <p:sp>
        <p:nvSpPr>
          <p:cNvPr id="183" name="Google Shape;183;p27"/>
          <p:cNvSpPr txBox="1"/>
          <p:nvPr>
            <p:ph idx="12" type="sldNum"/>
          </p:nvPr>
        </p:nvSpPr>
        <p:spPr>
          <a:xfrm>
            <a:off x="9320107" y="9040142"/>
            <a:ext cx="3034453"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4" name="Shape 184"/>
        <p:cNvGrpSpPr/>
        <p:nvPr/>
      </p:nvGrpSpPr>
      <p:grpSpPr>
        <a:xfrm>
          <a:off x="0" y="0"/>
          <a:ext cx="0" cy="0"/>
          <a:chOff x="0" y="0"/>
          <a:chExt cx="0" cy="0"/>
        </a:xfrm>
      </p:grpSpPr>
      <p:sp>
        <p:nvSpPr>
          <p:cNvPr id="185" name="Google Shape;185;p28"/>
          <p:cNvSpPr txBox="1"/>
          <p:nvPr>
            <p:ph type="ctrTitle"/>
          </p:nvPr>
        </p:nvSpPr>
        <p:spPr>
          <a:xfrm>
            <a:off x="975360" y="3029938"/>
            <a:ext cx="11054080" cy="2090667"/>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9pPr>
          </a:lstStyle>
          <a:p/>
        </p:txBody>
      </p:sp>
      <p:sp>
        <p:nvSpPr>
          <p:cNvPr id="186" name="Google Shape;186;p28"/>
          <p:cNvSpPr txBox="1"/>
          <p:nvPr>
            <p:ph idx="1" type="subTitle"/>
          </p:nvPr>
        </p:nvSpPr>
        <p:spPr>
          <a:xfrm>
            <a:off x="1950720" y="5527040"/>
            <a:ext cx="9103360" cy="2492587"/>
          </a:xfrm>
          <a:prstGeom prst="rect">
            <a:avLst/>
          </a:prstGeom>
          <a:noFill/>
          <a:ln>
            <a:noFill/>
          </a:ln>
        </p:spPr>
        <p:txBody>
          <a:bodyPr anchorCtr="0" anchor="t" bIns="130025" lIns="130025" spcFirstLastPara="1" rIns="130025" wrap="square" tIns="130025">
            <a:noAutofit/>
          </a:bodyPr>
          <a:lstStyle>
            <a:lvl1pPr lvl="0" marR="0" algn="ctr">
              <a:lnSpc>
                <a:spcPct val="100000"/>
              </a:lnSpc>
              <a:spcBef>
                <a:spcPts val="900"/>
              </a:spcBef>
              <a:spcAft>
                <a:spcPts val="0"/>
              </a:spcAft>
              <a:buClr>
                <a:srgbClr val="888888"/>
              </a:buClr>
              <a:buSzPts val="4600"/>
              <a:buFont typeface="Arial"/>
              <a:buNone/>
              <a:defRPr b="0" i="0" sz="4600" u="none" cap="none" strike="noStrike">
                <a:solidFill>
                  <a:srgbClr val="888888"/>
                </a:solidFill>
                <a:latin typeface="Calibri"/>
                <a:ea typeface="Calibri"/>
                <a:cs typeface="Calibri"/>
                <a:sym typeface="Calibri"/>
              </a:defRPr>
            </a:lvl1pPr>
            <a:lvl2pPr lvl="1" marR="0" algn="ctr">
              <a:lnSpc>
                <a:spcPct val="100000"/>
              </a:lnSpc>
              <a:spcBef>
                <a:spcPts val="800"/>
              </a:spcBef>
              <a:spcAft>
                <a:spcPts val="0"/>
              </a:spcAft>
              <a:buClr>
                <a:srgbClr val="888888"/>
              </a:buClr>
              <a:buSzPts val="4000"/>
              <a:buFont typeface="Arial"/>
              <a:buNone/>
              <a:defRPr b="0" i="0" sz="4000" u="none" cap="none" strike="noStrike">
                <a:solidFill>
                  <a:srgbClr val="888888"/>
                </a:solidFill>
                <a:latin typeface="Calibri"/>
                <a:ea typeface="Calibri"/>
                <a:cs typeface="Calibri"/>
                <a:sym typeface="Calibri"/>
              </a:defRPr>
            </a:lvl2pPr>
            <a:lvl3pPr lvl="2" marR="0" algn="ctr">
              <a:lnSpc>
                <a:spcPct val="100000"/>
              </a:lnSpc>
              <a:spcBef>
                <a:spcPts val="700"/>
              </a:spcBef>
              <a:spcAft>
                <a:spcPts val="0"/>
              </a:spcAft>
              <a:buClr>
                <a:srgbClr val="888888"/>
              </a:buClr>
              <a:buSzPts val="3400"/>
              <a:buFont typeface="Arial"/>
              <a:buNone/>
              <a:defRPr b="0" i="0" sz="3400" u="none" cap="none" strike="noStrike">
                <a:solidFill>
                  <a:srgbClr val="888888"/>
                </a:solidFill>
                <a:latin typeface="Calibri"/>
                <a:ea typeface="Calibri"/>
                <a:cs typeface="Calibri"/>
                <a:sym typeface="Calibri"/>
              </a:defRPr>
            </a:lvl3pPr>
            <a:lvl4pPr lvl="3"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4pPr>
            <a:lvl5pPr lvl="4"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5pPr>
            <a:lvl6pPr lvl="5"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6pPr>
            <a:lvl7pPr lvl="6"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7pPr>
            <a:lvl8pPr lvl="7"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8pPr>
            <a:lvl9pPr lvl="8"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9pPr>
          </a:lstStyle>
          <a:p/>
        </p:txBody>
      </p:sp>
      <p:sp>
        <p:nvSpPr>
          <p:cNvPr id="187" name="Google Shape;187;p28"/>
          <p:cNvSpPr txBox="1"/>
          <p:nvPr>
            <p:ph idx="10" type="dt"/>
          </p:nvPr>
        </p:nvSpPr>
        <p:spPr>
          <a:xfrm>
            <a:off x="650240" y="9040142"/>
            <a:ext cx="3034453"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rgbClr val="898989"/>
              </a:buClr>
              <a:buSzPts val="2000"/>
              <a:buFont typeface="Calibri"/>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9pPr>
          </a:lstStyle>
          <a:p/>
        </p:txBody>
      </p:sp>
      <p:sp>
        <p:nvSpPr>
          <p:cNvPr id="188" name="Google Shape;188;p28"/>
          <p:cNvSpPr txBox="1"/>
          <p:nvPr>
            <p:ph idx="11" type="ftr"/>
          </p:nvPr>
        </p:nvSpPr>
        <p:spPr>
          <a:xfrm>
            <a:off x="4443307" y="9040142"/>
            <a:ext cx="4118187"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9pPr>
          </a:lstStyle>
          <a:p/>
        </p:txBody>
      </p:sp>
      <p:sp>
        <p:nvSpPr>
          <p:cNvPr id="189" name="Google Shape;189;p28"/>
          <p:cNvSpPr txBox="1"/>
          <p:nvPr>
            <p:ph idx="12" type="sldNum"/>
          </p:nvPr>
        </p:nvSpPr>
        <p:spPr>
          <a:xfrm>
            <a:off x="9320107" y="9040142"/>
            <a:ext cx="3034453"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0" name="Shape 190"/>
        <p:cNvGrpSpPr/>
        <p:nvPr/>
      </p:nvGrpSpPr>
      <p:grpSpPr>
        <a:xfrm>
          <a:off x="0" y="0"/>
          <a:ext cx="0" cy="0"/>
          <a:chOff x="0" y="0"/>
          <a:chExt cx="0" cy="0"/>
        </a:xfrm>
      </p:grpSpPr>
      <p:sp>
        <p:nvSpPr>
          <p:cNvPr id="191" name="Google Shape;191;p29"/>
          <p:cNvSpPr txBox="1"/>
          <p:nvPr>
            <p:ph type="title"/>
          </p:nvPr>
        </p:nvSpPr>
        <p:spPr>
          <a:xfrm rot="5400000">
            <a:off x="6730453" y="3088622"/>
            <a:ext cx="8322133" cy="292608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9pPr>
          </a:lstStyle>
          <a:p/>
        </p:txBody>
      </p:sp>
      <p:sp>
        <p:nvSpPr>
          <p:cNvPr id="192" name="Google Shape;192;p29"/>
          <p:cNvSpPr txBox="1"/>
          <p:nvPr>
            <p:ph idx="1" type="body"/>
          </p:nvPr>
        </p:nvSpPr>
        <p:spPr>
          <a:xfrm rot="5400000">
            <a:off x="769920" y="270915"/>
            <a:ext cx="8322133" cy="8561493"/>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93" name="Google Shape;193;p29"/>
          <p:cNvSpPr txBox="1"/>
          <p:nvPr>
            <p:ph idx="10" type="dt"/>
          </p:nvPr>
        </p:nvSpPr>
        <p:spPr>
          <a:xfrm>
            <a:off x="650240" y="9040142"/>
            <a:ext cx="3034453"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rgbClr val="898989"/>
              </a:buClr>
              <a:buSzPts val="2000"/>
              <a:buFont typeface="Calibri"/>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9pPr>
          </a:lstStyle>
          <a:p/>
        </p:txBody>
      </p:sp>
      <p:sp>
        <p:nvSpPr>
          <p:cNvPr id="194" name="Google Shape;194;p29"/>
          <p:cNvSpPr txBox="1"/>
          <p:nvPr>
            <p:ph idx="11" type="ftr"/>
          </p:nvPr>
        </p:nvSpPr>
        <p:spPr>
          <a:xfrm>
            <a:off x="4443307" y="9040142"/>
            <a:ext cx="4118187"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9pPr>
          </a:lstStyle>
          <a:p/>
        </p:txBody>
      </p:sp>
      <p:sp>
        <p:nvSpPr>
          <p:cNvPr id="195" name="Google Shape;195;p29"/>
          <p:cNvSpPr txBox="1"/>
          <p:nvPr>
            <p:ph idx="12" type="sldNum"/>
          </p:nvPr>
        </p:nvSpPr>
        <p:spPr>
          <a:xfrm>
            <a:off x="9320107" y="9040142"/>
            <a:ext cx="3034453"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6" name="Shape 196"/>
        <p:cNvGrpSpPr/>
        <p:nvPr/>
      </p:nvGrpSpPr>
      <p:grpSpPr>
        <a:xfrm>
          <a:off x="0" y="0"/>
          <a:ext cx="0" cy="0"/>
          <a:chOff x="0" y="0"/>
          <a:chExt cx="0" cy="0"/>
        </a:xfrm>
      </p:grpSpPr>
      <p:sp>
        <p:nvSpPr>
          <p:cNvPr id="197" name="Google Shape;197;p30"/>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9pPr>
          </a:lstStyle>
          <a:p/>
        </p:txBody>
      </p:sp>
      <p:sp>
        <p:nvSpPr>
          <p:cNvPr id="198" name="Google Shape;198;p30"/>
          <p:cNvSpPr txBox="1"/>
          <p:nvPr>
            <p:ph idx="1" type="body"/>
          </p:nvPr>
        </p:nvSpPr>
        <p:spPr>
          <a:xfrm rot="5400000">
            <a:off x="3283840" y="-357760"/>
            <a:ext cx="6437120" cy="11704320"/>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99" name="Google Shape;199;p30"/>
          <p:cNvSpPr txBox="1"/>
          <p:nvPr>
            <p:ph idx="10" type="dt"/>
          </p:nvPr>
        </p:nvSpPr>
        <p:spPr>
          <a:xfrm>
            <a:off x="650240" y="9040142"/>
            <a:ext cx="3034453"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rgbClr val="898989"/>
              </a:buClr>
              <a:buSzPts val="2000"/>
              <a:buFont typeface="Calibri"/>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9pPr>
          </a:lstStyle>
          <a:p/>
        </p:txBody>
      </p:sp>
      <p:sp>
        <p:nvSpPr>
          <p:cNvPr id="200" name="Google Shape;200;p30"/>
          <p:cNvSpPr txBox="1"/>
          <p:nvPr>
            <p:ph idx="11" type="ftr"/>
          </p:nvPr>
        </p:nvSpPr>
        <p:spPr>
          <a:xfrm>
            <a:off x="4443307" y="9040142"/>
            <a:ext cx="4118187"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9pPr>
          </a:lstStyle>
          <a:p/>
        </p:txBody>
      </p:sp>
      <p:sp>
        <p:nvSpPr>
          <p:cNvPr id="201" name="Google Shape;201;p30"/>
          <p:cNvSpPr txBox="1"/>
          <p:nvPr>
            <p:ph idx="12" type="sldNum"/>
          </p:nvPr>
        </p:nvSpPr>
        <p:spPr>
          <a:xfrm>
            <a:off x="9320107" y="9040142"/>
            <a:ext cx="3034453"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02" name="Shape 202"/>
        <p:cNvGrpSpPr/>
        <p:nvPr/>
      </p:nvGrpSpPr>
      <p:grpSpPr>
        <a:xfrm>
          <a:off x="0" y="0"/>
          <a:ext cx="0" cy="0"/>
          <a:chOff x="0" y="0"/>
          <a:chExt cx="0" cy="0"/>
        </a:xfrm>
      </p:grpSpPr>
      <p:sp>
        <p:nvSpPr>
          <p:cNvPr id="203" name="Google Shape;203;p31"/>
          <p:cNvSpPr txBox="1"/>
          <p:nvPr>
            <p:ph type="title"/>
          </p:nvPr>
        </p:nvSpPr>
        <p:spPr>
          <a:xfrm>
            <a:off x="2549032" y="6827520"/>
            <a:ext cx="7802880" cy="805973"/>
          </a:xfrm>
          <a:prstGeom prst="rect">
            <a:avLst/>
          </a:prstGeom>
          <a:noFill/>
          <a:ln>
            <a:noFill/>
          </a:ln>
        </p:spPr>
        <p:txBody>
          <a:bodyPr anchorCtr="0" anchor="b"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1" i="0" sz="28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9pPr>
          </a:lstStyle>
          <a:p/>
        </p:txBody>
      </p:sp>
      <p:sp>
        <p:nvSpPr>
          <p:cNvPr id="204" name="Google Shape;204;p31"/>
          <p:cNvSpPr/>
          <p:nvPr>
            <p:ph idx="2" type="pic"/>
          </p:nvPr>
        </p:nvSpPr>
        <p:spPr>
          <a:xfrm>
            <a:off x="2549032" y="871502"/>
            <a:ext cx="7802880" cy="5852160"/>
          </a:xfrm>
          <a:prstGeom prst="rect">
            <a:avLst/>
          </a:prstGeom>
          <a:noFill/>
          <a:ln>
            <a:noFill/>
          </a:ln>
        </p:spPr>
      </p:sp>
      <p:sp>
        <p:nvSpPr>
          <p:cNvPr id="205" name="Google Shape;205;p31"/>
          <p:cNvSpPr txBox="1"/>
          <p:nvPr>
            <p:ph idx="1" type="body"/>
          </p:nvPr>
        </p:nvSpPr>
        <p:spPr>
          <a:xfrm>
            <a:off x="2549032" y="7633546"/>
            <a:ext cx="7802880" cy="1144747"/>
          </a:xfrm>
          <a:prstGeom prst="rect">
            <a:avLst/>
          </a:prstGeom>
          <a:noFill/>
          <a:ln>
            <a:noFill/>
          </a:ln>
        </p:spPr>
        <p:txBody>
          <a:bodyPr anchorCtr="0" anchor="t" bIns="130025" lIns="130025" spcFirstLastPara="1" rIns="130025" wrap="square" tIns="130025">
            <a:noAutofit/>
          </a:bodyPr>
          <a:lstStyle>
            <a:lvl1pPr indent="-228600" lvl="0" marL="457200" marR="0" algn="l">
              <a:lnSpc>
                <a:spcPct val="100000"/>
              </a:lnSpc>
              <a:spcBef>
                <a:spcPts val="400"/>
              </a:spcBef>
              <a:spcAft>
                <a:spcPts val="0"/>
              </a:spcAft>
              <a:buClr>
                <a:schemeClr val="dk1"/>
              </a:buClr>
              <a:buSzPts val="4600"/>
              <a:buFont typeface="Arial"/>
              <a:buNone/>
              <a:defRPr b="0" i="0" sz="2000" u="none" cap="none" strike="noStrike">
                <a:solidFill>
                  <a:schemeClr val="dk1"/>
                </a:solidFill>
                <a:latin typeface="Calibri"/>
                <a:ea typeface="Calibri"/>
                <a:cs typeface="Calibri"/>
                <a:sym typeface="Calibri"/>
              </a:defRPr>
            </a:lvl1pPr>
            <a:lvl2pPr indent="-228600" lvl="1" marL="914400" marR="0" algn="l">
              <a:lnSpc>
                <a:spcPct val="100000"/>
              </a:lnSpc>
              <a:spcBef>
                <a:spcPts val="300"/>
              </a:spcBef>
              <a:spcAft>
                <a:spcPts val="0"/>
              </a:spcAft>
              <a:buClr>
                <a:schemeClr val="dk1"/>
              </a:buClr>
              <a:buSzPts val="4000"/>
              <a:buFont typeface="Arial"/>
              <a:buNone/>
              <a:defRPr b="0" i="0" sz="1700" u="none" cap="none" strike="noStrike">
                <a:solidFill>
                  <a:schemeClr val="dk1"/>
                </a:solidFill>
                <a:latin typeface="Calibri"/>
                <a:ea typeface="Calibri"/>
                <a:cs typeface="Calibri"/>
                <a:sym typeface="Calibri"/>
              </a:defRPr>
            </a:lvl2pPr>
            <a:lvl3pPr indent="-228600" lvl="2" marL="1371600" marR="0" algn="l">
              <a:lnSpc>
                <a:spcPct val="100000"/>
              </a:lnSpc>
              <a:spcBef>
                <a:spcPts val="300"/>
              </a:spcBef>
              <a:spcAft>
                <a:spcPts val="0"/>
              </a:spcAft>
              <a:buClr>
                <a:schemeClr val="dk1"/>
              </a:buClr>
              <a:buSzPts val="3400"/>
              <a:buFont typeface="Arial"/>
              <a:buNone/>
              <a:defRPr b="0" i="0" sz="14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4pPr>
            <a:lvl5pPr indent="-228600" lvl="4" marL="22860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5pPr>
            <a:lvl6pPr indent="-228600" lvl="5" marL="27432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6pPr>
            <a:lvl7pPr indent="-228600" lvl="6" marL="32004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7pPr>
            <a:lvl8pPr indent="-228600" lvl="7" marL="36576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8pPr>
            <a:lvl9pPr indent="-228600" lvl="8" marL="4114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9pPr>
          </a:lstStyle>
          <a:p/>
        </p:txBody>
      </p:sp>
      <p:sp>
        <p:nvSpPr>
          <p:cNvPr id="206" name="Google Shape;206;p31"/>
          <p:cNvSpPr txBox="1"/>
          <p:nvPr>
            <p:ph idx="10" type="dt"/>
          </p:nvPr>
        </p:nvSpPr>
        <p:spPr>
          <a:xfrm>
            <a:off x="650240" y="9040142"/>
            <a:ext cx="3034453"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rgbClr val="898989"/>
              </a:buClr>
              <a:buSzPts val="2000"/>
              <a:buFont typeface="Calibri"/>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9pPr>
          </a:lstStyle>
          <a:p/>
        </p:txBody>
      </p:sp>
      <p:sp>
        <p:nvSpPr>
          <p:cNvPr id="207" name="Google Shape;207;p31"/>
          <p:cNvSpPr txBox="1"/>
          <p:nvPr>
            <p:ph idx="11" type="ftr"/>
          </p:nvPr>
        </p:nvSpPr>
        <p:spPr>
          <a:xfrm>
            <a:off x="4443307" y="9040142"/>
            <a:ext cx="4118187"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9pPr>
          </a:lstStyle>
          <a:p/>
        </p:txBody>
      </p:sp>
      <p:sp>
        <p:nvSpPr>
          <p:cNvPr id="208" name="Google Shape;208;p31"/>
          <p:cNvSpPr txBox="1"/>
          <p:nvPr>
            <p:ph idx="12" type="sldNum"/>
          </p:nvPr>
        </p:nvSpPr>
        <p:spPr>
          <a:xfrm>
            <a:off x="9320107" y="9040142"/>
            <a:ext cx="3034453"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9" name="Shape 209"/>
        <p:cNvGrpSpPr/>
        <p:nvPr/>
      </p:nvGrpSpPr>
      <p:grpSpPr>
        <a:xfrm>
          <a:off x="0" y="0"/>
          <a:ext cx="0" cy="0"/>
          <a:chOff x="0" y="0"/>
          <a:chExt cx="0" cy="0"/>
        </a:xfrm>
      </p:grpSpPr>
      <p:sp>
        <p:nvSpPr>
          <p:cNvPr id="210" name="Google Shape;210;p32"/>
          <p:cNvSpPr txBox="1"/>
          <p:nvPr>
            <p:ph idx="11" type="ftr"/>
          </p:nvPr>
        </p:nvSpPr>
        <p:spPr>
          <a:xfrm>
            <a:off x="407380" y="9040142"/>
            <a:ext cx="8154113"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0" i="0" sz="20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9pPr>
          </a:lstStyle>
          <a:p/>
        </p:txBody>
      </p:sp>
      <p:sp>
        <p:nvSpPr>
          <p:cNvPr id="211" name="Google Shape;211;p32"/>
          <p:cNvSpPr txBox="1"/>
          <p:nvPr>
            <p:ph idx="12" type="sldNum"/>
          </p:nvPr>
        </p:nvSpPr>
        <p:spPr>
          <a:xfrm>
            <a:off x="9320107" y="9040142"/>
            <a:ext cx="3034453"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4"/>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7" name="Google Shape;27;p4"/>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2" name="Shape 212"/>
        <p:cNvGrpSpPr/>
        <p:nvPr/>
      </p:nvGrpSpPr>
      <p:grpSpPr>
        <a:xfrm>
          <a:off x="0" y="0"/>
          <a:ext cx="0" cy="0"/>
          <a:chOff x="0" y="0"/>
          <a:chExt cx="0" cy="0"/>
        </a:xfrm>
      </p:grpSpPr>
      <p:sp>
        <p:nvSpPr>
          <p:cNvPr id="213" name="Google Shape;213;p33"/>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9pPr>
          </a:lstStyle>
          <a:p/>
        </p:txBody>
      </p:sp>
      <p:sp>
        <p:nvSpPr>
          <p:cNvPr id="214" name="Google Shape;214;p33"/>
          <p:cNvSpPr txBox="1"/>
          <p:nvPr>
            <p:ph idx="1" type="body"/>
          </p:nvPr>
        </p:nvSpPr>
        <p:spPr>
          <a:xfrm>
            <a:off x="650240" y="2183270"/>
            <a:ext cx="5745920" cy="910079"/>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700"/>
              </a:spcBef>
              <a:spcAft>
                <a:spcPts val="0"/>
              </a:spcAft>
              <a:buClr>
                <a:schemeClr val="dk1"/>
              </a:buClr>
              <a:buSzPts val="46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100000"/>
              </a:lnSpc>
              <a:spcBef>
                <a:spcPts val="600"/>
              </a:spcBef>
              <a:spcAft>
                <a:spcPts val="0"/>
              </a:spcAft>
              <a:buClr>
                <a:schemeClr val="dk1"/>
              </a:buClr>
              <a:buSzPts val="40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100000"/>
              </a:lnSpc>
              <a:spcBef>
                <a:spcPts val="500"/>
              </a:spcBef>
              <a:spcAft>
                <a:spcPts val="0"/>
              </a:spcAft>
              <a:buClr>
                <a:schemeClr val="dk1"/>
              </a:buClr>
              <a:buSzPts val="34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9pPr>
          </a:lstStyle>
          <a:p/>
        </p:txBody>
      </p:sp>
      <p:sp>
        <p:nvSpPr>
          <p:cNvPr id="215" name="Google Shape;215;p33"/>
          <p:cNvSpPr txBox="1"/>
          <p:nvPr>
            <p:ph idx="2" type="body"/>
          </p:nvPr>
        </p:nvSpPr>
        <p:spPr>
          <a:xfrm>
            <a:off x="650240" y="3093156"/>
            <a:ext cx="5745920" cy="5619627"/>
          </a:xfrm>
          <a:prstGeom prst="rect">
            <a:avLst/>
          </a:prstGeom>
          <a:noFill/>
          <a:ln>
            <a:noFill/>
          </a:ln>
        </p:spPr>
        <p:txBody>
          <a:bodyPr anchorCtr="0" anchor="t" bIns="130025" lIns="130025" spcFirstLastPara="1" rIns="130025" wrap="square" tIns="130025">
            <a:noAutofit/>
          </a:bodyPr>
          <a:lstStyle>
            <a:lvl1pPr indent="-444500" lvl="0" marL="4572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1pPr>
            <a:lvl2pPr indent="-406400" lvl="1" marL="914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93700" lvl="2" marL="1371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3pPr>
            <a:lvl4pPr indent="-374650" lvl="3" marL="1828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4pPr>
            <a:lvl5pPr indent="-374650" lvl="4" marL="22860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5pPr>
            <a:lvl6pPr indent="-374650" lvl="5" marL="27432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6pPr>
            <a:lvl7pPr indent="-374650" lvl="6" marL="32004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7pPr>
            <a:lvl8pPr indent="-374650" lvl="7" marL="36576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8pPr>
            <a:lvl9pPr indent="-374650" lvl="8" marL="4114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9pPr>
          </a:lstStyle>
          <a:p/>
        </p:txBody>
      </p:sp>
      <p:sp>
        <p:nvSpPr>
          <p:cNvPr id="216" name="Google Shape;216;p33"/>
          <p:cNvSpPr txBox="1"/>
          <p:nvPr>
            <p:ph idx="3" type="body"/>
          </p:nvPr>
        </p:nvSpPr>
        <p:spPr>
          <a:xfrm>
            <a:off x="6606258" y="2183270"/>
            <a:ext cx="5748480" cy="910079"/>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700"/>
              </a:spcBef>
              <a:spcAft>
                <a:spcPts val="0"/>
              </a:spcAft>
              <a:buClr>
                <a:schemeClr val="dk1"/>
              </a:buClr>
              <a:buSzPts val="46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100000"/>
              </a:lnSpc>
              <a:spcBef>
                <a:spcPts val="600"/>
              </a:spcBef>
              <a:spcAft>
                <a:spcPts val="0"/>
              </a:spcAft>
              <a:buClr>
                <a:schemeClr val="dk1"/>
              </a:buClr>
              <a:buSzPts val="40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100000"/>
              </a:lnSpc>
              <a:spcBef>
                <a:spcPts val="500"/>
              </a:spcBef>
              <a:spcAft>
                <a:spcPts val="0"/>
              </a:spcAft>
              <a:buClr>
                <a:schemeClr val="dk1"/>
              </a:buClr>
              <a:buSzPts val="34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9pPr>
          </a:lstStyle>
          <a:p/>
        </p:txBody>
      </p:sp>
      <p:sp>
        <p:nvSpPr>
          <p:cNvPr id="217" name="Google Shape;217;p33"/>
          <p:cNvSpPr txBox="1"/>
          <p:nvPr>
            <p:ph idx="4" type="body"/>
          </p:nvPr>
        </p:nvSpPr>
        <p:spPr>
          <a:xfrm>
            <a:off x="6606258" y="3093156"/>
            <a:ext cx="5748480" cy="5619627"/>
          </a:xfrm>
          <a:prstGeom prst="rect">
            <a:avLst/>
          </a:prstGeom>
          <a:noFill/>
          <a:ln>
            <a:noFill/>
          </a:ln>
        </p:spPr>
        <p:txBody>
          <a:bodyPr anchorCtr="0" anchor="t" bIns="130025" lIns="130025" spcFirstLastPara="1" rIns="130025" wrap="square" tIns="130025">
            <a:noAutofit/>
          </a:bodyPr>
          <a:lstStyle>
            <a:lvl1pPr indent="-444500" lvl="0" marL="4572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1pPr>
            <a:lvl2pPr indent="-406400" lvl="1" marL="914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93700" lvl="2" marL="1371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3pPr>
            <a:lvl4pPr indent="-374650" lvl="3" marL="1828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4pPr>
            <a:lvl5pPr indent="-374650" lvl="4" marL="22860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5pPr>
            <a:lvl6pPr indent="-374650" lvl="5" marL="27432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6pPr>
            <a:lvl7pPr indent="-374650" lvl="6" marL="32004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7pPr>
            <a:lvl8pPr indent="-374650" lvl="7" marL="36576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8pPr>
            <a:lvl9pPr indent="-374650" lvl="8" marL="4114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9pPr>
          </a:lstStyle>
          <a:p/>
        </p:txBody>
      </p:sp>
      <p:sp>
        <p:nvSpPr>
          <p:cNvPr id="218" name="Google Shape;218;p33"/>
          <p:cNvSpPr txBox="1"/>
          <p:nvPr>
            <p:ph idx="10" type="dt"/>
          </p:nvPr>
        </p:nvSpPr>
        <p:spPr>
          <a:xfrm>
            <a:off x="650240" y="9040142"/>
            <a:ext cx="3034453"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rgbClr val="898989"/>
              </a:buClr>
              <a:buSzPts val="2000"/>
              <a:buFont typeface="Calibri"/>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9pPr>
          </a:lstStyle>
          <a:p/>
        </p:txBody>
      </p:sp>
      <p:sp>
        <p:nvSpPr>
          <p:cNvPr id="219" name="Google Shape;219;p33"/>
          <p:cNvSpPr txBox="1"/>
          <p:nvPr>
            <p:ph idx="11" type="ftr"/>
          </p:nvPr>
        </p:nvSpPr>
        <p:spPr>
          <a:xfrm>
            <a:off x="4443307" y="9040142"/>
            <a:ext cx="4118187"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9pPr>
          </a:lstStyle>
          <a:p/>
        </p:txBody>
      </p:sp>
      <p:sp>
        <p:nvSpPr>
          <p:cNvPr id="220" name="Google Shape;220;p33"/>
          <p:cNvSpPr txBox="1"/>
          <p:nvPr>
            <p:ph idx="12" type="sldNum"/>
          </p:nvPr>
        </p:nvSpPr>
        <p:spPr>
          <a:xfrm>
            <a:off x="9320107" y="9040142"/>
            <a:ext cx="3034453"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1" name="Shape 221"/>
        <p:cNvGrpSpPr/>
        <p:nvPr/>
      </p:nvGrpSpPr>
      <p:grpSpPr>
        <a:xfrm>
          <a:off x="0" y="0"/>
          <a:ext cx="0" cy="0"/>
          <a:chOff x="0" y="0"/>
          <a:chExt cx="0" cy="0"/>
        </a:xfrm>
      </p:grpSpPr>
      <p:sp>
        <p:nvSpPr>
          <p:cNvPr id="222" name="Google Shape;222;p34"/>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9pPr>
          </a:lstStyle>
          <a:p/>
        </p:txBody>
      </p:sp>
      <p:sp>
        <p:nvSpPr>
          <p:cNvPr id="223" name="Google Shape;223;p34"/>
          <p:cNvSpPr txBox="1"/>
          <p:nvPr>
            <p:ph idx="1" type="body"/>
          </p:nvPr>
        </p:nvSpPr>
        <p:spPr>
          <a:xfrm>
            <a:off x="650240" y="2275840"/>
            <a:ext cx="5743787" cy="6437120"/>
          </a:xfrm>
          <a:prstGeom prst="rect">
            <a:avLst/>
          </a:prstGeom>
          <a:noFill/>
          <a:ln>
            <a:noFill/>
          </a:ln>
        </p:spPr>
        <p:txBody>
          <a:bodyPr anchorCtr="0" anchor="t" bIns="130025" lIns="130025" spcFirstLastPara="1" rIns="130025" wrap="square" tIns="130025">
            <a:noAutofit/>
          </a:bodyPr>
          <a:lstStyle>
            <a:lvl1pPr indent="-482600" lvl="0" marL="4572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24" name="Google Shape;224;p34"/>
          <p:cNvSpPr txBox="1"/>
          <p:nvPr>
            <p:ph idx="2" type="body"/>
          </p:nvPr>
        </p:nvSpPr>
        <p:spPr>
          <a:xfrm>
            <a:off x="6610773" y="2275840"/>
            <a:ext cx="5743787" cy="6437120"/>
          </a:xfrm>
          <a:prstGeom prst="rect">
            <a:avLst/>
          </a:prstGeom>
          <a:noFill/>
          <a:ln>
            <a:noFill/>
          </a:ln>
        </p:spPr>
        <p:txBody>
          <a:bodyPr anchorCtr="0" anchor="t" bIns="130025" lIns="130025" spcFirstLastPara="1" rIns="130025" wrap="square" tIns="130025">
            <a:noAutofit/>
          </a:bodyPr>
          <a:lstStyle>
            <a:lvl1pPr indent="-482600" lvl="0" marL="4572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25" name="Google Shape;225;p34"/>
          <p:cNvSpPr txBox="1"/>
          <p:nvPr>
            <p:ph idx="10" type="dt"/>
          </p:nvPr>
        </p:nvSpPr>
        <p:spPr>
          <a:xfrm>
            <a:off x="650240" y="9040142"/>
            <a:ext cx="3034453"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rgbClr val="898989"/>
              </a:buClr>
              <a:buSzPts val="2000"/>
              <a:buFont typeface="Calibri"/>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9pPr>
          </a:lstStyle>
          <a:p/>
        </p:txBody>
      </p:sp>
      <p:sp>
        <p:nvSpPr>
          <p:cNvPr id="226" name="Google Shape;226;p34"/>
          <p:cNvSpPr txBox="1"/>
          <p:nvPr>
            <p:ph idx="11" type="ftr"/>
          </p:nvPr>
        </p:nvSpPr>
        <p:spPr>
          <a:xfrm>
            <a:off x="4443307" y="9040142"/>
            <a:ext cx="4118187"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9pPr>
          </a:lstStyle>
          <a:p/>
        </p:txBody>
      </p:sp>
      <p:sp>
        <p:nvSpPr>
          <p:cNvPr id="227" name="Google Shape;227;p34"/>
          <p:cNvSpPr txBox="1"/>
          <p:nvPr>
            <p:ph idx="12" type="sldNum"/>
          </p:nvPr>
        </p:nvSpPr>
        <p:spPr>
          <a:xfrm>
            <a:off x="9320107" y="9040142"/>
            <a:ext cx="3034453"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8" name="Shape 228"/>
        <p:cNvGrpSpPr/>
        <p:nvPr/>
      </p:nvGrpSpPr>
      <p:grpSpPr>
        <a:xfrm>
          <a:off x="0" y="0"/>
          <a:ext cx="0" cy="0"/>
          <a:chOff x="0" y="0"/>
          <a:chExt cx="0" cy="0"/>
        </a:xfrm>
      </p:grpSpPr>
      <p:sp>
        <p:nvSpPr>
          <p:cNvPr id="229" name="Google Shape;229;p35"/>
          <p:cNvSpPr txBox="1"/>
          <p:nvPr>
            <p:ph type="title"/>
          </p:nvPr>
        </p:nvSpPr>
        <p:spPr>
          <a:xfrm>
            <a:off x="1027288" y="6267591"/>
            <a:ext cx="11054080" cy="1937067"/>
          </a:xfrm>
          <a:prstGeom prst="rect">
            <a:avLst/>
          </a:prstGeom>
          <a:noFill/>
          <a:ln>
            <a:noFill/>
          </a:ln>
        </p:spPr>
        <p:txBody>
          <a:bodyPr anchorCtr="0" anchor="t"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1" i="0" sz="57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9pPr>
          </a:lstStyle>
          <a:p/>
        </p:txBody>
      </p:sp>
      <p:sp>
        <p:nvSpPr>
          <p:cNvPr id="230" name="Google Shape;230;p35"/>
          <p:cNvSpPr txBox="1"/>
          <p:nvPr>
            <p:ph idx="1" type="body"/>
          </p:nvPr>
        </p:nvSpPr>
        <p:spPr>
          <a:xfrm>
            <a:off x="1027288" y="4133992"/>
            <a:ext cx="11054080" cy="2133760"/>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600"/>
              </a:spcBef>
              <a:spcAft>
                <a:spcPts val="0"/>
              </a:spcAft>
              <a:buClr>
                <a:srgbClr val="888888"/>
              </a:buClr>
              <a:buSzPts val="4600"/>
              <a:buFont typeface="Arial"/>
              <a:buNone/>
              <a:defRPr b="0" i="0" sz="2800" u="none" cap="none" strike="noStrike">
                <a:solidFill>
                  <a:srgbClr val="888888"/>
                </a:solidFill>
                <a:latin typeface="Calibri"/>
                <a:ea typeface="Calibri"/>
                <a:cs typeface="Calibri"/>
                <a:sym typeface="Calibri"/>
              </a:defRPr>
            </a:lvl1pPr>
            <a:lvl2pPr indent="-228600" lvl="1" marL="914400" marR="0" algn="l">
              <a:lnSpc>
                <a:spcPct val="100000"/>
              </a:lnSpc>
              <a:spcBef>
                <a:spcPts val="500"/>
              </a:spcBef>
              <a:spcAft>
                <a:spcPts val="0"/>
              </a:spcAft>
              <a:buClr>
                <a:srgbClr val="888888"/>
              </a:buClr>
              <a:buSzPts val="4000"/>
              <a:buFont typeface="Arial"/>
              <a:buNone/>
              <a:defRPr b="0" i="0" sz="2600" u="none" cap="none" strike="noStrike">
                <a:solidFill>
                  <a:srgbClr val="888888"/>
                </a:solidFill>
                <a:latin typeface="Calibri"/>
                <a:ea typeface="Calibri"/>
                <a:cs typeface="Calibri"/>
                <a:sym typeface="Calibri"/>
              </a:defRPr>
            </a:lvl2pPr>
            <a:lvl3pPr indent="-228600" lvl="2" marL="1371600" marR="0" algn="l">
              <a:lnSpc>
                <a:spcPct val="100000"/>
              </a:lnSpc>
              <a:spcBef>
                <a:spcPts val="500"/>
              </a:spcBef>
              <a:spcAft>
                <a:spcPts val="0"/>
              </a:spcAft>
              <a:buClr>
                <a:srgbClr val="888888"/>
              </a:buClr>
              <a:buSzPts val="3400"/>
              <a:buFont typeface="Arial"/>
              <a:buNone/>
              <a:defRPr b="0" i="0" sz="2300" u="none" cap="none" strike="noStrike">
                <a:solidFill>
                  <a:srgbClr val="888888"/>
                </a:solidFill>
                <a:latin typeface="Calibri"/>
                <a:ea typeface="Calibri"/>
                <a:cs typeface="Calibri"/>
                <a:sym typeface="Calibri"/>
              </a:defRPr>
            </a:lvl3pPr>
            <a:lvl4pPr indent="-228600" lvl="3" marL="18288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4pPr>
            <a:lvl5pPr indent="-228600" lvl="4" marL="22860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5pPr>
            <a:lvl6pPr indent="-228600" lvl="5" marL="27432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6pPr>
            <a:lvl7pPr indent="-228600" lvl="6" marL="32004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7pPr>
            <a:lvl8pPr indent="-228600" lvl="7" marL="36576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8pPr>
            <a:lvl9pPr indent="-228600" lvl="8" marL="41148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9pPr>
          </a:lstStyle>
          <a:p/>
        </p:txBody>
      </p:sp>
      <p:sp>
        <p:nvSpPr>
          <p:cNvPr id="231" name="Google Shape;231;p35"/>
          <p:cNvSpPr txBox="1"/>
          <p:nvPr>
            <p:ph idx="10" type="dt"/>
          </p:nvPr>
        </p:nvSpPr>
        <p:spPr>
          <a:xfrm>
            <a:off x="650240" y="9040142"/>
            <a:ext cx="3034453"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rgbClr val="898989"/>
              </a:buClr>
              <a:buSzPts val="2000"/>
              <a:buFont typeface="Calibri"/>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9pPr>
          </a:lstStyle>
          <a:p/>
        </p:txBody>
      </p:sp>
      <p:sp>
        <p:nvSpPr>
          <p:cNvPr id="232" name="Google Shape;232;p35"/>
          <p:cNvSpPr txBox="1"/>
          <p:nvPr>
            <p:ph idx="11" type="ftr"/>
          </p:nvPr>
        </p:nvSpPr>
        <p:spPr>
          <a:xfrm>
            <a:off x="4443307" y="9040142"/>
            <a:ext cx="4118187"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9pPr>
          </a:lstStyle>
          <a:p/>
        </p:txBody>
      </p:sp>
      <p:sp>
        <p:nvSpPr>
          <p:cNvPr id="233" name="Google Shape;233;p35"/>
          <p:cNvSpPr txBox="1"/>
          <p:nvPr>
            <p:ph idx="12" type="sldNum"/>
          </p:nvPr>
        </p:nvSpPr>
        <p:spPr>
          <a:xfrm>
            <a:off x="9320107" y="9040142"/>
            <a:ext cx="3034453"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4" name="Shape 234"/>
        <p:cNvGrpSpPr/>
        <p:nvPr/>
      </p:nvGrpSpPr>
      <p:grpSpPr>
        <a:xfrm>
          <a:off x="0" y="0"/>
          <a:ext cx="0" cy="0"/>
          <a:chOff x="0" y="0"/>
          <a:chExt cx="0" cy="0"/>
        </a:xfrm>
      </p:grpSpPr>
      <p:sp>
        <p:nvSpPr>
          <p:cNvPr id="235" name="Google Shape;235;p36"/>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9pPr>
          </a:lstStyle>
          <a:p/>
        </p:txBody>
      </p:sp>
      <p:sp>
        <p:nvSpPr>
          <p:cNvPr id="236" name="Google Shape;236;p36"/>
          <p:cNvSpPr txBox="1"/>
          <p:nvPr>
            <p:ph idx="1" type="body"/>
          </p:nvPr>
        </p:nvSpPr>
        <p:spPr>
          <a:xfrm>
            <a:off x="650240" y="2275840"/>
            <a:ext cx="11704320" cy="6437120"/>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237" name="Google Shape;237;p36"/>
          <p:cNvSpPr txBox="1"/>
          <p:nvPr>
            <p:ph idx="10" type="dt"/>
          </p:nvPr>
        </p:nvSpPr>
        <p:spPr>
          <a:xfrm>
            <a:off x="650240" y="9040142"/>
            <a:ext cx="3034453"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rgbClr val="898989"/>
              </a:buClr>
              <a:buSzPts val="2000"/>
              <a:buFont typeface="Calibri"/>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9pPr>
          </a:lstStyle>
          <a:p/>
        </p:txBody>
      </p:sp>
      <p:sp>
        <p:nvSpPr>
          <p:cNvPr id="238" name="Google Shape;238;p36"/>
          <p:cNvSpPr txBox="1"/>
          <p:nvPr>
            <p:ph idx="11" type="ftr"/>
          </p:nvPr>
        </p:nvSpPr>
        <p:spPr>
          <a:xfrm>
            <a:off x="4443307" y="9040142"/>
            <a:ext cx="4118187" cy="519253"/>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9pPr>
          </a:lstStyle>
          <a:p/>
        </p:txBody>
      </p:sp>
      <p:sp>
        <p:nvSpPr>
          <p:cNvPr id="239" name="Google Shape;239;p36"/>
          <p:cNvSpPr txBox="1"/>
          <p:nvPr>
            <p:ph idx="12" type="sldNum"/>
          </p:nvPr>
        </p:nvSpPr>
        <p:spPr>
          <a:xfrm>
            <a:off x="9320107" y="9040142"/>
            <a:ext cx="3034453"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0" name="Shape 240"/>
        <p:cNvGrpSpPr/>
        <p:nvPr/>
      </p:nvGrpSpPr>
      <p:grpSpPr>
        <a:xfrm>
          <a:off x="0" y="0"/>
          <a:ext cx="0" cy="0"/>
          <a:chOff x="0" y="0"/>
          <a:chExt cx="0" cy="0"/>
        </a:xfrm>
      </p:grpSpPr>
      <p:sp>
        <p:nvSpPr>
          <p:cNvPr id="241" name="Google Shape;241;p37"/>
          <p:cNvSpPr txBox="1"/>
          <p:nvPr>
            <p:ph type="title"/>
          </p:nvPr>
        </p:nvSpPr>
        <p:spPr>
          <a:xfrm>
            <a:off x="443307" y="843899"/>
            <a:ext cx="12118187" cy="1085867"/>
          </a:xfrm>
          <a:prstGeom prst="rect">
            <a:avLst/>
          </a:prstGeom>
        </p:spPr>
        <p:txBody>
          <a:bodyPr anchorCtr="0" anchor="ctr" bIns="130025" lIns="130025" spcFirstLastPara="1" rIns="130025" wrap="square" tIns="1300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242" name="Google Shape;242;p37"/>
          <p:cNvSpPr txBox="1"/>
          <p:nvPr>
            <p:ph idx="12" type="sldNum"/>
          </p:nvPr>
        </p:nvSpPr>
        <p:spPr>
          <a:xfrm>
            <a:off x="12049718" y="8842841"/>
            <a:ext cx="780373" cy="746240"/>
          </a:xfrm>
          <a:prstGeom prst="rect">
            <a:avLst/>
          </a:prstGeom>
        </p:spPr>
        <p:txBody>
          <a:bodyPr anchorCtr="0" anchor="ctr" bIns="65000" lIns="130025" spcFirstLastPara="1" rIns="130025" wrap="square" tIns="650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9" name="Shape 249"/>
        <p:cNvGrpSpPr/>
        <p:nvPr/>
      </p:nvGrpSpPr>
      <p:grpSpPr>
        <a:xfrm>
          <a:off x="0" y="0"/>
          <a:ext cx="0" cy="0"/>
          <a:chOff x="0" y="0"/>
          <a:chExt cx="0" cy="0"/>
        </a:xfrm>
      </p:grpSpPr>
      <p:sp>
        <p:nvSpPr>
          <p:cNvPr id="250" name="Google Shape;250;p39"/>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1" name="Google Shape;251;p3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2" name="Google Shape;252;p39"/>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3" name="Google Shape;253;p39"/>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4" name="Shape 254"/>
        <p:cNvGrpSpPr/>
        <p:nvPr/>
      </p:nvGrpSpPr>
      <p:grpSpPr>
        <a:xfrm>
          <a:off x="0" y="0"/>
          <a:ext cx="0" cy="0"/>
          <a:chOff x="0" y="0"/>
          <a:chExt cx="0" cy="0"/>
        </a:xfrm>
      </p:grpSpPr>
      <p:sp>
        <p:nvSpPr>
          <p:cNvPr id="255" name="Google Shape;255;p4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6" name="Google Shape;256;p40"/>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57" name="Google Shape;257;p4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8" name="Google Shape;258;p40"/>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9" name="Google Shape;259;p40"/>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0" name="Shape 260"/>
        <p:cNvGrpSpPr/>
        <p:nvPr/>
      </p:nvGrpSpPr>
      <p:grpSpPr>
        <a:xfrm>
          <a:off x="0" y="0"/>
          <a:ext cx="0" cy="0"/>
          <a:chOff x="0" y="0"/>
          <a:chExt cx="0" cy="0"/>
        </a:xfrm>
      </p:grpSpPr>
      <p:sp>
        <p:nvSpPr>
          <p:cNvPr id="261" name="Google Shape;261;p41"/>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2" name="Google Shape;262;p41"/>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263" name="Google Shape;263;p4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4" name="Google Shape;264;p41"/>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5" name="Google Shape;265;p41"/>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6" name="Shape 266"/>
        <p:cNvGrpSpPr/>
        <p:nvPr/>
      </p:nvGrpSpPr>
      <p:grpSpPr>
        <a:xfrm>
          <a:off x="0" y="0"/>
          <a:ext cx="0" cy="0"/>
          <a:chOff x="0" y="0"/>
          <a:chExt cx="0" cy="0"/>
        </a:xfrm>
      </p:grpSpPr>
      <p:sp>
        <p:nvSpPr>
          <p:cNvPr id="267" name="Google Shape;267;p42"/>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8" name="Google Shape;268;p42"/>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69" name="Google Shape;269;p42"/>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70" name="Google Shape;270;p4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71" name="Google Shape;271;p42"/>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72" name="Google Shape;272;p42"/>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73" name="Shape 273"/>
        <p:cNvGrpSpPr/>
        <p:nvPr/>
      </p:nvGrpSpPr>
      <p:grpSpPr>
        <a:xfrm>
          <a:off x="0" y="0"/>
          <a:ext cx="0" cy="0"/>
          <a:chOff x="0" y="0"/>
          <a:chExt cx="0" cy="0"/>
        </a:xfrm>
      </p:grpSpPr>
      <p:sp>
        <p:nvSpPr>
          <p:cNvPr id="274" name="Google Shape;274;p43"/>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75" name="Google Shape;275;p43"/>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76" name="Google Shape;276;p43"/>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77" name="Google Shape;277;p43"/>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78" name="Google Shape;278;p43"/>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79" name="Google Shape;279;p4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80" name="Google Shape;280;p43"/>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81" name="Google Shape;281;p43"/>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5"/>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5"/>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34" name="Google Shape;34;p5"/>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82" name="Shape 282"/>
        <p:cNvGrpSpPr/>
        <p:nvPr/>
      </p:nvGrpSpPr>
      <p:grpSpPr>
        <a:xfrm>
          <a:off x="0" y="0"/>
          <a:ext cx="0" cy="0"/>
          <a:chOff x="0" y="0"/>
          <a:chExt cx="0" cy="0"/>
        </a:xfrm>
      </p:grpSpPr>
      <p:sp>
        <p:nvSpPr>
          <p:cNvPr id="283" name="Google Shape;283;p44"/>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84" name="Google Shape;284;p44"/>
          <p:cNvSpPr/>
          <p:nvPr>
            <p:ph idx="2" type="pic"/>
          </p:nvPr>
        </p:nvSpPr>
        <p:spPr>
          <a:xfrm>
            <a:off x="5528734" y="1404339"/>
            <a:ext cx="6583680" cy="6931378"/>
          </a:xfrm>
          <a:prstGeom prst="rect">
            <a:avLst/>
          </a:prstGeom>
          <a:noFill/>
          <a:ln>
            <a:noFill/>
          </a:ln>
        </p:spPr>
      </p:sp>
      <p:sp>
        <p:nvSpPr>
          <p:cNvPr id="285" name="Google Shape;285;p44"/>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286" name="Google Shape;286;p4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87" name="Google Shape;287;p44"/>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88" name="Google Shape;288;p44"/>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9" name="Shape 289"/>
        <p:cNvGrpSpPr/>
        <p:nvPr/>
      </p:nvGrpSpPr>
      <p:grpSpPr>
        <a:xfrm>
          <a:off x="0" y="0"/>
          <a:ext cx="0" cy="0"/>
          <a:chOff x="0" y="0"/>
          <a:chExt cx="0" cy="0"/>
        </a:xfrm>
      </p:grpSpPr>
      <p:sp>
        <p:nvSpPr>
          <p:cNvPr id="290" name="Google Shape;290;p45"/>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91" name="Google Shape;291;p45"/>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92" name="Google Shape;292;p45"/>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93" name="Google Shape;293;p45"/>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94" name="Google Shape;294;p45"/>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5" name="Shape 295"/>
        <p:cNvGrpSpPr/>
        <p:nvPr/>
      </p:nvGrpSpPr>
      <p:grpSpPr>
        <a:xfrm>
          <a:off x="0" y="0"/>
          <a:ext cx="0" cy="0"/>
          <a:chOff x="0" y="0"/>
          <a:chExt cx="0" cy="0"/>
        </a:xfrm>
      </p:grpSpPr>
      <p:sp>
        <p:nvSpPr>
          <p:cNvPr id="296" name="Google Shape;296;p46"/>
          <p:cNvSpPr txBox="1"/>
          <p:nvPr>
            <p:ph type="title"/>
          </p:nvPr>
        </p:nvSpPr>
        <p:spPr>
          <a:xfrm rot="5400000">
            <a:off x="6575777" y="3250071"/>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97" name="Google Shape;297;p46"/>
          <p:cNvSpPr txBox="1"/>
          <p:nvPr>
            <p:ph idx="1" type="body"/>
          </p:nvPr>
        </p:nvSpPr>
        <p:spPr>
          <a:xfrm rot="5400000">
            <a:off x="886177"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98" name="Google Shape;298;p46"/>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99" name="Google Shape;299;p46"/>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300" name="Google Shape;300;p46"/>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39" name="Google Shape;39;p6"/>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0" name="Shape 40"/>
        <p:cNvGrpSpPr/>
        <p:nvPr/>
      </p:nvGrpSpPr>
      <p:grpSpPr>
        <a:xfrm>
          <a:off x="0" y="0"/>
          <a:ext cx="0" cy="0"/>
          <a:chOff x="0" y="0"/>
          <a:chExt cx="0" cy="0"/>
        </a:xfrm>
      </p:grpSpPr>
      <p:sp>
        <p:nvSpPr>
          <p:cNvPr id="41" name="Google Shape;41;p7"/>
          <p:cNvSpPr txBox="1"/>
          <p:nvPr>
            <p:ph idx="1" type="subTitle"/>
          </p:nvPr>
        </p:nvSpPr>
        <p:spPr>
          <a:xfrm>
            <a:off x="504000" y="226080"/>
            <a:ext cx="9071640" cy="4388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44" name="Google Shape;44;p7"/>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5" name="Shape 45"/>
        <p:cNvGrpSpPr/>
        <p:nvPr/>
      </p:nvGrpSpPr>
      <p:grpSpPr>
        <a:xfrm>
          <a:off x="0" y="0"/>
          <a:ext cx="0" cy="0"/>
          <a:chOff x="0" y="0"/>
          <a:chExt cx="0" cy="0"/>
        </a:xfrm>
      </p:grpSpPr>
      <p:sp>
        <p:nvSpPr>
          <p:cNvPr id="46" name="Google Shape;46;p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8"/>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8"/>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8"/>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52" name="Google Shape;52;p8"/>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3" name="Shape 53"/>
        <p:cNvGrpSpPr/>
        <p:nvPr/>
      </p:nvGrpSpPr>
      <p:grpSpPr>
        <a:xfrm>
          <a:off x="0" y="0"/>
          <a:ext cx="0" cy="0"/>
          <a:chOff x="0" y="0"/>
          <a:chExt cx="0" cy="0"/>
        </a:xfrm>
      </p:grpSpPr>
      <p:sp>
        <p:nvSpPr>
          <p:cNvPr id="54" name="Google Shape;54;p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9"/>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9"/>
          <p:cNvSpPr txBox="1"/>
          <p:nvPr>
            <p:ph idx="3"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9"/>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60" name="Google Shape;60;p9"/>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1" name="Shape 61"/>
        <p:cNvGrpSpPr/>
        <p:nvPr/>
      </p:nvGrpSpPr>
      <p:grpSpPr>
        <a:xfrm>
          <a:off x="0" y="0"/>
          <a:ext cx="0" cy="0"/>
          <a:chOff x="0" y="0"/>
          <a:chExt cx="0" cy="0"/>
        </a:xfrm>
      </p:grpSpPr>
      <p:sp>
        <p:nvSpPr>
          <p:cNvPr id="62" name="Google Shape;62;p1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0"/>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0"/>
          <p:cNvSpPr txBox="1"/>
          <p:nvPr>
            <p:ph idx="3"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0"/>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68" name="Google Shape;68;p10"/>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theme" Target="../theme/theme5.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 name="Shape 6"/>
        <p:cNvGrpSpPr/>
        <p:nvPr/>
      </p:nvGrpSpPr>
      <p:grpSpPr>
        <a:xfrm>
          <a:off x="0" y="0"/>
          <a:ext cx="0" cy="0"/>
          <a:chOff x="0" y="0"/>
          <a:chExt cx="0" cy="0"/>
        </a:xfrm>
      </p:grpSpPr>
      <p:sp>
        <p:nvSpPr>
          <p:cNvPr id="7" name="Google Shape;7;p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4"/>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indent="0" lvl="0" marL="0" marR="0" rtl="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indent="0" lvl="1">
              <a:spcBef>
                <a:spcPts val="0"/>
              </a:spcBef>
              <a:spcAft>
                <a:spcPts val="0"/>
              </a:spcAft>
              <a:buSzPts val="2000"/>
              <a:buNone/>
              <a:defRPr sz="2600"/>
            </a:lvl2pPr>
            <a:lvl3pPr indent="0" lvl="2">
              <a:spcBef>
                <a:spcPts val="0"/>
              </a:spcBef>
              <a:spcAft>
                <a:spcPts val="0"/>
              </a:spcAft>
              <a:buSzPts val="2000"/>
              <a:buNone/>
              <a:defRPr sz="2600"/>
            </a:lvl3pPr>
            <a:lvl4pPr indent="0" lvl="3">
              <a:spcBef>
                <a:spcPts val="0"/>
              </a:spcBef>
              <a:spcAft>
                <a:spcPts val="0"/>
              </a:spcAft>
              <a:buSzPts val="2000"/>
              <a:buNone/>
              <a:defRPr sz="2600"/>
            </a:lvl4pPr>
            <a:lvl5pPr indent="0" lvl="4">
              <a:spcBef>
                <a:spcPts val="0"/>
              </a:spcBef>
              <a:spcAft>
                <a:spcPts val="0"/>
              </a:spcAft>
              <a:buSzPts val="2000"/>
              <a:buNone/>
              <a:defRPr sz="2600"/>
            </a:lvl5pPr>
            <a:lvl6pPr indent="0" lvl="5">
              <a:spcBef>
                <a:spcPts val="0"/>
              </a:spcBef>
              <a:spcAft>
                <a:spcPts val="0"/>
              </a:spcAft>
              <a:buSzPts val="2000"/>
              <a:buNone/>
              <a:defRPr sz="2600"/>
            </a:lvl6pPr>
            <a:lvl7pPr indent="0" lvl="6">
              <a:spcBef>
                <a:spcPts val="0"/>
              </a:spcBef>
              <a:spcAft>
                <a:spcPts val="0"/>
              </a:spcAft>
              <a:buSzPts val="2000"/>
              <a:buNone/>
              <a:defRPr sz="2600"/>
            </a:lvl7pPr>
            <a:lvl8pPr indent="0" lvl="7">
              <a:spcBef>
                <a:spcPts val="0"/>
              </a:spcBef>
              <a:spcAft>
                <a:spcPts val="0"/>
              </a:spcAft>
              <a:buSzPts val="2000"/>
              <a:buNone/>
              <a:defRPr sz="2600"/>
            </a:lvl8pPr>
            <a:lvl9pPr indent="0" lvl="8">
              <a:spcBef>
                <a:spcPts val="0"/>
              </a:spcBef>
              <a:spcAft>
                <a:spcPts val="0"/>
              </a:spcAft>
              <a:buSzPts val="2000"/>
              <a:buNone/>
              <a:defRPr sz="2600"/>
            </a:lvl9pPr>
          </a:lstStyle>
          <a:p/>
        </p:txBody>
      </p:sp>
      <p:sp>
        <p:nvSpPr>
          <p:cNvPr id="98" name="Google Shape;98;p14"/>
          <p:cNvSpPr txBox="1"/>
          <p:nvPr>
            <p:ph idx="1" type="body"/>
          </p:nvPr>
        </p:nvSpPr>
        <p:spPr>
          <a:xfrm>
            <a:off x="894080" y="2596444"/>
            <a:ext cx="11216640" cy="6188570"/>
          </a:xfrm>
          <a:prstGeom prst="rect">
            <a:avLst/>
          </a:prstGeom>
          <a:noFill/>
          <a:ln>
            <a:noFill/>
          </a:ln>
        </p:spPr>
        <p:txBody>
          <a:bodyPr anchorCtr="0" anchor="t" bIns="130025" lIns="130025" spcFirstLastPara="1" rIns="130025" wrap="square" tIns="130025">
            <a:no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99" name="Google Shape;99;p14"/>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indent="0" lvl="0" marL="0" marR="0" rtl="0" algn="l">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00" name="Google Shape;100;p14"/>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indent="0" lvl="0" marL="0" marR="0" rtl="0" algn="ctr">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01" name="Google Shape;101;p14"/>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buNone/>
              <a:defRPr b="0" i="0" sz="1700" u="none" cap="none" strike="noStrike">
                <a:solidFill>
                  <a:srgbClr val="888888"/>
                </a:solidFill>
                <a:latin typeface="Calibri"/>
                <a:ea typeface="Calibri"/>
                <a:cs typeface="Calibri"/>
                <a:sym typeface="Calibri"/>
              </a:defRPr>
            </a:lvl1pPr>
            <a:lvl2pPr indent="0" lvl="1" marL="0" marR="0" rtl="0" algn="r">
              <a:spcBef>
                <a:spcPts val="0"/>
              </a:spcBef>
              <a:buNone/>
              <a:defRPr b="0" i="0" sz="1700" u="none" cap="none" strike="noStrike">
                <a:solidFill>
                  <a:srgbClr val="888888"/>
                </a:solidFill>
                <a:latin typeface="Calibri"/>
                <a:ea typeface="Calibri"/>
                <a:cs typeface="Calibri"/>
                <a:sym typeface="Calibri"/>
              </a:defRPr>
            </a:lvl2pPr>
            <a:lvl3pPr indent="0" lvl="2" marL="0" marR="0" rtl="0" algn="r">
              <a:spcBef>
                <a:spcPts val="0"/>
              </a:spcBef>
              <a:buNone/>
              <a:defRPr b="0" i="0" sz="1700" u="none" cap="none" strike="noStrike">
                <a:solidFill>
                  <a:srgbClr val="888888"/>
                </a:solidFill>
                <a:latin typeface="Calibri"/>
                <a:ea typeface="Calibri"/>
                <a:cs typeface="Calibri"/>
                <a:sym typeface="Calibri"/>
              </a:defRPr>
            </a:lvl3pPr>
            <a:lvl4pPr indent="0" lvl="3" marL="0" marR="0" rtl="0" algn="r">
              <a:spcBef>
                <a:spcPts val="0"/>
              </a:spcBef>
              <a:buNone/>
              <a:defRPr b="0" i="0" sz="1700" u="none" cap="none" strike="noStrike">
                <a:solidFill>
                  <a:srgbClr val="888888"/>
                </a:solidFill>
                <a:latin typeface="Calibri"/>
                <a:ea typeface="Calibri"/>
                <a:cs typeface="Calibri"/>
                <a:sym typeface="Calibri"/>
              </a:defRPr>
            </a:lvl4pPr>
            <a:lvl5pPr indent="0" lvl="4" marL="0" marR="0" rtl="0" algn="r">
              <a:spcBef>
                <a:spcPts val="0"/>
              </a:spcBef>
              <a:buNone/>
              <a:defRPr b="0" i="0" sz="1700" u="none" cap="none" strike="noStrike">
                <a:solidFill>
                  <a:srgbClr val="888888"/>
                </a:solidFill>
                <a:latin typeface="Calibri"/>
                <a:ea typeface="Calibri"/>
                <a:cs typeface="Calibri"/>
                <a:sym typeface="Calibri"/>
              </a:defRPr>
            </a:lvl5pPr>
            <a:lvl6pPr indent="0" lvl="5" marL="0" marR="0" rtl="0" algn="r">
              <a:spcBef>
                <a:spcPts val="0"/>
              </a:spcBef>
              <a:buNone/>
              <a:defRPr b="0" i="0" sz="1700" u="none" cap="none" strike="noStrike">
                <a:solidFill>
                  <a:srgbClr val="888888"/>
                </a:solidFill>
                <a:latin typeface="Calibri"/>
                <a:ea typeface="Calibri"/>
                <a:cs typeface="Calibri"/>
                <a:sym typeface="Calibri"/>
              </a:defRPr>
            </a:lvl6pPr>
            <a:lvl7pPr indent="0" lvl="6" marL="0" marR="0" rtl="0" algn="r">
              <a:spcBef>
                <a:spcPts val="0"/>
              </a:spcBef>
              <a:buNone/>
              <a:defRPr b="0" i="0" sz="1700" u="none" cap="none" strike="noStrike">
                <a:solidFill>
                  <a:srgbClr val="888888"/>
                </a:solidFill>
                <a:latin typeface="Calibri"/>
                <a:ea typeface="Calibri"/>
                <a:cs typeface="Calibri"/>
                <a:sym typeface="Calibri"/>
              </a:defRPr>
            </a:lvl7pPr>
            <a:lvl8pPr indent="0" lvl="7" marL="0" marR="0" rtl="0" algn="r">
              <a:spcBef>
                <a:spcPts val="0"/>
              </a:spcBef>
              <a:buNone/>
              <a:defRPr b="0" i="0" sz="1700" u="none" cap="none" strike="noStrike">
                <a:solidFill>
                  <a:srgbClr val="888888"/>
                </a:solidFill>
                <a:latin typeface="Calibri"/>
                <a:ea typeface="Calibri"/>
                <a:cs typeface="Calibri"/>
                <a:sym typeface="Calibri"/>
              </a:defRPr>
            </a:lvl8pPr>
            <a:lvl9pPr indent="0" lvl="8" marL="0" marR="0" rtl="0" algn="r">
              <a:spcBef>
                <a:spcPts val="0"/>
              </a:spcBef>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6"/>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rtl="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9pPr>
          </a:lstStyle>
          <a:p/>
        </p:txBody>
      </p:sp>
      <p:sp>
        <p:nvSpPr>
          <p:cNvPr id="173" name="Google Shape;173;p26"/>
          <p:cNvSpPr txBox="1"/>
          <p:nvPr>
            <p:ph idx="1" type="body"/>
          </p:nvPr>
        </p:nvSpPr>
        <p:spPr>
          <a:xfrm>
            <a:off x="650240" y="2275840"/>
            <a:ext cx="11704320" cy="6437120"/>
          </a:xfrm>
          <a:prstGeom prst="rect">
            <a:avLst/>
          </a:prstGeom>
          <a:noFill/>
          <a:ln>
            <a:noFill/>
          </a:ln>
        </p:spPr>
        <p:txBody>
          <a:bodyPr anchorCtr="0" anchor="t" bIns="130025" lIns="130025" spcFirstLastPara="1" rIns="130025" wrap="square" tIns="130025">
            <a:noAutofit/>
          </a:bodyPr>
          <a:lstStyle>
            <a:lvl1pPr indent="-520700" lvl="0" marL="457200" marR="0" rtl="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rtl="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74" name="Google Shape;174;p26"/>
          <p:cNvSpPr txBox="1"/>
          <p:nvPr>
            <p:ph idx="10" type="dt"/>
          </p:nvPr>
        </p:nvSpPr>
        <p:spPr>
          <a:xfrm>
            <a:off x="650240" y="9040142"/>
            <a:ext cx="3034453" cy="519253"/>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898989"/>
              </a:buClr>
              <a:buSzPts val="2000"/>
              <a:buFont typeface="Calibri"/>
              <a:buNone/>
              <a:defRPr b="0" i="0" sz="17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9pPr>
          </a:lstStyle>
          <a:p/>
        </p:txBody>
      </p:sp>
      <p:sp>
        <p:nvSpPr>
          <p:cNvPr id="175" name="Google Shape;175;p26"/>
          <p:cNvSpPr txBox="1"/>
          <p:nvPr>
            <p:ph idx="11" type="ftr"/>
          </p:nvPr>
        </p:nvSpPr>
        <p:spPr>
          <a:xfrm>
            <a:off x="4443307" y="9040142"/>
            <a:ext cx="4118187" cy="519253"/>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2000"/>
              <a:buFont typeface="Calibri"/>
              <a:buNone/>
              <a:defRPr b="0" i="0" sz="3400" u="none" cap="none" strike="noStrike">
                <a:solidFill>
                  <a:schemeClr val="dk1"/>
                </a:solidFill>
                <a:latin typeface="Calibri"/>
                <a:ea typeface="Calibri"/>
                <a:cs typeface="Calibri"/>
                <a:sym typeface="Calibri"/>
              </a:defRPr>
            </a:lvl9pPr>
          </a:lstStyle>
          <a:p/>
        </p:txBody>
      </p:sp>
      <p:sp>
        <p:nvSpPr>
          <p:cNvPr id="176" name="Google Shape;176;p26"/>
          <p:cNvSpPr txBox="1"/>
          <p:nvPr>
            <p:ph idx="12" type="sldNum"/>
          </p:nvPr>
        </p:nvSpPr>
        <p:spPr>
          <a:xfrm>
            <a:off x="9320107" y="9040142"/>
            <a:ext cx="3034453" cy="519253"/>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p38"/>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245" name="Google Shape;245;p38"/>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46" name="Google Shape;246;p38"/>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247" name="Google Shape;247;p38"/>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248" name="Google Shape;248;p38"/>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1" Type="http://schemas.openxmlformats.org/officeDocument/2006/relationships/hyperlink" Target="https://creativecommons.org/licenses/by-sa/4.0/deed.es" TargetMode="External"/><Relationship Id="rId10" Type="http://schemas.openxmlformats.org/officeDocument/2006/relationships/image" Target="../media/image18.png"/><Relationship Id="rId12" Type="http://schemas.openxmlformats.org/officeDocument/2006/relationships/hyperlink" Target="https://misionleccionesbiblicas.org/" TargetMode="External"/><Relationship Id="rId1" Type="http://schemas.openxmlformats.org/officeDocument/2006/relationships/slideLayout" Target="../slideLayouts/slideLayout35.xml"/><Relationship Id="rId2" Type="http://schemas.openxmlformats.org/officeDocument/2006/relationships/notesSlide" Target="../notesSlides/notesSlide23.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hyperlink" Target="https://www.unfoldingword.org/sweet-publishing/" TargetMode="External"/><Relationship Id="rId5" Type="http://schemas.openxmlformats.org/officeDocument/2006/relationships/image" Target="../media/image16.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7"/>
          <p:cNvSpPr txBox="1"/>
          <p:nvPr>
            <p:ph idx="11" type="ftr"/>
          </p:nvPr>
        </p:nvSpPr>
        <p:spPr>
          <a:xfrm>
            <a:off x="216887" y="8145139"/>
            <a:ext cx="7071147" cy="485547"/>
          </a:xfrm>
          <a:prstGeom prst="rect">
            <a:avLst/>
          </a:prstGeom>
          <a:noFill/>
          <a:ln>
            <a:noFill/>
          </a:ln>
        </p:spPr>
        <p:txBody>
          <a:bodyPr anchorCtr="0" anchor="ctr" bIns="65000" lIns="130025" spcFirstLastPara="1" rIns="130025" wrap="square" tIns="65000">
            <a:noAutofit/>
          </a:bodyPr>
          <a:lstStyle/>
          <a:p>
            <a:pPr indent="0" lvl="0" marL="0" marR="0" rtl="0" algn="r">
              <a:spcBef>
                <a:spcPts val="0"/>
              </a:spcBef>
              <a:spcAft>
                <a:spcPts val="0"/>
              </a:spcAft>
              <a:buNone/>
            </a:pPr>
            <a:r>
              <a:rPr b="0" i="0" lang="en-GB" sz="1700" u="none" cap="none" strike="noStrike">
                <a:solidFill>
                  <a:schemeClr val="dk1"/>
                </a:solidFill>
                <a:latin typeface="Calibri"/>
                <a:ea typeface="Calibri"/>
                <a:cs typeface="Calibri"/>
                <a:sym typeface="Calibri"/>
              </a:rPr>
              <a:t>      www.missionbibleclass.org</a:t>
            </a:r>
            <a:endParaRPr/>
          </a:p>
        </p:txBody>
      </p:sp>
      <p:pic>
        <p:nvPicPr>
          <p:cNvPr id="307" name="Google Shape;307;p47" title="02.09 Jacob se dirige a Harán_COVER ES.png"/>
          <p:cNvPicPr preferRelativeResize="0"/>
          <p:nvPr/>
        </p:nvPicPr>
        <p:blipFill rotWithShape="1">
          <a:blip r:embed="rId3">
            <a:alphaModFix/>
          </a:blip>
          <a:srcRect b="0" l="0" r="0" t="0"/>
          <a:stretch/>
        </p:blipFill>
        <p:spPr>
          <a:xfrm>
            <a:off x="0" y="0"/>
            <a:ext cx="13004801" cy="9753610"/>
          </a:xfrm>
          <a:prstGeom prst="rect">
            <a:avLst/>
          </a:prstGeom>
          <a:noFill/>
          <a:ln>
            <a:noFill/>
          </a:ln>
        </p:spPr>
      </p:pic>
      <p:sp>
        <p:nvSpPr>
          <p:cNvPr id="308" name="Google Shape;308;p47"/>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dk1"/>
                </a:solidFill>
                <a:latin typeface="Calibri"/>
                <a:ea typeface="Calibri"/>
                <a:cs typeface="Calibri"/>
                <a:sym typeface="Calibri"/>
              </a:rPr>
              <a:t>    misionleccionesbiblicas.org  Jacob se Dirige a Har</a:t>
            </a:r>
            <a:r>
              <a:rPr lang="en-GB">
                <a:solidFill>
                  <a:schemeClr val="dk1"/>
                </a:solidFill>
                <a:latin typeface="Calibri"/>
                <a:ea typeface="Calibri"/>
                <a:cs typeface="Calibri"/>
                <a:sym typeface="Calibri"/>
              </a:rPr>
              <a:t>án</a:t>
            </a:r>
            <a:r>
              <a:rPr lang="en-GB"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sp>
        <p:nvSpPr>
          <p:cNvPr id="309" name="Google Shape;309;p47"/>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6"/>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latin typeface="Calibri"/>
                <a:ea typeface="Calibri"/>
                <a:cs typeface="Calibri"/>
                <a:sym typeface="Calibri"/>
              </a:rPr>
              <a:t>10. Rachel and Jacob got married but Jacob always loved Rachel the most.</a:t>
            </a:r>
            <a:endParaRPr b="0" i="0" sz="2300" u="none" cap="none" strike="noStrike">
              <a:solidFill>
                <a:schemeClr val="dk1"/>
              </a:solidFill>
              <a:latin typeface="Calibri"/>
              <a:ea typeface="Calibri"/>
              <a:cs typeface="Calibri"/>
              <a:sym typeface="Calibri"/>
            </a:endParaRPr>
          </a:p>
        </p:txBody>
      </p:sp>
      <p:pic>
        <p:nvPicPr>
          <p:cNvPr id="388" name="Google Shape;388;p56"/>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89" name="Google Shape;389;p56"/>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Jacob se Dirige a Har</a:t>
            </a:r>
            <a:r>
              <a:rPr lang="en-GB">
                <a:solidFill>
                  <a:schemeClr val="lt1"/>
                </a:solidFill>
                <a:latin typeface="Calibri"/>
                <a:ea typeface="Calibri"/>
                <a:cs typeface="Calibri"/>
                <a:sym typeface="Calibri"/>
              </a:rPr>
              <a:t>án</a:t>
            </a:r>
            <a:r>
              <a:rPr lang="en-GB" sz="14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390" name="Google Shape;390;p56"/>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7"/>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latin typeface="Calibri"/>
                <a:ea typeface="Calibri"/>
                <a:cs typeface="Calibri"/>
                <a:sym typeface="Calibri"/>
              </a:rPr>
              <a:t>11. As the years went by Jacob’s family grew.  Leah had a number of children but many years passed before Rachel finally had children.</a:t>
            </a:r>
            <a:endParaRPr b="0" i="0" sz="2300" u="none" cap="none" strike="noStrike">
              <a:solidFill>
                <a:schemeClr val="dk1"/>
              </a:solidFill>
              <a:latin typeface="Calibri"/>
              <a:ea typeface="Calibri"/>
              <a:cs typeface="Calibri"/>
              <a:sym typeface="Calibri"/>
            </a:endParaRPr>
          </a:p>
        </p:txBody>
      </p:sp>
      <p:pic>
        <p:nvPicPr>
          <p:cNvPr id="397" name="Google Shape;397;p57"/>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98" name="Google Shape;398;p57"/>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dk1"/>
                </a:solidFill>
                <a:latin typeface="Calibri"/>
                <a:ea typeface="Calibri"/>
                <a:cs typeface="Calibri"/>
                <a:sym typeface="Calibri"/>
              </a:rPr>
              <a:t>    misionleccionesbiblicas.org  Jacob se Dirige a Har</a:t>
            </a:r>
            <a:r>
              <a:rPr lang="en-GB">
                <a:solidFill>
                  <a:schemeClr val="dk1"/>
                </a:solidFill>
                <a:latin typeface="Calibri"/>
                <a:ea typeface="Calibri"/>
                <a:cs typeface="Calibri"/>
                <a:sym typeface="Calibri"/>
              </a:rPr>
              <a:t>án</a:t>
            </a:r>
            <a:r>
              <a:rPr lang="en-GB"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sp>
        <p:nvSpPr>
          <p:cNvPr id="399" name="Google Shape;399;p57"/>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grpSp>
        <p:nvGrpSpPr>
          <p:cNvPr id="405" name="Google Shape;405;p58"/>
          <p:cNvGrpSpPr/>
          <p:nvPr/>
        </p:nvGrpSpPr>
        <p:grpSpPr>
          <a:xfrm>
            <a:off x="-300" y="-75"/>
            <a:ext cx="13004597" cy="9753448"/>
            <a:chOff x="0" y="0"/>
            <a:chExt cx="9144000" cy="6858000"/>
          </a:xfrm>
        </p:grpSpPr>
        <p:pic>
          <p:nvPicPr>
            <p:cNvPr id="406" name="Google Shape;406;p5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407" name="Google Shape;407;p58"/>
            <p:cNvSpPr txBox="1"/>
            <p:nvPr/>
          </p:nvSpPr>
          <p:spPr>
            <a:xfrm>
              <a:off x="628650" y="643943"/>
              <a:ext cx="7886700" cy="584775"/>
            </a:xfrm>
            <a:prstGeom prst="rect">
              <a:avLst/>
            </a:prstGeom>
            <a:noFill/>
            <a:ln>
              <a:noFill/>
            </a:ln>
          </p:spPr>
          <p:txBody>
            <a:bodyPr anchorCtr="0" anchor="t" bIns="65000" lIns="130025" spcFirstLastPara="1" rIns="130025" wrap="square" tIns="65000">
              <a:noAutofit/>
            </a:bodyPr>
            <a:lstStyle/>
            <a:p>
              <a:pPr indent="0" lvl="0" marL="0" marR="0" rtl="0" algn="l">
                <a:spcBef>
                  <a:spcPts val="0"/>
                </a:spcBef>
                <a:spcAft>
                  <a:spcPts val="0"/>
                </a:spcAft>
                <a:buNone/>
              </a:pPr>
              <a:r>
                <a:rPr b="1" lang="en-GB" sz="4600">
                  <a:solidFill>
                    <a:schemeClr val="dk1"/>
                  </a:solidFill>
                  <a:latin typeface="Calibri"/>
                  <a:ea typeface="Calibri"/>
                  <a:cs typeface="Calibri"/>
                  <a:sym typeface="Calibri"/>
                </a:rPr>
                <a:t>Hijos de Jacob</a:t>
              </a:r>
              <a:endParaRPr sz="2000"/>
            </a:p>
          </p:txBody>
        </p:sp>
        <p:sp>
          <p:nvSpPr>
            <p:cNvPr id="408" name="Google Shape;408;p58"/>
            <p:cNvSpPr txBox="1"/>
            <p:nvPr/>
          </p:nvSpPr>
          <p:spPr>
            <a:xfrm>
              <a:off x="628650" y="1437920"/>
              <a:ext cx="7886700" cy="4893647"/>
            </a:xfrm>
            <a:prstGeom prst="rect">
              <a:avLst/>
            </a:prstGeom>
            <a:noFill/>
            <a:ln>
              <a:noFill/>
            </a:ln>
          </p:spPr>
          <p:txBody>
            <a:bodyPr anchorCtr="0" anchor="t" bIns="65000" lIns="130025" spcFirstLastPara="1" rIns="130025" wrap="square" tIns="65000">
              <a:noAutofit/>
            </a:bodyPr>
            <a:lstStyle/>
            <a:p>
              <a:pPr indent="0" lvl="0" marL="0" marR="0" rtl="0" algn="l">
                <a:spcBef>
                  <a:spcPts val="0"/>
                </a:spcBef>
                <a:spcAft>
                  <a:spcPts val="0"/>
                </a:spcAft>
                <a:buNone/>
              </a:pPr>
              <a:r>
                <a:rPr b="1" lang="en-GB" sz="3700">
                  <a:solidFill>
                    <a:schemeClr val="dk1"/>
                  </a:solidFill>
                  <a:latin typeface="Calibri"/>
                  <a:ea typeface="Calibri"/>
                  <a:cs typeface="Calibri"/>
                  <a:sym typeface="Calibri"/>
                </a:rPr>
                <a:t>Con Lea:</a:t>
              </a:r>
              <a:endParaRPr b="1" sz="3700">
                <a:solidFill>
                  <a:schemeClr val="dk1"/>
                </a:solidFill>
                <a:latin typeface="Calibri"/>
                <a:ea typeface="Calibri"/>
                <a:cs typeface="Calibri"/>
                <a:sym typeface="Calibri"/>
              </a:endParaRPr>
            </a:p>
            <a:p>
              <a:pPr indent="0" lvl="0" marL="0" marR="0" rtl="0" algn="l">
                <a:spcBef>
                  <a:spcPts val="0"/>
                </a:spcBef>
                <a:spcAft>
                  <a:spcPts val="0"/>
                </a:spcAft>
                <a:buNone/>
              </a:pPr>
              <a:r>
                <a:rPr lang="en-GB" sz="3700">
                  <a:solidFill>
                    <a:schemeClr val="dk1"/>
                  </a:solidFill>
                  <a:latin typeface="Calibri"/>
                  <a:ea typeface="Calibri"/>
                  <a:cs typeface="Calibri"/>
                  <a:sym typeface="Calibri"/>
                </a:rPr>
                <a:t>Rubén, Simeón, Leví, Judá,</a:t>
              </a:r>
              <a:endParaRPr sz="3700">
                <a:solidFill>
                  <a:schemeClr val="dk1"/>
                </a:solidFill>
                <a:latin typeface="Calibri"/>
                <a:ea typeface="Calibri"/>
                <a:cs typeface="Calibri"/>
                <a:sym typeface="Calibri"/>
              </a:endParaRPr>
            </a:p>
            <a:p>
              <a:pPr indent="0" lvl="0" marL="0" marR="0" rtl="0" algn="l">
                <a:spcBef>
                  <a:spcPts val="0"/>
                </a:spcBef>
                <a:spcAft>
                  <a:spcPts val="0"/>
                </a:spcAft>
                <a:buNone/>
              </a:pPr>
              <a:r>
                <a:rPr lang="en-GB" sz="3700">
                  <a:solidFill>
                    <a:schemeClr val="dk1"/>
                  </a:solidFill>
                  <a:latin typeface="Calibri"/>
                  <a:ea typeface="Calibri"/>
                  <a:cs typeface="Calibri"/>
                  <a:sym typeface="Calibri"/>
                </a:rPr>
                <a:t>Isacar, Zabulón y Dina (su hija).</a:t>
              </a:r>
              <a:endParaRPr sz="37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3700">
                <a:solidFill>
                  <a:schemeClr val="dk1"/>
                </a:solidFill>
                <a:latin typeface="Calibri"/>
                <a:ea typeface="Calibri"/>
                <a:cs typeface="Calibri"/>
                <a:sym typeface="Calibri"/>
              </a:endParaRPr>
            </a:p>
            <a:p>
              <a:pPr indent="0" lvl="0" marL="0" marR="0" rtl="0" algn="l">
                <a:spcBef>
                  <a:spcPts val="0"/>
                </a:spcBef>
                <a:spcAft>
                  <a:spcPts val="0"/>
                </a:spcAft>
                <a:buNone/>
              </a:pPr>
              <a:r>
                <a:rPr b="1" lang="en-GB" sz="3700">
                  <a:solidFill>
                    <a:schemeClr val="dk1"/>
                  </a:solidFill>
                  <a:latin typeface="Calibri"/>
                  <a:ea typeface="Calibri"/>
                  <a:cs typeface="Calibri"/>
                  <a:sym typeface="Calibri"/>
                </a:rPr>
                <a:t>Con Bilha (sierva de Raquel):</a:t>
              </a:r>
              <a:endParaRPr b="1" sz="3700">
                <a:solidFill>
                  <a:schemeClr val="dk1"/>
                </a:solidFill>
                <a:latin typeface="Calibri"/>
                <a:ea typeface="Calibri"/>
                <a:cs typeface="Calibri"/>
                <a:sym typeface="Calibri"/>
              </a:endParaRPr>
            </a:p>
            <a:p>
              <a:pPr indent="0" lvl="0" marL="0" marR="0" rtl="0" algn="l">
                <a:spcBef>
                  <a:spcPts val="0"/>
                </a:spcBef>
                <a:spcAft>
                  <a:spcPts val="0"/>
                </a:spcAft>
                <a:buNone/>
              </a:pPr>
              <a:r>
                <a:rPr lang="en-GB" sz="3700">
                  <a:solidFill>
                    <a:schemeClr val="dk1"/>
                  </a:solidFill>
                  <a:latin typeface="Calibri"/>
                  <a:ea typeface="Calibri"/>
                  <a:cs typeface="Calibri"/>
                  <a:sym typeface="Calibri"/>
                </a:rPr>
                <a:t>Dan y Neftalí.</a:t>
              </a:r>
              <a:endParaRPr sz="37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3700">
                <a:solidFill>
                  <a:schemeClr val="dk1"/>
                </a:solidFill>
                <a:latin typeface="Calibri"/>
                <a:ea typeface="Calibri"/>
                <a:cs typeface="Calibri"/>
                <a:sym typeface="Calibri"/>
              </a:endParaRPr>
            </a:p>
            <a:p>
              <a:pPr indent="0" lvl="0" marL="0" marR="0" rtl="0" algn="l">
                <a:spcBef>
                  <a:spcPts val="0"/>
                </a:spcBef>
                <a:spcAft>
                  <a:spcPts val="0"/>
                </a:spcAft>
                <a:buNone/>
              </a:pPr>
              <a:r>
                <a:rPr b="1" lang="en-GB" sz="3700">
                  <a:solidFill>
                    <a:schemeClr val="dk1"/>
                  </a:solidFill>
                  <a:latin typeface="Calibri"/>
                  <a:ea typeface="Calibri"/>
                  <a:cs typeface="Calibri"/>
                  <a:sym typeface="Calibri"/>
                </a:rPr>
                <a:t>Con Zilpa (sierva de Lea):</a:t>
              </a:r>
              <a:endParaRPr b="1" sz="3700">
                <a:solidFill>
                  <a:schemeClr val="dk1"/>
                </a:solidFill>
                <a:latin typeface="Calibri"/>
                <a:ea typeface="Calibri"/>
                <a:cs typeface="Calibri"/>
                <a:sym typeface="Calibri"/>
              </a:endParaRPr>
            </a:p>
            <a:p>
              <a:pPr indent="0" lvl="0" marL="0" marR="0" rtl="0" algn="l">
                <a:spcBef>
                  <a:spcPts val="0"/>
                </a:spcBef>
                <a:spcAft>
                  <a:spcPts val="0"/>
                </a:spcAft>
                <a:buNone/>
              </a:pPr>
              <a:r>
                <a:rPr lang="en-GB" sz="3700">
                  <a:solidFill>
                    <a:schemeClr val="dk1"/>
                  </a:solidFill>
                  <a:latin typeface="Calibri"/>
                  <a:ea typeface="Calibri"/>
                  <a:cs typeface="Calibri"/>
                  <a:sym typeface="Calibri"/>
                </a:rPr>
                <a:t>Gad y Aser.</a:t>
              </a:r>
              <a:endParaRPr sz="37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3700">
                <a:solidFill>
                  <a:schemeClr val="dk1"/>
                </a:solidFill>
                <a:latin typeface="Calibri"/>
                <a:ea typeface="Calibri"/>
                <a:cs typeface="Calibri"/>
                <a:sym typeface="Calibri"/>
              </a:endParaRPr>
            </a:p>
            <a:p>
              <a:pPr indent="0" lvl="0" marL="0" marR="0" rtl="0" algn="l">
                <a:spcBef>
                  <a:spcPts val="0"/>
                </a:spcBef>
                <a:spcAft>
                  <a:spcPts val="0"/>
                </a:spcAft>
                <a:buNone/>
              </a:pPr>
              <a:r>
                <a:rPr b="1" lang="en-GB" sz="3700">
                  <a:solidFill>
                    <a:schemeClr val="dk1"/>
                  </a:solidFill>
                  <a:latin typeface="Calibri"/>
                  <a:ea typeface="Calibri"/>
                  <a:cs typeface="Calibri"/>
                  <a:sym typeface="Calibri"/>
                </a:rPr>
                <a:t>Con Raquel:</a:t>
              </a:r>
              <a:endParaRPr b="1" sz="3700">
                <a:solidFill>
                  <a:schemeClr val="dk1"/>
                </a:solidFill>
                <a:latin typeface="Calibri"/>
                <a:ea typeface="Calibri"/>
                <a:cs typeface="Calibri"/>
                <a:sym typeface="Calibri"/>
              </a:endParaRPr>
            </a:p>
            <a:p>
              <a:pPr indent="0" lvl="0" marL="0" marR="0" rtl="0" algn="l">
                <a:spcBef>
                  <a:spcPts val="0"/>
                </a:spcBef>
                <a:spcAft>
                  <a:spcPts val="0"/>
                </a:spcAft>
                <a:buNone/>
              </a:pPr>
              <a:r>
                <a:rPr lang="en-GB" sz="3700">
                  <a:solidFill>
                    <a:schemeClr val="dk1"/>
                  </a:solidFill>
                  <a:latin typeface="Calibri"/>
                  <a:ea typeface="Calibri"/>
                  <a:cs typeface="Calibri"/>
                  <a:sym typeface="Calibri"/>
                </a:rPr>
                <a:t>José y Benjamín.</a:t>
              </a:r>
              <a:endParaRPr sz="3700">
                <a:solidFill>
                  <a:schemeClr val="dk1"/>
                </a:solidFill>
                <a:latin typeface="Calibri"/>
                <a:ea typeface="Calibri"/>
                <a:cs typeface="Calibri"/>
                <a:sym typeface="Calibri"/>
              </a:endParaRPr>
            </a:p>
          </p:txBody>
        </p:sp>
      </p:grpSp>
      <p:sp>
        <p:nvSpPr>
          <p:cNvPr id="409" name="Google Shape;409;p58"/>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Jacob se Dirige a Har</a:t>
            </a:r>
            <a:r>
              <a:rPr lang="en-GB">
                <a:latin typeface="Calibri"/>
                <a:ea typeface="Calibri"/>
                <a:cs typeface="Calibri"/>
                <a:sym typeface="Calibri"/>
              </a:rPr>
              <a:t>án</a:t>
            </a:r>
            <a:r>
              <a:rPr lang="en-GB" sz="1400">
                <a:latin typeface="Calibri"/>
                <a:ea typeface="Calibri"/>
                <a:cs typeface="Calibri"/>
                <a:sym typeface="Calibri"/>
              </a:rPr>
              <a:t>   </a:t>
            </a:r>
            <a:endParaRPr sz="1400">
              <a:latin typeface="Calibri"/>
              <a:ea typeface="Calibri"/>
              <a:cs typeface="Calibri"/>
              <a:sym typeface="Calibri"/>
            </a:endParaRPr>
          </a:p>
        </p:txBody>
      </p:sp>
      <p:sp>
        <p:nvSpPr>
          <p:cNvPr id="410" name="Google Shape;410;p58"/>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9"/>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latin typeface="Calibri"/>
                <a:ea typeface="Calibri"/>
                <a:cs typeface="Calibri"/>
                <a:sym typeface="Calibri"/>
              </a:rPr>
              <a:t>13. Laban did not like it when Jacob said God wanted him to take his family and return to where he had come from.</a:t>
            </a:r>
            <a:endParaRPr b="0" i="0" sz="2300" u="none" cap="none" strike="noStrike">
              <a:solidFill>
                <a:schemeClr val="dk1"/>
              </a:solidFill>
              <a:latin typeface="Calibri"/>
              <a:ea typeface="Calibri"/>
              <a:cs typeface="Calibri"/>
              <a:sym typeface="Calibri"/>
            </a:endParaRPr>
          </a:p>
        </p:txBody>
      </p:sp>
      <p:pic>
        <p:nvPicPr>
          <p:cNvPr id="417" name="Google Shape;417;p59"/>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418" name="Google Shape;418;p59"/>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Jacob se Dirige a Har</a:t>
            </a:r>
            <a:r>
              <a:rPr lang="en-GB">
                <a:solidFill>
                  <a:schemeClr val="lt1"/>
                </a:solidFill>
                <a:latin typeface="Calibri"/>
                <a:ea typeface="Calibri"/>
                <a:cs typeface="Calibri"/>
                <a:sym typeface="Calibri"/>
              </a:rPr>
              <a:t>án</a:t>
            </a:r>
            <a:r>
              <a:rPr lang="en-GB" sz="14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419" name="Google Shape;419;p59"/>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60"/>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latin typeface="Calibri"/>
                <a:ea typeface="Calibri"/>
                <a:cs typeface="Calibri"/>
                <a:sym typeface="Calibri"/>
              </a:rPr>
              <a:t>14. Jacob agreed to stay and work for a few more years.  Jacob only had a few sheep but he tricked Laban and made sure he had many sheep before the time came to leave.</a:t>
            </a:r>
            <a:endParaRPr b="0" i="0" sz="2300" u="none" cap="none" strike="noStrike">
              <a:solidFill>
                <a:schemeClr val="dk1"/>
              </a:solidFill>
              <a:latin typeface="Calibri"/>
              <a:ea typeface="Calibri"/>
              <a:cs typeface="Calibri"/>
              <a:sym typeface="Calibri"/>
            </a:endParaRPr>
          </a:p>
        </p:txBody>
      </p:sp>
      <p:pic>
        <p:nvPicPr>
          <p:cNvPr id="426" name="Google Shape;426;p60"/>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427" name="Google Shape;427;p60"/>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Jacob se Dirige a Har</a:t>
            </a:r>
            <a:r>
              <a:rPr lang="en-GB">
                <a:latin typeface="Calibri"/>
                <a:ea typeface="Calibri"/>
                <a:cs typeface="Calibri"/>
                <a:sym typeface="Calibri"/>
              </a:rPr>
              <a:t>án</a:t>
            </a:r>
            <a:r>
              <a:rPr lang="en-GB" sz="1400">
                <a:latin typeface="Calibri"/>
                <a:ea typeface="Calibri"/>
                <a:cs typeface="Calibri"/>
                <a:sym typeface="Calibri"/>
              </a:rPr>
              <a:t>   </a:t>
            </a:r>
            <a:endParaRPr sz="1400">
              <a:latin typeface="Calibri"/>
              <a:ea typeface="Calibri"/>
              <a:cs typeface="Calibri"/>
              <a:sym typeface="Calibri"/>
            </a:endParaRPr>
          </a:p>
        </p:txBody>
      </p:sp>
      <p:sp>
        <p:nvSpPr>
          <p:cNvPr id="428" name="Google Shape;428;p60"/>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61"/>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latin typeface="Calibri"/>
                <a:ea typeface="Calibri"/>
                <a:cs typeface="Calibri"/>
                <a:sym typeface="Calibri"/>
              </a:rPr>
              <a:t>15. God told Jacob it was time to go.  Laban was angry but Jacob and his family left anyway.</a:t>
            </a:r>
            <a:endParaRPr b="0" i="0" sz="2300" u="none" cap="none" strike="noStrike">
              <a:solidFill>
                <a:schemeClr val="dk1"/>
              </a:solidFill>
              <a:latin typeface="Calibri"/>
              <a:ea typeface="Calibri"/>
              <a:cs typeface="Calibri"/>
              <a:sym typeface="Calibri"/>
            </a:endParaRPr>
          </a:p>
        </p:txBody>
      </p:sp>
      <p:pic>
        <p:nvPicPr>
          <p:cNvPr id="435" name="Google Shape;435;p61"/>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436" name="Google Shape;436;p61"/>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dk1"/>
                </a:solidFill>
                <a:latin typeface="Calibri"/>
                <a:ea typeface="Calibri"/>
                <a:cs typeface="Calibri"/>
                <a:sym typeface="Calibri"/>
              </a:rPr>
              <a:t>    misionleccionesbiblicas.org  Jacob se Dirige a Har</a:t>
            </a:r>
            <a:r>
              <a:rPr lang="en-GB">
                <a:solidFill>
                  <a:schemeClr val="dk1"/>
                </a:solidFill>
                <a:latin typeface="Calibri"/>
                <a:ea typeface="Calibri"/>
                <a:cs typeface="Calibri"/>
                <a:sym typeface="Calibri"/>
              </a:rPr>
              <a:t>án</a:t>
            </a:r>
            <a:r>
              <a:rPr lang="en-GB"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sp>
        <p:nvSpPr>
          <p:cNvPr id="437" name="Google Shape;437;p61"/>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62"/>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latin typeface="Calibri"/>
                <a:ea typeface="Calibri"/>
                <a:cs typeface="Calibri"/>
                <a:sym typeface="Calibri"/>
              </a:rPr>
              <a:t>16. Before Jacob arrived at his old home he had a visit from God (in the form of an angel).  The angel wrestled with Jacob.</a:t>
            </a:r>
            <a:br>
              <a:rPr b="0" i="0" lang="en-GB" sz="2300" u="none" cap="none" strike="noStrike">
                <a:solidFill>
                  <a:schemeClr val="dk1"/>
                </a:solidFill>
                <a:latin typeface="Calibri"/>
                <a:ea typeface="Calibri"/>
                <a:cs typeface="Calibri"/>
                <a:sym typeface="Calibri"/>
              </a:rPr>
            </a:br>
            <a:br>
              <a:rPr b="0" i="0" lang="en-GB" sz="2300" u="none" cap="none" strike="noStrike">
                <a:solidFill>
                  <a:schemeClr val="dk1"/>
                </a:solidFill>
                <a:latin typeface="Calibri"/>
                <a:ea typeface="Calibri"/>
                <a:cs typeface="Calibri"/>
                <a:sym typeface="Calibri"/>
              </a:rPr>
            </a:br>
            <a:r>
              <a:rPr b="0" i="0" lang="en-GB" sz="2300" u="none" cap="none" strike="noStrike">
                <a:solidFill>
                  <a:schemeClr val="dk1"/>
                </a:solidFill>
                <a:latin typeface="Calibri"/>
                <a:ea typeface="Calibri"/>
                <a:cs typeface="Calibri"/>
                <a:sym typeface="Calibri"/>
              </a:rPr>
              <a:t>The angel told Jacob that he was a fighter and so his name would no longer be “Jacob” but would be changed to a new name that suits a fighter.  His new name would be called “Israel.” </a:t>
            </a:r>
            <a:endParaRPr b="0" i="0" sz="2300" u="none" cap="none" strike="noStrike">
              <a:solidFill>
                <a:schemeClr val="dk1"/>
              </a:solidFill>
              <a:latin typeface="Calibri"/>
              <a:ea typeface="Calibri"/>
              <a:cs typeface="Calibri"/>
              <a:sym typeface="Calibri"/>
            </a:endParaRPr>
          </a:p>
        </p:txBody>
      </p:sp>
      <p:pic>
        <p:nvPicPr>
          <p:cNvPr id="444" name="Google Shape;444;p62"/>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445" name="Google Shape;445;p62"/>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Jacob se Dirige a Har</a:t>
            </a:r>
            <a:r>
              <a:rPr lang="en-GB">
                <a:solidFill>
                  <a:schemeClr val="lt1"/>
                </a:solidFill>
                <a:latin typeface="Calibri"/>
                <a:ea typeface="Calibri"/>
                <a:cs typeface="Calibri"/>
                <a:sym typeface="Calibri"/>
              </a:rPr>
              <a:t>án</a:t>
            </a:r>
            <a:r>
              <a:rPr lang="en-GB" sz="14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446" name="Google Shape;446;p62"/>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63"/>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latin typeface="Calibri"/>
                <a:ea typeface="Calibri"/>
                <a:cs typeface="Calibri"/>
                <a:sym typeface="Calibri"/>
              </a:rPr>
              <a:t>17. Jacob was very afraid to meet his brother Esau again.  Esau had been very angry with him all those years ago.</a:t>
            </a:r>
            <a:endParaRPr b="0" i="0" sz="2300" u="none" cap="none" strike="noStrike">
              <a:solidFill>
                <a:schemeClr val="dk1"/>
              </a:solidFill>
              <a:latin typeface="Calibri"/>
              <a:ea typeface="Calibri"/>
              <a:cs typeface="Calibri"/>
              <a:sym typeface="Calibri"/>
            </a:endParaRPr>
          </a:p>
        </p:txBody>
      </p:sp>
      <p:pic>
        <p:nvPicPr>
          <p:cNvPr id="453" name="Google Shape;453;p63"/>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454" name="Google Shape;454;p63"/>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Jacob se Dirige a Har</a:t>
            </a:r>
            <a:r>
              <a:rPr lang="en-GB">
                <a:solidFill>
                  <a:schemeClr val="lt1"/>
                </a:solidFill>
                <a:latin typeface="Calibri"/>
                <a:ea typeface="Calibri"/>
                <a:cs typeface="Calibri"/>
                <a:sym typeface="Calibri"/>
              </a:rPr>
              <a:t>án</a:t>
            </a:r>
            <a:r>
              <a:rPr lang="en-GB" sz="14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455" name="Google Shape;455;p63"/>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64"/>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latin typeface="Calibri"/>
                <a:ea typeface="Calibri"/>
                <a:cs typeface="Calibri"/>
                <a:sym typeface="Calibri"/>
              </a:rPr>
              <a:t>18. Jacob sent servants ahead of him with many gifts for Esau.  Jacob even bowed down to Esau when he saw him.</a:t>
            </a:r>
            <a:endParaRPr b="0" i="0" sz="2300" u="none" cap="none" strike="noStrike">
              <a:solidFill>
                <a:schemeClr val="dk1"/>
              </a:solidFill>
              <a:latin typeface="Calibri"/>
              <a:ea typeface="Calibri"/>
              <a:cs typeface="Calibri"/>
              <a:sym typeface="Calibri"/>
            </a:endParaRPr>
          </a:p>
        </p:txBody>
      </p:sp>
      <p:pic>
        <p:nvPicPr>
          <p:cNvPr id="462" name="Google Shape;462;p64"/>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463" name="Google Shape;463;p64"/>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Jacob se Dirige a Har</a:t>
            </a:r>
            <a:r>
              <a:rPr lang="en-GB">
                <a:latin typeface="Calibri"/>
                <a:ea typeface="Calibri"/>
                <a:cs typeface="Calibri"/>
                <a:sym typeface="Calibri"/>
              </a:rPr>
              <a:t>án</a:t>
            </a:r>
            <a:r>
              <a:rPr lang="en-GB" sz="1400">
                <a:latin typeface="Calibri"/>
                <a:ea typeface="Calibri"/>
                <a:cs typeface="Calibri"/>
                <a:sym typeface="Calibri"/>
              </a:rPr>
              <a:t>   </a:t>
            </a:r>
            <a:endParaRPr sz="1400">
              <a:latin typeface="Calibri"/>
              <a:ea typeface="Calibri"/>
              <a:cs typeface="Calibri"/>
              <a:sym typeface="Calibri"/>
            </a:endParaRPr>
          </a:p>
        </p:txBody>
      </p:sp>
      <p:sp>
        <p:nvSpPr>
          <p:cNvPr id="464" name="Google Shape;464;p64"/>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65"/>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latin typeface="Calibri"/>
                <a:ea typeface="Calibri"/>
                <a:cs typeface="Calibri"/>
                <a:sym typeface="Calibri"/>
              </a:rPr>
              <a:t>19. But Jacob did not need to be worried.  Esau ran up to his brother and hugged him.  He was so happy to see Jacob.  </a:t>
            </a:r>
            <a:br>
              <a:rPr b="0" i="0" lang="en-GB" sz="2300" u="none" cap="none" strike="noStrike">
                <a:solidFill>
                  <a:schemeClr val="dk1"/>
                </a:solidFill>
                <a:latin typeface="Calibri"/>
                <a:ea typeface="Calibri"/>
                <a:cs typeface="Calibri"/>
                <a:sym typeface="Calibri"/>
              </a:rPr>
            </a:br>
            <a:br>
              <a:rPr b="0" i="0" lang="en-GB" sz="2300" u="none" cap="none" strike="noStrike">
                <a:solidFill>
                  <a:schemeClr val="dk1"/>
                </a:solidFill>
                <a:latin typeface="Calibri"/>
                <a:ea typeface="Calibri"/>
                <a:cs typeface="Calibri"/>
                <a:sym typeface="Calibri"/>
              </a:rPr>
            </a:br>
            <a:r>
              <a:rPr b="0" i="0" lang="en-GB" sz="2300" u="none" cap="none" strike="noStrike">
                <a:solidFill>
                  <a:schemeClr val="dk1"/>
                </a:solidFill>
                <a:latin typeface="Calibri"/>
                <a:ea typeface="Calibri"/>
                <a:cs typeface="Calibri"/>
                <a:sym typeface="Calibri"/>
              </a:rPr>
              <a:t>Jacob was home now.</a:t>
            </a:r>
            <a:endParaRPr b="0" i="0" sz="2300" u="none" cap="none" strike="noStrike">
              <a:solidFill>
                <a:schemeClr val="dk1"/>
              </a:solidFill>
              <a:latin typeface="Calibri"/>
              <a:ea typeface="Calibri"/>
              <a:cs typeface="Calibri"/>
              <a:sym typeface="Calibri"/>
            </a:endParaRPr>
          </a:p>
        </p:txBody>
      </p:sp>
      <p:pic>
        <p:nvPicPr>
          <p:cNvPr id="471" name="Google Shape;471;p65"/>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472" name="Google Shape;472;p65"/>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Jacob se Dirige a Har</a:t>
            </a:r>
            <a:r>
              <a:rPr lang="en-GB">
                <a:solidFill>
                  <a:schemeClr val="lt1"/>
                </a:solidFill>
                <a:latin typeface="Calibri"/>
                <a:ea typeface="Calibri"/>
                <a:cs typeface="Calibri"/>
                <a:sym typeface="Calibri"/>
              </a:rPr>
              <a:t>án</a:t>
            </a:r>
            <a:r>
              <a:rPr lang="en-GB" sz="14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473" name="Google Shape;473;p65"/>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8"/>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latin typeface="Calibri"/>
                <a:ea typeface="Calibri"/>
                <a:cs typeface="Calibri"/>
                <a:sym typeface="Calibri"/>
              </a:rPr>
              <a:t>2. Jacob had tricked his father and brother.  His brother was so angry he wanted to kill him.</a:t>
            </a:r>
            <a:br>
              <a:rPr b="0" i="0" lang="en-GB" sz="2300" u="none" cap="none" strike="noStrike">
                <a:solidFill>
                  <a:schemeClr val="dk1"/>
                </a:solidFill>
                <a:latin typeface="Calibri"/>
                <a:ea typeface="Calibri"/>
                <a:cs typeface="Calibri"/>
                <a:sym typeface="Calibri"/>
              </a:rPr>
            </a:br>
            <a:br>
              <a:rPr b="0" i="0" lang="en-GB" sz="2300" u="none" cap="none" strike="noStrike">
                <a:solidFill>
                  <a:schemeClr val="dk1"/>
                </a:solidFill>
                <a:latin typeface="Calibri"/>
                <a:ea typeface="Calibri"/>
                <a:cs typeface="Calibri"/>
                <a:sym typeface="Calibri"/>
              </a:rPr>
            </a:br>
            <a:r>
              <a:rPr b="0" i="0" lang="en-GB" sz="2300" u="none" cap="none" strike="noStrike">
                <a:solidFill>
                  <a:schemeClr val="dk1"/>
                </a:solidFill>
                <a:latin typeface="Calibri"/>
                <a:ea typeface="Calibri"/>
                <a:cs typeface="Calibri"/>
                <a:sym typeface="Calibri"/>
              </a:rPr>
              <a:t>Jacob’s mother told him to leave and go to their family in Haran.  He could find a wife there and someday, when his brother was no longer angry, maybe he could come back.</a:t>
            </a:r>
            <a:endParaRPr b="0" i="0" sz="2300" u="none" cap="none" strike="noStrike">
              <a:solidFill>
                <a:schemeClr val="dk1"/>
              </a:solidFill>
              <a:latin typeface="Calibri"/>
              <a:ea typeface="Calibri"/>
              <a:cs typeface="Calibri"/>
              <a:sym typeface="Calibri"/>
            </a:endParaRPr>
          </a:p>
        </p:txBody>
      </p:sp>
      <p:pic>
        <p:nvPicPr>
          <p:cNvPr id="316" name="Google Shape;316;p48"/>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17" name="Google Shape;317;p48"/>
          <p:cNvSpPr txBox="1"/>
          <p:nvPr>
            <p:ph idx="11" type="ftr"/>
          </p:nvPr>
        </p:nvSpPr>
        <p:spPr>
          <a:xfrm>
            <a:off x="4443307" y="9040142"/>
            <a:ext cx="7456853" cy="519253"/>
          </a:xfrm>
          <a:prstGeom prst="rect">
            <a:avLst/>
          </a:prstGeom>
          <a:noFill/>
          <a:ln>
            <a:noFill/>
          </a:ln>
        </p:spPr>
        <p:txBody>
          <a:bodyPr anchorCtr="0" anchor="ctr" bIns="130025" lIns="130025" spcFirstLastPara="1" rIns="130025" wrap="square" tIns="130025">
            <a:noAutofit/>
          </a:bodyPr>
          <a:lstStyle/>
          <a:p>
            <a:pPr indent="0" lvl="0" marL="0" marR="0" rtl="0" algn="r">
              <a:lnSpc>
                <a:spcPct val="100000"/>
              </a:lnSpc>
              <a:spcBef>
                <a:spcPts val="0"/>
              </a:spcBef>
              <a:spcAft>
                <a:spcPts val="0"/>
              </a:spcAft>
              <a:buClr>
                <a:srgbClr val="95B973"/>
              </a:buClr>
              <a:buSzPts val="2000"/>
              <a:buFont typeface="Calibri"/>
              <a:buNone/>
            </a:pPr>
            <a:r>
              <a:rPr lang="en-GB" sz="1400">
                <a:solidFill>
                  <a:schemeClr val="lt1"/>
                </a:solidFill>
              </a:rPr>
              <a:t>missionbiblelessons.org   Jacob Goes to Haran</a:t>
            </a:r>
            <a:endParaRPr sz="1400">
              <a:solidFill>
                <a:schemeClr val="lt1"/>
              </a:solidFill>
            </a:endParaRPr>
          </a:p>
        </p:txBody>
      </p:sp>
      <p:sp>
        <p:nvSpPr>
          <p:cNvPr id="318" name="Google Shape;318;p48"/>
          <p:cNvSpPr txBox="1"/>
          <p:nvPr>
            <p:ph idx="12" type="sldNum"/>
          </p:nvPr>
        </p:nvSpPr>
        <p:spPr>
          <a:xfrm>
            <a:off x="11900261" y="9040142"/>
            <a:ext cx="630613" cy="519253"/>
          </a:xfrm>
          <a:prstGeom prst="rect">
            <a:avLst/>
          </a:prstGeom>
          <a:noFill/>
          <a:ln>
            <a:noFill/>
          </a:ln>
        </p:spPr>
        <p:txBody>
          <a:bodyPr anchorCtr="0" anchor="ctr" bIns="65000" lIns="130025" spcFirstLastPara="1" rIns="130025" wrap="square" tIns="65000">
            <a:noAutofit/>
          </a:bodyPr>
          <a:lstStyle/>
          <a:p>
            <a:pPr indent="0" lvl="0" marL="0" rtl="0" algn="r">
              <a:lnSpc>
                <a:spcPct val="100000"/>
              </a:lnSpc>
              <a:spcBef>
                <a:spcPts val="0"/>
              </a:spcBef>
              <a:spcAft>
                <a:spcPts val="0"/>
              </a:spcAft>
              <a:buSzPts val="1700"/>
              <a:buNone/>
            </a:pPr>
            <a:fld id="{00000000-1234-1234-1234-123412341234}" type="slidenum">
              <a:rPr lang="en-GB" sz="1400">
                <a:solidFill>
                  <a:schemeClr val="lt1"/>
                </a:solidFill>
              </a:rPr>
              <a:t>‹#›</a:t>
            </a:fld>
            <a:endParaRPr sz="14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66"/>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latin typeface="Calibri"/>
                <a:ea typeface="Calibri"/>
                <a:cs typeface="Calibri"/>
                <a:sym typeface="Calibri"/>
              </a:rPr>
              <a:t>20. Back when Jacob had the dream about the staircase God had told him that he would watch over him.    </a:t>
            </a:r>
            <a:br>
              <a:rPr b="0" i="0" lang="en-GB" sz="2300" u="none" cap="none" strike="noStrike">
                <a:solidFill>
                  <a:schemeClr val="dk1"/>
                </a:solidFill>
                <a:latin typeface="Calibri"/>
                <a:ea typeface="Calibri"/>
                <a:cs typeface="Calibri"/>
                <a:sym typeface="Calibri"/>
              </a:rPr>
            </a:br>
            <a:br>
              <a:rPr b="0" i="0" lang="en-GB" sz="2300" u="none" cap="none" strike="noStrike">
                <a:solidFill>
                  <a:schemeClr val="dk1"/>
                </a:solidFill>
                <a:latin typeface="Calibri"/>
                <a:ea typeface="Calibri"/>
                <a:cs typeface="Calibri"/>
                <a:sym typeface="Calibri"/>
              </a:rPr>
            </a:br>
            <a:r>
              <a:rPr b="0" i="0" lang="en-GB" sz="2300" u="none" cap="none" strike="noStrike">
                <a:solidFill>
                  <a:schemeClr val="dk1"/>
                </a:solidFill>
                <a:latin typeface="Calibri"/>
                <a:ea typeface="Calibri"/>
                <a:cs typeface="Calibri"/>
                <a:sym typeface="Calibri"/>
              </a:rPr>
              <a:t>Sometimes good things happened in Jacob’s life and sometimes bad things happened.  Every time, in good and in bad, God kept his promise and took care of Jacob.</a:t>
            </a:r>
            <a:br>
              <a:rPr b="0" i="0" lang="en-GB" sz="2300" u="none" cap="none" strike="noStrike">
                <a:solidFill>
                  <a:schemeClr val="dk1"/>
                </a:solidFill>
                <a:latin typeface="Calibri"/>
                <a:ea typeface="Calibri"/>
                <a:cs typeface="Calibri"/>
                <a:sym typeface="Calibri"/>
              </a:rPr>
            </a:br>
            <a:br>
              <a:rPr b="0" i="0" lang="en-GB" sz="2300" u="none" cap="none" strike="noStrike">
                <a:solidFill>
                  <a:schemeClr val="dk1"/>
                </a:solidFill>
                <a:latin typeface="Calibri"/>
                <a:ea typeface="Calibri"/>
                <a:cs typeface="Calibri"/>
                <a:sym typeface="Calibri"/>
              </a:rPr>
            </a:br>
            <a:r>
              <a:rPr b="0" i="0" lang="en-GB" sz="2300" u="none" cap="none" strike="noStrike">
                <a:solidFill>
                  <a:schemeClr val="dk1"/>
                </a:solidFill>
                <a:latin typeface="Calibri"/>
                <a:ea typeface="Calibri"/>
                <a:cs typeface="Calibri"/>
                <a:sym typeface="Calibri"/>
              </a:rPr>
              <a:t>God took care of Jacob and God can take care of you.</a:t>
            </a:r>
            <a:endParaRPr b="0" i="0" sz="2300" u="none" cap="none" strike="noStrike">
              <a:solidFill>
                <a:schemeClr val="dk1"/>
              </a:solidFill>
              <a:latin typeface="Calibri"/>
              <a:ea typeface="Calibri"/>
              <a:cs typeface="Calibri"/>
              <a:sym typeface="Calibri"/>
            </a:endParaRPr>
          </a:p>
        </p:txBody>
      </p:sp>
      <p:pic>
        <p:nvPicPr>
          <p:cNvPr id="480" name="Google Shape;480;p66"/>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481" name="Google Shape;481;p66"/>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Jacob se Dirige a Har</a:t>
            </a:r>
            <a:r>
              <a:rPr lang="en-GB">
                <a:solidFill>
                  <a:schemeClr val="lt1"/>
                </a:solidFill>
                <a:latin typeface="Calibri"/>
                <a:ea typeface="Calibri"/>
                <a:cs typeface="Calibri"/>
                <a:sym typeface="Calibri"/>
              </a:rPr>
              <a:t>án</a:t>
            </a:r>
            <a:r>
              <a:rPr lang="en-GB" sz="14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482" name="Google Shape;482;p66"/>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67"/>
          <p:cNvSpPr txBox="1"/>
          <p:nvPr>
            <p:ph type="title"/>
          </p:nvPr>
        </p:nvSpPr>
        <p:spPr>
          <a:xfrm>
            <a:off x="728960" y="464533"/>
            <a:ext cx="5450667" cy="70314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2000"/>
              <a:buFont typeface="Calibri"/>
              <a:buNone/>
            </a:pPr>
            <a:r>
              <a:rPr lang="en-GB" sz="3500"/>
              <a:t>Notas Para Maestros </a:t>
            </a:r>
            <a:r>
              <a:rPr b="1" i="0" lang="en-GB" sz="3500" u="none" cap="none" strike="noStrike">
                <a:solidFill>
                  <a:schemeClr val="dk1"/>
                </a:solidFill>
                <a:latin typeface="Calibri"/>
                <a:ea typeface="Calibri"/>
                <a:cs typeface="Calibri"/>
                <a:sym typeface="Calibri"/>
              </a:rPr>
              <a:t>1</a:t>
            </a:r>
            <a:endParaRPr b="1" i="0" sz="3500" u="none" cap="none" strike="noStrike">
              <a:solidFill>
                <a:schemeClr val="dk1"/>
              </a:solidFill>
              <a:latin typeface="Calibri"/>
              <a:ea typeface="Calibri"/>
              <a:cs typeface="Calibri"/>
              <a:sym typeface="Calibri"/>
            </a:endParaRPr>
          </a:p>
        </p:txBody>
      </p:sp>
      <p:sp>
        <p:nvSpPr>
          <p:cNvPr id="488" name="Google Shape;488;p67"/>
          <p:cNvSpPr txBox="1"/>
          <p:nvPr>
            <p:ph idx="2" type="body"/>
          </p:nvPr>
        </p:nvSpPr>
        <p:spPr>
          <a:xfrm>
            <a:off x="728950" y="1413300"/>
            <a:ext cx="5341800" cy="7803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700"/>
              </a:spcBef>
              <a:spcAft>
                <a:spcPts val="0"/>
              </a:spcAft>
              <a:buClr>
                <a:schemeClr val="dk1"/>
              </a:buClr>
              <a:buSzPts val="1600"/>
              <a:buFont typeface="Arial"/>
              <a:buNone/>
            </a:pPr>
            <a:r>
              <a:rPr lang="en-GB" sz="1600"/>
              <a:t>1. Portada: Jacob se dirige a Harán (Génesis 27:41-33:20)</a:t>
            </a:r>
            <a:endParaRPr sz="1600"/>
          </a:p>
          <a:p>
            <a:pPr indent="0" lvl="0" marL="0" rtl="0" algn="l">
              <a:lnSpc>
                <a:spcPct val="100000"/>
              </a:lnSpc>
              <a:spcBef>
                <a:spcPts val="1700"/>
              </a:spcBef>
              <a:spcAft>
                <a:spcPts val="0"/>
              </a:spcAft>
              <a:buClr>
                <a:schemeClr val="dk1"/>
              </a:buClr>
              <a:buSzPts val="1600"/>
              <a:buFont typeface="Arial"/>
              <a:buNone/>
            </a:pPr>
            <a:r>
              <a:rPr lang="en-GB" sz="1600"/>
              <a:t>2. Jacob había engañado a su padre y hermano. Su hermano estaba tan enojado que quería matarlo. La madre de Jacob le dijo que se fuera y visitara a su familia en Harán. Podría encontrar una esposa allí y tal vez algún día, cuando su hermano ya no estuviera enojado, podría volver.</a:t>
            </a:r>
            <a:endParaRPr sz="1600"/>
          </a:p>
          <a:p>
            <a:pPr indent="0" lvl="0" marL="0" rtl="0" algn="l">
              <a:lnSpc>
                <a:spcPct val="100000"/>
              </a:lnSpc>
              <a:spcBef>
                <a:spcPts val="1700"/>
              </a:spcBef>
              <a:spcAft>
                <a:spcPts val="0"/>
              </a:spcAft>
              <a:buClr>
                <a:schemeClr val="dk1"/>
              </a:buClr>
              <a:buSzPts val="1600"/>
              <a:buFont typeface="Arial"/>
              <a:buNone/>
            </a:pPr>
            <a:r>
              <a:rPr lang="en-GB" sz="1600"/>
              <a:t>3. Jacob se detuvo por la noche en su camino a Harán.</a:t>
            </a:r>
            <a:endParaRPr sz="1600"/>
          </a:p>
          <a:p>
            <a:pPr indent="0" lvl="0" marL="0" rtl="0" algn="l">
              <a:lnSpc>
                <a:spcPct val="100000"/>
              </a:lnSpc>
              <a:spcBef>
                <a:spcPts val="1700"/>
              </a:spcBef>
              <a:spcAft>
                <a:spcPts val="0"/>
              </a:spcAft>
              <a:buClr>
                <a:schemeClr val="dk1"/>
              </a:buClr>
              <a:buSzPts val="1600"/>
              <a:buFont typeface="Arial"/>
              <a:buNone/>
            </a:pPr>
            <a:r>
              <a:rPr lang="en-GB" sz="1600"/>
              <a:t>4. Durmió en el suelo. Para una almohada, apoyó su cabeza en una piedra.</a:t>
            </a:r>
            <a:endParaRPr sz="1600"/>
          </a:p>
          <a:p>
            <a:pPr indent="0" lvl="0" marL="0" rtl="0" algn="l">
              <a:lnSpc>
                <a:spcPct val="100000"/>
              </a:lnSpc>
              <a:spcBef>
                <a:spcPts val="1700"/>
              </a:spcBef>
              <a:spcAft>
                <a:spcPts val="0"/>
              </a:spcAft>
              <a:buClr>
                <a:schemeClr val="dk1"/>
              </a:buClr>
              <a:buSzPts val="1600"/>
              <a:buFont typeface="Arial"/>
              <a:buNone/>
            </a:pPr>
            <a:r>
              <a:rPr lang="en-GB" sz="1600"/>
              <a:t>5. Cuando duermes, ¿alguna vez sueñas? A veces tenemos buenos sueños y a veces tenemos sueños aterradores. Pero Jacob tuvo un sueño hermoso. Soñó que una escalera llegaba desde el suelo hasta el cielo. ¡Y en esa larga escalera vio ángeles subiendo y bajando! ¿Y quién crees que estaba en la cima de la escalera? ¡Dios!</a:t>
            </a:r>
            <a:endParaRPr sz="1600"/>
          </a:p>
          <a:p>
            <a:pPr indent="0" lvl="0" marL="0" rtl="0" algn="l">
              <a:lnSpc>
                <a:spcPct val="100000"/>
              </a:lnSpc>
              <a:spcBef>
                <a:spcPts val="1700"/>
              </a:spcBef>
              <a:spcAft>
                <a:spcPts val="0"/>
              </a:spcAft>
              <a:buClr>
                <a:schemeClr val="dk1"/>
              </a:buClr>
              <a:buSzPts val="1600"/>
              <a:buFont typeface="Arial"/>
              <a:buNone/>
            </a:pPr>
            <a:r>
              <a:rPr lang="en-GB" sz="1600"/>
              <a:t>Jacob escuchó a Dios decir: Yo soy el Dios de tu abuelo Abraham y de tu padre Isaac. La tierra en la que estás acostado es tuya. Te la daré a ti y a tus hijos y a los hijos de tus hijos. Serás el padre de una gran nación. Habrá muchos niños y poblarán esta tierra. Dios también prometió estar con la familia de Jacob y protegerlos.</a:t>
            </a:r>
            <a:endParaRPr sz="1600"/>
          </a:p>
          <a:p>
            <a:pPr indent="0" lvl="0" marL="0" rtl="0" algn="l">
              <a:lnSpc>
                <a:spcPct val="100000"/>
              </a:lnSpc>
              <a:spcBef>
                <a:spcPts val="1700"/>
              </a:spcBef>
              <a:spcAft>
                <a:spcPts val="0"/>
              </a:spcAft>
              <a:buClr>
                <a:schemeClr val="dk1"/>
              </a:buClr>
              <a:buSzPts val="1600"/>
              <a:buFont typeface="Arial"/>
              <a:buNone/>
            </a:pPr>
            <a:r>
              <a:t/>
            </a:r>
            <a:endParaRPr sz="1600"/>
          </a:p>
          <a:p>
            <a:pPr indent="0" lvl="0" marL="0" rtl="0" algn="l">
              <a:lnSpc>
                <a:spcPct val="100000"/>
              </a:lnSpc>
              <a:spcBef>
                <a:spcPts val="1700"/>
              </a:spcBef>
              <a:spcAft>
                <a:spcPts val="1700"/>
              </a:spcAft>
              <a:buClr>
                <a:schemeClr val="dk1"/>
              </a:buClr>
              <a:buSzPts val="1600"/>
              <a:buFont typeface="Arial"/>
              <a:buNone/>
            </a:pPr>
            <a:r>
              <a:t/>
            </a:r>
            <a:endParaRPr sz="1600"/>
          </a:p>
        </p:txBody>
      </p:sp>
      <p:sp>
        <p:nvSpPr>
          <p:cNvPr id="489" name="Google Shape;489;p67"/>
          <p:cNvSpPr txBox="1"/>
          <p:nvPr/>
        </p:nvSpPr>
        <p:spPr>
          <a:xfrm>
            <a:off x="6811716" y="1803965"/>
            <a:ext cx="4899413" cy="7021653"/>
          </a:xfrm>
          <a:prstGeom prst="rect">
            <a:avLst/>
          </a:prstGeom>
          <a:noFill/>
          <a:ln>
            <a:noFill/>
          </a:ln>
        </p:spPr>
        <p:txBody>
          <a:bodyPr anchorCtr="0" anchor="t" bIns="65000" lIns="130025" spcFirstLastPara="1" rIns="130025" wrap="square" tIns="65000">
            <a:noAutofit/>
          </a:bodyPr>
          <a:lstStyle/>
          <a:p>
            <a:pPr indent="0" lvl="0" marL="0" marR="0" rtl="0" algn="l">
              <a:lnSpc>
                <a:spcPct val="90000"/>
              </a:lnSpc>
              <a:spcBef>
                <a:spcPts val="0"/>
              </a:spcBef>
              <a:spcAft>
                <a:spcPts val="0"/>
              </a:spcAft>
              <a:buClr>
                <a:schemeClr val="dk1"/>
              </a:buClr>
              <a:buSzPts val="1700"/>
              <a:buFont typeface="Arial"/>
              <a:buNone/>
            </a:pPr>
            <a:r>
              <a:t/>
            </a:r>
            <a:endParaRPr b="0" i="0" sz="1700" u="none" cap="none" strike="noStrike">
              <a:solidFill>
                <a:srgbClr val="FF0000"/>
              </a:solidFill>
              <a:latin typeface="Calibri"/>
              <a:ea typeface="Calibri"/>
              <a:cs typeface="Calibri"/>
              <a:sym typeface="Calibri"/>
            </a:endParaRPr>
          </a:p>
        </p:txBody>
      </p:sp>
      <p:sp>
        <p:nvSpPr>
          <p:cNvPr id="490" name="Google Shape;490;p67"/>
          <p:cNvSpPr/>
          <p:nvPr/>
        </p:nvSpPr>
        <p:spPr>
          <a:xfrm>
            <a:off x="6725150" y="717899"/>
            <a:ext cx="5499600" cy="8354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6. A la mañana siguiente, Jacob se levantó muy temprano y colocó de lado la piedra en la que había estado durmiendo. Vertió aceite de oliva sobre ella y nombró el lugar especial Betel. Oró: –Oh Dios, si me proteges y me das comida y refugio en este viaje, siempre te recordaré como el verdadero Dios. Este lugar será un lugar especial de recuerdo.</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chemeClr val="dk1"/>
              </a:buClr>
              <a:buSzPts val="1600"/>
              <a:buFont typeface="Arial"/>
              <a:buNone/>
            </a:pPr>
            <a:r>
              <a:rPr lang="en-GB" sz="1600">
                <a:solidFill>
                  <a:schemeClr val="dk1"/>
                </a:solidFill>
                <a:latin typeface="Calibri"/>
                <a:ea typeface="Calibri"/>
                <a:cs typeface="Calibri"/>
                <a:sym typeface="Calibri"/>
              </a:rPr>
              <a:t>Jacob ahora sabía que Dios quería que fuera bueno. Sería el líder de una familia muy grande y alguien de su familia traería bendiciones al mundo entero. Sabía que no estaba solo: Dios estaba con él.</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chemeClr val="dk1"/>
              </a:buClr>
              <a:buSzPts val="1600"/>
              <a:buFont typeface="Arial"/>
              <a:buNone/>
            </a:pPr>
            <a:r>
              <a:rPr lang="en-GB" sz="1600">
                <a:solidFill>
                  <a:schemeClr val="dk1"/>
                </a:solidFill>
                <a:latin typeface="Calibri"/>
                <a:ea typeface="Calibri"/>
                <a:cs typeface="Calibri"/>
                <a:sym typeface="Calibri"/>
              </a:rPr>
              <a:t>7. Cuando Jacob finalmente llegó a Harán, todos sus parientes estaban felices de verlo. Jacob conoció a la hermosa hija de su tío Labán, Raquel, y a su hermana mayor Lea. Raquel era muy hermosa.</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chemeClr val="dk1"/>
              </a:buClr>
              <a:buSzPts val="1600"/>
              <a:buFont typeface="Arial"/>
              <a:buNone/>
            </a:pPr>
            <a:r>
              <a:rPr lang="en-GB" sz="1600">
                <a:solidFill>
                  <a:schemeClr val="dk1"/>
                </a:solidFill>
                <a:latin typeface="Calibri"/>
                <a:ea typeface="Calibri"/>
                <a:cs typeface="Calibri"/>
                <a:sym typeface="Calibri"/>
              </a:rPr>
              <a:t>Jacob trabajó duro ayudando a Labán a cuidar sus ovejas. Después de haber estado allí un mes, Labán quería saber cuánto pagarle a Jacob. Jacob se había enamorado de Raquel, así que tuvo una idea. Jacob le dijo a Labán que trabajaría para él durante siete años completos y al final de ese tiempo Labán podría darle a Raquel como esposa. Labán estuvo de acuerdo.</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chemeClr val="dk1"/>
              </a:buClr>
              <a:buSzPts val="1600"/>
              <a:buFont typeface="Arial"/>
              <a:buNone/>
            </a:pPr>
            <a:r>
              <a:rPr lang="en-GB" sz="1600">
                <a:solidFill>
                  <a:schemeClr val="dk1"/>
                </a:solidFill>
                <a:latin typeface="Calibri"/>
                <a:ea typeface="Calibri"/>
                <a:cs typeface="Calibri"/>
                <a:sym typeface="Calibri"/>
              </a:rPr>
              <a:t>8. Después de siete años, llegó el momento de que Jacob y Raquel se casaran. ¿Recuerdas cómo Jacob había sido engañoso y había jugado una broma a su padre Isaac? ¡Ahora Jacob era el que fue engañado! Jacob pensó que se estaba casando con Raquel, pero Labán cambió a las novias. En lugar de Raquel, Labán dio a su hija mayor, Lea, a Jacob. Jacob no podía ver a Lea, así que pensó que se estaba casando con Raquel. ¡A la mañana siguiente, cuando salió el sol, Jacob vio que su nueva esposa era Lea!</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170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491" name="Google Shape;491;p67"/>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Jacob se Dirige a Har</a:t>
            </a:r>
            <a:r>
              <a:rPr lang="en-GB">
                <a:latin typeface="Calibri"/>
                <a:ea typeface="Calibri"/>
                <a:cs typeface="Calibri"/>
                <a:sym typeface="Calibri"/>
              </a:rPr>
              <a:t>án</a:t>
            </a:r>
            <a:r>
              <a:rPr lang="en-GB" sz="1400">
                <a:latin typeface="Calibri"/>
                <a:ea typeface="Calibri"/>
                <a:cs typeface="Calibri"/>
                <a:sym typeface="Calibri"/>
              </a:rPr>
              <a:t>   </a:t>
            </a:r>
            <a:endParaRPr sz="1400">
              <a:latin typeface="Calibri"/>
              <a:ea typeface="Calibri"/>
              <a:cs typeface="Calibri"/>
              <a:sym typeface="Calibri"/>
            </a:endParaRPr>
          </a:p>
        </p:txBody>
      </p:sp>
      <p:sp>
        <p:nvSpPr>
          <p:cNvPr id="492" name="Google Shape;492;p67"/>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68"/>
          <p:cNvSpPr txBox="1"/>
          <p:nvPr>
            <p:ph type="title"/>
          </p:nvPr>
        </p:nvSpPr>
        <p:spPr>
          <a:xfrm>
            <a:off x="728897" y="566508"/>
            <a:ext cx="5450700" cy="703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2000"/>
              <a:buFont typeface="Calibri"/>
              <a:buNone/>
            </a:pPr>
            <a:r>
              <a:rPr lang="en-GB" sz="3500"/>
              <a:t>Notas Para Maestros </a:t>
            </a:r>
            <a:r>
              <a:rPr lang="en-GB" sz="3500"/>
              <a:t>2</a:t>
            </a:r>
            <a:endParaRPr b="1" i="0" sz="3500" u="none" cap="none" strike="noStrike">
              <a:solidFill>
                <a:schemeClr val="dk1"/>
              </a:solidFill>
              <a:latin typeface="Calibri"/>
              <a:ea typeface="Calibri"/>
              <a:cs typeface="Calibri"/>
              <a:sym typeface="Calibri"/>
            </a:endParaRPr>
          </a:p>
        </p:txBody>
      </p:sp>
      <p:sp>
        <p:nvSpPr>
          <p:cNvPr id="498" name="Google Shape;498;p68"/>
          <p:cNvSpPr txBox="1"/>
          <p:nvPr>
            <p:ph idx="2" type="body"/>
          </p:nvPr>
        </p:nvSpPr>
        <p:spPr>
          <a:xfrm>
            <a:off x="704452" y="1507028"/>
            <a:ext cx="5499600" cy="7803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700"/>
              </a:spcBef>
              <a:spcAft>
                <a:spcPts val="0"/>
              </a:spcAft>
              <a:buClr>
                <a:schemeClr val="dk1"/>
              </a:buClr>
              <a:buSzPts val="1600"/>
              <a:buFont typeface="Arial"/>
              <a:buNone/>
            </a:pPr>
            <a:r>
              <a:rPr lang="en-GB" sz="1600"/>
              <a:t>9. Jacob estaba muy enojado con Labán, pero Labán dijo que no era justo que la hermana menor se casara antes que la mayor. Entonces Labán tuvo una idea. Dejaría que Jacob se casara con Raquel también. En esos días, los hombres a veces tenían más de una esposa. Labán dijo que Jacob podría casarse con Raquel ahora, pero tendría que trabajar otros siete años a cambio. Jacob estuvo de acuerdo.</a:t>
            </a:r>
            <a:endParaRPr sz="1600"/>
          </a:p>
          <a:p>
            <a:pPr indent="0" lvl="0" marL="0" rtl="0" algn="l">
              <a:lnSpc>
                <a:spcPct val="100000"/>
              </a:lnSpc>
              <a:spcBef>
                <a:spcPts val="1700"/>
              </a:spcBef>
              <a:spcAft>
                <a:spcPts val="0"/>
              </a:spcAft>
              <a:buClr>
                <a:schemeClr val="dk1"/>
              </a:buClr>
              <a:buSzPts val="1600"/>
              <a:buFont typeface="Arial"/>
              <a:buNone/>
            </a:pPr>
            <a:r>
              <a:rPr lang="en-GB" sz="1600"/>
              <a:t>10. Raquel y Jacob se casaron y Jacob siempre amó más a Raquel.</a:t>
            </a:r>
            <a:endParaRPr sz="1600"/>
          </a:p>
          <a:p>
            <a:pPr indent="0" lvl="0" marL="0" rtl="0" algn="l">
              <a:lnSpc>
                <a:spcPct val="100000"/>
              </a:lnSpc>
              <a:spcBef>
                <a:spcPts val="1700"/>
              </a:spcBef>
              <a:spcAft>
                <a:spcPts val="0"/>
              </a:spcAft>
              <a:buClr>
                <a:schemeClr val="dk1"/>
              </a:buClr>
              <a:buSzPts val="1600"/>
              <a:buFont typeface="Arial"/>
              <a:buNone/>
            </a:pPr>
            <a:r>
              <a:rPr lang="en-GB" sz="1600"/>
              <a:t>11. A medida que pasaron los años, la familia de Jacob creció. Lea tuvo varios hijos, pero pasaron muchos años antes de que Raquel finalmente tuviera hijos.</a:t>
            </a:r>
            <a:endParaRPr sz="1600"/>
          </a:p>
          <a:p>
            <a:pPr indent="0" lvl="0" marL="0" rtl="0" algn="l">
              <a:lnSpc>
                <a:spcPct val="100000"/>
              </a:lnSpc>
              <a:spcBef>
                <a:spcPts val="1700"/>
              </a:spcBef>
              <a:spcAft>
                <a:spcPts val="0"/>
              </a:spcAft>
              <a:buClr>
                <a:schemeClr val="dk1"/>
              </a:buClr>
              <a:buSzPts val="1600"/>
              <a:buFont typeface="Arial"/>
              <a:buNone/>
            </a:pPr>
            <a:r>
              <a:rPr lang="en-GB" sz="1600"/>
              <a:t>12. Eventualmente, Jacob se convirtió en el padre de doce hijos y una hija. No siempre obedeció a Dios. Algunos de los hijos nacieron de sus esposas y algunos nacieron de las siervas de sus esposas.</a:t>
            </a:r>
            <a:endParaRPr sz="1600"/>
          </a:p>
          <a:p>
            <a:pPr indent="0" lvl="0" marL="0" rtl="0" algn="l">
              <a:lnSpc>
                <a:spcPct val="100000"/>
              </a:lnSpc>
              <a:spcBef>
                <a:spcPts val="1700"/>
              </a:spcBef>
              <a:spcAft>
                <a:spcPts val="0"/>
              </a:spcAft>
              <a:buClr>
                <a:schemeClr val="dk1"/>
              </a:buClr>
              <a:buSzPts val="1600"/>
              <a:buFont typeface="Arial"/>
              <a:buNone/>
            </a:pPr>
            <a:r>
              <a:rPr lang="en-GB" sz="1600"/>
              <a:t>13. A Labán no le gustó cuando Jacob dijo que Dios quería que llevara a su familia y regresara de donde había venido.</a:t>
            </a:r>
            <a:endParaRPr sz="1600"/>
          </a:p>
          <a:p>
            <a:pPr indent="0" lvl="0" marL="0" rtl="0" algn="l">
              <a:lnSpc>
                <a:spcPct val="100000"/>
              </a:lnSpc>
              <a:spcBef>
                <a:spcPts val="1700"/>
              </a:spcBef>
              <a:spcAft>
                <a:spcPts val="0"/>
              </a:spcAft>
              <a:buClr>
                <a:schemeClr val="dk1"/>
              </a:buClr>
              <a:buSzPts val="1600"/>
              <a:buFont typeface="Arial"/>
              <a:buNone/>
            </a:pPr>
            <a:r>
              <a:rPr lang="en-GB" sz="1600"/>
              <a:t>14. Jacob acordó quedarse y trabajar unos años más. Jacob solo tenía unas pocas ovejas, pero engañó a Labán y se aseguró de tener muchas ovejas antes de irse.</a:t>
            </a:r>
            <a:endParaRPr sz="1600"/>
          </a:p>
          <a:p>
            <a:pPr indent="0" lvl="0" marL="0" rtl="0" algn="l">
              <a:lnSpc>
                <a:spcPct val="100000"/>
              </a:lnSpc>
              <a:spcBef>
                <a:spcPts val="1700"/>
              </a:spcBef>
              <a:spcAft>
                <a:spcPts val="0"/>
              </a:spcAft>
              <a:buClr>
                <a:schemeClr val="dk1"/>
              </a:buClr>
              <a:buSzPts val="1600"/>
              <a:buFont typeface="Arial"/>
              <a:buNone/>
            </a:pPr>
            <a:r>
              <a:rPr lang="en-GB" sz="1600"/>
              <a:t>15. Dios le dijo a Jacob que era hora de irse. Labán estaba enojado, pero Jacob y su familia se fueron de todos modos.</a:t>
            </a:r>
            <a:endParaRPr sz="1600"/>
          </a:p>
          <a:p>
            <a:pPr indent="0" lvl="0" marL="0" rtl="0" algn="l">
              <a:lnSpc>
                <a:spcPct val="100000"/>
              </a:lnSpc>
              <a:spcBef>
                <a:spcPts val="1700"/>
              </a:spcBef>
              <a:spcAft>
                <a:spcPts val="0"/>
              </a:spcAft>
              <a:buClr>
                <a:schemeClr val="dk1"/>
              </a:buClr>
              <a:buSzPts val="1600"/>
              <a:buFont typeface="Arial"/>
              <a:buNone/>
            </a:pPr>
            <a:r>
              <a:t/>
            </a:r>
            <a:endParaRPr sz="1600"/>
          </a:p>
          <a:p>
            <a:pPr indent="0" lvl="0" marL="0" rtl="0" algn="l">
              <a:lnSpc>
                <a:spcPct val="100000"/>
              </a:lnSpc>
              <a:spcBef>
                <a:spcPts val="1700"/>
              </a:spcBef>
              <a:spcAft>
                <a:spcPts val="1700"/>
              </a:spcAft>
              <a:buClr>
                <a:schemeClr val="dk1"/>
              </a:buClr>
              <a:buSzPts val="1600"/>
              <a:buFont typeface="Arial"/>
              <a:buNone/>
            </a:pPr>
            <a:r>
              <a:t/>
            </a:r>
            <a:endParaRPr sz="1600"/>
          </a:p>
        </p:txBody>
      </p:sp>
      <p:sp>
        <p:nvSpPr>
          <p:cNvPr id="499" name="Google Shape;499;p68"/>
          <p:cNvSpPr txBox="1"/>
          <p:nvPr/>
        </p:nvSpPr>
        <p:spPr>
          <a:xfrm>
            <a:off x="6811716" y="1803965"/>
            <a:ext cx="4899413" cy="7021653"/>
          </a:xfrm>
          <a:prstGeom prst="rect">
            <a:avLst/>
          </a:prstGeom>
          <a:noFill/>
          <a:ln>
            <a:noFill/>
          </a:ln>
        </p:spPr>
        <p:txBody>
          <a:bodyPr anchorCtr="0" anchor="t" bIns="65000" lIns="130025" spcFirstLastPara="1" rIns="130025" wrap="square" tIns="65000">
            <a:noAutofit/>
          </a:bodyPr>
          <a:lstStyle/>
          <a:p>
            <a:pPr indent="0" lvl="0" marL="0" marR="0" rtl="0" algn="l">
              <a:lnSpc>
                <a:spcPct val="90000"/>
              </a:lnSpc>
              <a:spcBef>
                <a:spcPts val="0"/>
              </a:spcBef>
              <a:spcAft>
                <a:spcPts val="0"/>
              </a:spcAft>
              <a:buClr>
                <a:schemeClr val="dk1"/>
              </a:buClr>
              <a:buSzPts val="1700"/>
              <a:buFont typeface="Arial"/>
              <a:buNone/>
            </a:pPr>
            <a:r>
              <a:t/>
            </a:r>
            <a:endParaRPr b="0" i="0" sz="1700" u="none" cap="none" strike="noStrike">
              <a:solidFill>
                <a:srgbClr val="FF0000"/>
              </a:solidFill>
              <a:latin typeface="Calibri"/>
              <a:ea typeface="Calibri"/>
              <a:cs typeface="Calibri"/>
              <a:sym typeface="Calibri"/>
            </a:endParaRPr>
          </a:p>
        </p:txBody>
      </p:sp>
      <p:sp>
        <p:nvSpPr>
          <p:cNvPr id="500" name="Google Shape;500;p68"/>
          <p:cNvSpPr/>
          <p:nvPr/>
        </p:nvSpPr>
        <p:spPr>
          <a:xfrm>
            <a:off x="6725156" y="1269653"/>
            <a:ext cx="5499733" cy="780288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16. Antes de que Jacob llegara a su antiguo hogar, tuvo una visita de Dios (en forma de ángel). El ángel luchó con Jacob. El ángel le dijo a Jacob que era un luchador, por lo que su nombre ya no sería «Jacob», sino que se cambiaría a un nuevo nombre que se adapta a un luchador. Su nuevo nombre sería «Israel.»</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chemeClr val="dk1"/>
              </a:buClr>
              <a:buSzPts val="1600"/>
              <a:buFont typeface="Arial"/>
              <a:buNone/>
            </a:pPr>
            <a:r>
              <a:rPr lang="en-GB" sz="1600">
                <a:solidFill>
                  <a:schemeClr val="dk1"/>
                </a:solidFill>
                <a:latin typeface="Calibri"/>
                <a:ea typeface="Calibri"/>
                <a:cs typeface="Calibri"/>
                <a:sym typeface="Calibri"/>
              </a:rPr>
              <a:t>17. Jacob tenía mucho miedo de encontrarse con su hermano Esaú nuevamente. Esaú había estado muy enojado con él todos esos años atrás.</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chemeClr val="dk1"/>
              </a:buClr>
              <a:buSzPts val="1600"/>
              <a:buFont typeface="Arial"/>
              <a:buNone/>
            </a:pPr>
            <a:r>
              <a:rPr lang="en-GB" sz="1600">
                <a:solidFill>
                  <a:schemeClr val="dk1"/>
                </a:solidFill>
                <a:latin typeface="Calibri"/>
                <a:ea typeface="Calibri"/>
                <a:cs typeface="Calibri"/>
                <a:sym typeface="Calibri"/>
              </a:rPr>
              <a:t>18. Jacob envió sirvientes delante de él con muchos regalos para Esaú. Jacob incluso se inclinó ante Esaú cuando lo vio.</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chemeClr val="dk1"/>
              </a:buClr>
              <a:buSzPts val="1600"/>
              <a:buFont typeface="Arial"/>
              <a:buNone/>
            </a:pPr>
            <a:r>
              <a:rPr lang="en-GB" sz="1600">
                <a:solidFill>
                  <a:schemeClr val="dk1"/>
                </a:solidFill>
                <a:latin typeface="Calibri"/>
                <a:ea typeface="Calibri"/>
                <a:cs typeface="Calibri"/>
                <a:sym typeface="Calibri"/>
              </a:rPr>
              <a:t>19. Pero Jacob no necesitaba preocuparse. Esaú corrió hacia su hermano y lo abrazó. Estaba muy feliz de ver a Jacob.</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chemeClr val="dk1"/>
              </a:buClr>
              <a:buSzPts val="1600"/>
              <a:buFont typeface="Arial"/>
              <a:buNone/>
            </a:pPr>
            <a:r>
              <a:rPr lang="en-GB" sz="1600">
                <a:solidFill>
                  <a:schemeClr val="dk1"/>
                </a:solidFill>
                <a:latin typeface="Calibri"/>
                <a:ea typeface="Calibri"/>
                <a:cs typeface="Calibri"/>
                <a:sym typeface="Calibri"/>
              </a:rPr>
              <a:t>Jacob y su familia ahora hicieron su hogar cerca de Siquén.</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chemeClr val="dk1"/>
              </a:buClr>
              <a:buSzPts val="1600"/>
              <a:buFont typeface="Arial"/>
              <a:buNone/>
            </a:pPr>
            <a:r>
              <a:rPr lang="en-GB" sz="1600">
                <a:solidFill>
                  <a:schemeClr val="dk1"/>
                </a:solidFill>
                <a:latin typeface="Calibri"/>
                <a:ea typeface="Calibri"/>
                <a:cs typeface="Calibri"/>
                <a:sym typeface="Calibri"/>
              </a:rPr>
              <a:t>20. Cuando Jacob tuvo un sueño sobre la escalera, Dios le dijo que lo cuidaría. </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chemeClr val="dk1"/>
              </a:buClr>
              <a:buSzPts val="1600"/>
              <a:buFont typeface="Arial"/>
              <a:buNone/>
            </a:pPr>
            <a:r>
              <a:rPr lang="en-GB" sz="1600">
                <a:solidFill>
                  <a:schemeClr val="dk1"/>
                </a:solidFill>
                <a:latin typeface="Calibri"/>
                <a:ea typeface="Calibri"/>
                <a:cs typeface="Calibri"/>
                <a:sym typeface="Calibri"/>
              </a:rPr>
              <a:t>A veces sucedieron cosas buenas en la vida de Jacob y a veces cosas malas.</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chemeClr val="dk1"/>
              </a:buClr>
              <a:buSzPts val="1600"/>
              <a:buFont typeface="Arial"/>
              <a:buNone/>
            </a:pPr>
            <a:r>
              <a:rPr lang="en-GB" sz="1600">
                <a:solidFill>
                  <a:schemeClr val="dk1"/>
                </a:solidFill>
                <a:latin typeface="Calibri"/>
                <a:ea typeface="Calibri"/>
                <a:cs typeface="Calibri"/>
                <a:sym typeface="Calibri"/>
              </a:rPr>
              <a:t>Pero Dios cumplió su promesa y cuidó de Jacob en los buenos y malos momentos.</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chemeClr val="dk1"/>
              </a:buClr>
              <a:buSzPts val="1600"/>
              <a:buFont typeface="Arial"/>
              <a:buNone/>
            </a:pPr>
            <a:r>
              <a:rPr lang="en-GB" sz="1600">
                <a:solidFill>
                  <a:schemeClr val="dk1"/>
                </a:solidFill>
                <a:latin typeface="Calibri"/>
                <a:ea typeface="Calibri"/>
                <a:cs typeface="Calibri"/>
                <a:sym typeface="Calibri"/>
              </a:rPr>
              <a:t>Dios cuidó de Jacob y Dios puede cuidar de ti.</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1700"/>
              </a:spcBef>
              <a:spcAft>
                <a:spcPts val="1700"/>
              </a:spcAft>
              <a:buClr>
                <a:schemeClr val="dk1"/>
              </a:buClr>
              <a:buSzPts val="1600"/>
              <a:buFont typeface="Arial"/>
              <a:buNone/>
            </a:pPr>
            <a:r>
              <a:t/>
            </a:r>
            <a:endParaRPr sz="1600">
              <a:solidFill>
                <a:schemeClr val="dk1"/>
              </a:solidFill>
              <a:latin typeface="Calibri"/>
              <a:ea typeface="Calibri"/>
              <a:cs typeface="Calibri"/>
              <a:sym typeface="Calibri"/>
            </a:endParaRPr>
          </a:p>
        </p:txBody>
      </p:sp>
      <p:sp>
        <p:nvSpPr>
          <p:cNvPr id="501" name="Google Shape;501;p68"/>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Jacob se Dirige a Har</a:t>
            </a:r>
            <a:r>
              <a:rPr lang="en-GB">
                <a:latin typeface="Calibri"/>
                <a:ea typeface="Calibri"/>
                <a:cs typeface="Calibri"/>
                <a:sym typeface="Calibri"/>
              </a:rPr>
              <a:t>án</a:t>
            </a:r>
            <a:r>
              <a:rPr lang="en-GB" sz="1400">
                <a:latin typeface="Calibri"/>
                <a:ea typeface="Calibri"/>
                <a:cs typeface="Calibri"/>
                <a:sym typeface="Calibri"/>
              </a:rPr>
              <a:t>   </a:t>
            </a:r>
            <a:endParaRPr sz="1400">
              <a:latin typeface="Calibri"/>
              <a:ea typeface="Calibri"/>
              <a:cs typeface="Calibri"/>
              <a:sym typeface="Calibri"/>
            </a:endParaRPr>
          </a:p>
        </p:txBody>
      </p:sp>
      <p:sp>
        <p:nvSpPr>
          <p:cNvPr id="502" name="Google Shape;502;p68"/>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69"/>
          <p:cNvSpPr txBox="1"/>
          <p:nvPr/>
        </p:nvSpPr>
        <p:spPr>
          <a:xfrm>
            <a:off x="894080" y="7845902"/>
            <a:ext cx="6673067" cy="1194240"/>
          </a:xfrm>
          <a:prstGeom prst="rect">
            <a:avLst/>
          </a:prstGeom>
          <a:noFill/>
          <a:ln>
            <a:noFill/>
          </a:ln>
        </p:spPr>
        <p:txBody>
          <a:bodyPr anchorCtr="0" anchor="t" bIns="130025" lIns="130025" spcFirstLastPara="1" rIns="130025" wrap="square" tIns="130025">
            <a:noAutofit/>
          </a:bodyPr>
          <a:lstStyle/>
          <a:p>
            <a:pPr indent="0" lvl="0" marL="0" marR="0" rtl="0" algn="l">
              <a:lnSpc>
                <a:spcPct val="115000"/>
              </a:lnSpc>
              <a:spcBef>
                <a:spcPts val="0"/>
              </a:spcBef>
              <a:spcAft>
                <a:spcPts val="0"/>
              </a:spcAft>
              <a:buClr>
                <a:schemeClr val="dk1"/>
              </a:buClr>
              <a:buSzPts val="4300"/>
              <a:buFont typeface="Calibri"/>
              <a:buNone/>
            </a:pPr>
            <a:r>
              <a:rPr b="0" i="0" lang="en-GB" sz="1800" u="none" cap="none" strike="noStrike">
                <a:solidFill>
                  <a:schemeClr val="dk1"/>
                </a:solidFill>
                <a:latin typeface="Calibri"/>
                <a:ea typeface="Calibri"/>
                <a:cs typeface="Calibri"/>
                <a:sym typeface="Calibri"/>
              </a:rPr>
              <a:t>Recursos gratuitos para compartir la Palabra de Dios con los niños:</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GB" sz="1800" u="sng" cap="none" strike="noStrike">
                <a:solidFill>
                  <a:schemeClr val="hlink"/>
                </a:solidFill>
                <a:latin typeface="Calibri"/>
                <a:ea typeface="Calibri"/>
                <a:cs typeface="Calibri"/>
                <a:sym typeface="Calibri"/>
                <a:hlinkClick r:id="rId3"/>
              </a:rPr>
              <a:t>misionleccionesbiblicas.org</a:t>
            </a:r>
            <a:r>
              <a:rPr b="0" i="0" lang="en-GB" sz="1800" u="none" cap="none" strike="noStrike">
                <a:solidFill>
                  <a:schemeClr val="dk1"/>
                </a:solidFill>
                <a:latin typeface="Calibri"/>
                <a:ea typeface="Calibri"/>
                <a:cs typeface="Calibri"/>
                <a:sym typeface="Calibri"/>
              </a:rPr>
              <a:t> (en español)</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GB" sz="1800" u="sng" cap="none" strike="noStrike">
                <a:solidFill>
                  <a:schemeClr val="hlink"/>
                </a:solidFill>
                <a:latin typeface="Calibri"/>
                <a:ea typeface="Calibri"/>
                <a:cs typeface="Calibri"/>
                <a:sym typeface="Calibri"/>
                <a:hlinkClick r:id="rId4"/>
              </a:rPr>
              <a:t>www.missionbibleclass.org</a:t>
            </a:r>
            <a:r>
              <a:rPr b="0" i="0" lang="en-GB" sz="1800" u="none" cap="none" strike="noStrike">
                <a:solidFill>
                  <a:schemeClr val="dk1"/>
                </a:solidFill>
                <a:latin typeface="Calibri"/>
                <a:ea typeface="Calibri"/>
                <a:cs typeface="Calibri"/>
                <a:sym typeface="Calibri"/>
              </a:rPr>
              <a:t> (in English)</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300"/>
              <a:buFont typeface="Calibri"/>
              <a:buNone/>
            </a:pPr>
            <a:r>
              <a:t/>
            </a:r>
            <a:endParaRPr b="0" i="0" sz="2800" u="none" cap="none" strike="noStrike">
              <a:solidFill>
                <a:schemeClr val="dk1"/>
              </a:solidFill>
              <a:latin typeface="Calibri"/>
              <a:ea typeface="Calibri"/>
              <a:cs typeface="Calibri"/>
              <a:sym typeface="Calibri"/>
            </a:endParaRPr>
          </a:p>
        </p:txBody>
      </p:sp>
      <p:pic>
        <p:nvPicPr>
          <p:cNvPr id="509" name="Google Shape;509;p69"/>
          <p:cNvPicPr preferRelativeResize="0"/>
          <p:nvPr/>
        </p:nvPicPr>
        <p:blipFill rotWithShape="1">
          <a:blip r:embed="rId5">
            <a:alphaModFix/>
          </a:blip>
          <a:srcRect b="0" l="0" r="0" t="0"/>
          <a:stretch/>
        </p:blipFill>
        <p:spPr>
          <a:xfrm>
            <a:off x="894080" y="6278720"/>
            <a:ext cx="3902080" cy="1567182"/>
          </a:xfrm>
          <a:prstGeom prst="rect">
            <a:avLst/>
          </a:prstGeom>
          <a:noFill/>
          <a:ln>
            <a:noFill/>
          </a:ln>
        </p:spPr>
      </p:pic>
      <p:sp>
        <p:nvSpPr>
          <p:cNvPr id="510" name="Google Shape;510;p69"/>
          <p:cNvSpPr txBox="1"/>
          <p:nvPr>
            <p:ph type="title"/>
          </p:nvPr>
        </p:nvSpPr>
        <p:spPr>
          <a:xfrm>
            <a:off x="894080" y="3560252"/>
            <a:ext cx="11847680" cy="2542507"/>
          </a:xfrm>
          <a:prstGeom prst="rect">
            <a:avLst/>
          </a:prstGeom>
          <a:noFill/>
          <a:ln>
            <a:noFill/>
          </a:ln>
        </p:spPr>
        <p:txBody>
          <a:bodyPr anchorCtr="0" anchor="ctr" bIns="130025" lIns="130025" spcFirstLastPara="1" rIns="130025" wrap="square" tIns="130025">
            <a:normAutofit fontScale="90000"/>
          </a:bodyPr>
          <a:lstStyle/>
          <a:p>
            <a:pPr indent="0" lvl="0" marL="0" rtl="0" algn="l">
              <a:lnSpc>
                <a:spcPct val="90000"/>
              </a:lnSpc>
              <a:spcBef>
                <a:spcPts val="0"/>
              </a:spcBef>
              <a:spcAft>
                <a:spcPts val="0"/>
              </a:spcAft>
              <a:buClr>
                <a:schemeClr val="dk1"/>
              </a:buClr>
              <a:buSzPct val="113043"/>
              <a:buFont typeface="Calibri"/>
              <a:buNone/>
            </a:pPr>
            <a:r>
              <a:rPr b="1" lang="en-GB" sz="2300"/>
              <a:t>Atribución: </a:t>
            </a:r>
            <a:r>
              <a:rPr lang="en-GB" sz="2300"/>
              <a:t>Esta ayuda visual fue construida por Mary Nelson </a:t>
            </a:r>
            <a:r>
              <a:rPr lang="en-GB" sz="2300" u="sng">
                <a:solidFill>
                  <a:schemeClr val="hlink"/>
                </a:solidFill>
                <a:hlinkClick r:id="rId6"/>
              </a:rPr>
              <a:t>www.missionbibleclass.org</a:t>
            </a:r>
            <a:r>
              <a:rPr lang="en-GB" sz="2300"/>
              <a:t>  utilizando:</a:t>
            </a:r>
            <a:endParaRPr sz="2300"/>
          </a:p>
          <a:p>
            <a:pPr indent="-431800" lvl="0" marL="647700" rtl="0" algn="l">
              <a:lnSpc>
                <a:spcPct val="100000"/>
              </a:lnSpc>
              <a:spcBef>
                <a:spcPts val="1400"/>
              </a:spcBef>
              <a:spcAft>
                <a:spcPts val="0"/>
              </a:spcAft>
              <a:buSzPct val="86956"/>
              <a:buChar char="●"/>
            </a:pPr>
            <a:r>
              <a:rPr lang="en-GB" sz="2300"/>
              <a:t>Recopilación de textos y diapositivas de Mary Nelson</a:t>
            </a:r>
            <a:endParaRPr sz="2300"/>
          </a:p>
          <a:p>
            <a:pPr indent="-448944" lvl="0" marL="647700" rtl="0" algn="l">
              <a:lnSpc>
                <a:spcPct val="100000"/>
              </a:lnSpc>
              <a:spcBef>
                <a:spcPts val="0"/>
              </a:spcBef>
              <a:spcAft>
                <a:spcPts val="0"/>
              </a:spcAft>
              <a:buSzPct val="100000"/>
              <a:buChar char="●"/>
            </a:pPr>
            <a:r>
              <a:rPr lang="en-GB" sz="2300"/>
              <a:t>Texto y diapositivas de Mary Nelson</a:t>
            </a:r>
            <a:endParaRPr sz="2300"/>
          </a:p>
          <a:p>
            <a:pPr indent="-431800" lvl="0" marL="647700" rtl="0" algn="l">
              <a:lnSpc>
                <a:spcPct val="100000"/>
              </a:lnSpc>
              <a:spcBef>
                <a:spcPts val="0"/>
              </a:spcBef>
              <a:spcAft>
                <a:spcPts val="0"/>
              </a:spcAft>
              <a:buSzPct val="86956"/>
              <a:buChar char="●"/>
            </a:pPr>
            <a:r>
              <a:rPr lang="en-GB" sz="2300"/>
              <a:t>Ilustraciones de Sweet Publishing </a:t>
            </a:r>
            <a:r>
              <a:rPr lang="en-GB" sz="2300" u="sng">
                <a:solidFill>
                  <a:schemeClr val="hlink"/>
                </a:solidFill>
                <a:hlinkClick r:id="rId7"/>
              </a:rPr>
              <a:t>http://sweetpublishing.com/</a:t>
            </a:r>
            <a:r>
              <a:rPr lang="en-GB" sz="2300"/>
              <a:t> </a:t>
            </a:r>
            <a:br>
              <a:rPr lang="en-GB" sz="2300"/>
            </a:br>
            <a:r>
              <a:rPr lang="en-GB" sz="2300"/>
              <a:t>Acceso a través de </a:t>
            </a:r>
            <a:r>
              <a:rPr lang="en-GB" sz="2300" u="sng">
                <a:solidFill>
                  <a:schemeClr val="hlink"/>
                </a:solidFill>
                <a:hlinkClick r:id="rId8"/>
              </a:rPr>
              <a:t>www.freebibleimages.org</a:t>
            </a:r>
            <a:r>
              <a:rPr lang="en-GB" sz="2300"/>
              <a:t>  y </a:t>
            </a:r>
            <a:r>
              <a:rPr lang="en-GB" sz="2300" u="sng">
                <a:solidFill>
                  <a:schemeClr val="hlink"/>
                </a:solidFill>
                <a:hlinkClick r:id="rId9"/>
              </a:rPr>
              <a:t>https://www.unfoldingword.org/sweet-publishing/</a:t>
            </a:r>
            <a:r>
              <a:rPr lang="en-GB" sz="2300"/>
              <a:t> </a:t>
            </a:r>
            <a:endParaRPr sz="2300"/>
          </a:p>
          <a:p>
            <a:pPr indent="0" lvl="0" marL="0" rtl="0" algn="l">
              <a:lnSpc>
                <a:spcPct val="100000"/>
              </a:lnSpc>
              <a:spcBef>
                <a:spcPts val="0"/>
              </a:spcBef>
              <a:spcAft>
                <a:spcPts val="0"/>
              </a:spcAft>
              <a:buNone/>
            </a:pPr>
            <a:r>
              <a:rPr b="1" lang="en-GB" sz="2300">
                <a:solidFill>
                  <a:srgbClr val="000000"/>
                </a:solidFill>
              </a:rPr>
              <a:t>A</a:t>
            </a:r>
            <a:r>
              <a:rPr b="1" lang="en-GB" sz="2300">
                <a:solidFill>
                  <a:srgbClr val="000000"/>
                </a:solidFill>
              </a:rPr>
              <a:t>lteración: </a:t>
            </a:r>
            <a:r>
              <a:rPr lang="en-GB" sz="2300">
                <a:solidFill>
                  <a:srgbClr val="000000"/>
                </a:solidFill>
              </a:rPr>
              <a:t>Texto añadido a la portada.  </a:t>
            </a:r>
            <a:endParaRPr sz="2300">
              <a:solidFill>
                <a:srgbClr val="000000"/>
              </a:solidFill>
            </a:endParaRPr>
          </a:p>
          <a:p>
            <a:pPr indent="-360045" lvl="0" marL="457200" rtl="0" algn="l">
              <a:lnSpc>
                <a:spcPct val="100000"/>
              </a:lnSpc>
              <a:spcBef>
                <a:spcPts val="0"/>
              </a:spcBef>
              <a:spcAft>
                <a:spcPts val="0"/>
              </a:spcAft>
              <a:buClr>
                <a:srgbClr val="000000"/>
              </a:buClr>
              <a:buSzPct val="100000"/>
              <a:buChar char="●"/>
            </a:pPr>
            <a:r>
              <a:rPr lang="en-GB" sz="2300">
                <a:solidFill>
                  <a:srgbClr val="000000"/>
                </a:solidFill>
              </a:rPr>
              <a:t>Diapositiva 12 añadida.</a:t>
            </a:r>
            <a:endParaRPr sz="2300">
              <a:solidFill>
                <a:srgbClr val="000000"/>
              </a:solidFill>
            </a:endParaRPr>
          </a:p>
        </p:txBody>
      </p:sp>
      <p:pic>
        <p:nvPicPr>
          <p:cNvPr id="511" name="Google Shape;511;p69"/>
          <p:cNvPicPr preferRelativeResize="0"/>
          <p:nvPr/>
        </p:nvPicPr>
        <p:blipFill rotWithShape="1">
          <a:blip r:embed="rId10">
            <a:alphaModFix/>
          </a:blip>
          <a:srcRect b="0" l="0" r="0" t="0"/>
          <a:stretch/>
        </p:blipFill>
        <p:spPr>
          <a:xfrm>
            <a:off x="1002844" y="887360"/>
            <a:ext cx="3413760" cy="1194394"/>
          </a:xfrm>
          <a:prstGeom prst="rect">
            <a:avLst/>
          </a:prstGeom>
          <a:noFill/>
          <a:ln>
            <a:noFill/>
          </a:ln>
        </p:spPr>
      </p:pic>
      <p:sp>
        <p:nvSpPr>
          <p:cNvPr id="512" name="Google Shape;512;p69"/>
          <p:cNvSpPr txBox="1"/>
          <p:nvPr/>
        </p:nvSpPr>
        <p:spPr>
          <a:xfrm>
            <a:off x="894080" y="2292147"/>
            <a:ext cx="11030187" cy="1149440"/>
          </a:xfrm>
          <a:prstGeom prst="rect">
            <a:avLst/>
          </a:prstGeom>
          <a:noFill/>
          <a:ln>
            <a:noFill/>
          </a:ln>
        </p:spPr>
        <p:txBody>
          <a:bodyPr anchorCtr="0" anchor="t" bIns="130025" lIns="130025" spcFirstLastPara="1" rIns="130025" wrap="square" tIns="130025">
            <a:spAutoFit/>
          </a:bodyPr>
          <a:lstStyle/>
          <a:p>
            <a:pPr indent="0" lvl="0" marL="0" marR="0" rtl="0" algn="l">
              <a:lnSpc>
                <a:spcPct val="90000"/>
              </a:lnSpc>
              <a:spcBef>
                <a:spcPts val="0"/>
              </a:spcBef>
              <a:spcAft>
                <a:spcPts val="0"/>
              </a:spcAft>
              <a:buClr>
                <a:srgbClr val="000000"/>
              </a:buClr>
              <a:buSzPts val="2300"/>
              <a:buFont typeface="Arial"/>
              <a:buNone/>
            </a:pPr>
            <a:r>
              <a:rPr b="0" i="0" lang="en-GB" sz="2300" u="none" cap="none" strike="noStrike">
                <a:solidFill>
                  <a:srgbClr val="000000"/>
                </a:solidFill>
                <a:latin typeface="Calibri"/>
                <a:ea typeface="Calibri"/>
                <a:cs typeface="Calibri"/>
                <a:sym typeface="Calibri"/>
              </a:rPr>
              <a:t>Atribución/Reconocimiento-CompartirIgual 4.0 Internacional Deed, CC BY-SA 4.0</a:t>
            </a:r>
            <a:endParaRPr b="0" i="0" sz="23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rPr b="0" i="0" lang="en-GB" sz="2000" u="sng" cap="none" strike="noStrike">
                <a:solidFill>
                  <a:schemeClr val="hlink"/>
                </a:solidFill>
                <a:latin typeface="Calibri"/>
                <a:ea typeface="Calibri"/>
                <a:cs typeface="Calibri"/>
                <a:sym typeface="Calibri"/>
                <a:hlinkClick r:id="rId11"/>
              </a:rPr>
              <a:t>https://creativecommons.org/licenses/by-sa/4.0/deed.es</a:t>
            </a:r>
            <a:r>
              <a:rPr b="0" i="0" lang="en-GB" sz="2000" u="none" cap="none" strike="noStrike">
                <a:solidFill>
                  <a:srgbClr val="000000"/>
                </a:solidFill>
                <a:latin typeface="Calibri"/>
                <a:ea typeface="Calibri"/>
                <a:cs typeface="Calibri"/>
                <a:sym typeface="Calibri"/>
              </a:rPr>
              <a:t> </a:t>
            </a:r>
            <a:endParaRPr b="1" i="0" sz="2000" u="none" cap="none" strike="noStrike">
              <a:solidFill>
                <a:srgbClr val="000000"/>
              </a:solidFill>
              <a:latin typeface="Calibri"/>
              <a:ea typeface="Calibri"/>
              <a:cs typeface="Calibri"/>
              <a:sym typeface="Calibri"/>
            </a:endParaRPr>
          </a:p>
        </p:txBody>
      </p:sp>
      <p:sp>
        <p:nvSpPr>
          <p:cNvPr id="513" name="Google Shape;513;p69"/>
          <p:cNvSpPr txBox="1"/>
          <p:nvPr/>
        </p:nvSpPr>
        <p:spPr>
          <a:xfrm>
            <a:off x="5570361" y="1337514"/>
            <a:ext cx="6354000" cy="705900"/>
          </a:xfrm>
          <a:prstGeom prst="rect">
            <a:avLst/>
          </a:prstGeom>
          <a:solidFill>
            <a:schemeClr val="accent4"/>
          </a:solidFill>
          <a:ln>
            <a:noFill/>
          </a:ln>
        </p:spPr>
        <p:txBody>
          <a:bodyPr anchorCtr="0" anchor="t" bIns="130025" lIns="130025" spcFirstLastPara="1" rIns="130025" wrap="square" tIns="130025">
            <a:spAutoFit/>
          </a:bodyPr>
          <a:lstStyle/>
          <a:p>
            <a:pPr indent="0" lvl="0" marL="0" marR="0" rtl="0" algn="ctr">
              <a:lnSpc>
                <a:spcPct val="90000"/>
              </a:lnSpc>
              <a:spcBef>
                <a:spcPts val="0"/>
              </a:spcBef>
              <a:spcAft>
                <a:spcPts val="0"/>
              </a:spcAft>
              <a:buClr>
                <a:srgbClr val="000000"/>
              </a:buClr>
              <a:buSzPts val="2300"/>
              <a:buFont typeface="Arial"/>
              <a:buNone/>
            </a:pPr>
            <a:r>
              <a:rPr b="0" i="0" lang="en-GB" sz="1600" u="none" cap="none" strike="noStrike">
                <a:solidFill>
                  <a:srgbClr val="000000"/>
                </a:solidFill>
                <a:latin typeface="Calibri"/>
                <a:ea typeface="Calibri"/>
                <a:cs typeface="Calibri"/>
                <a:sym typeface="Calibri"/>
              </a:rPr>
              <a:t>Puede descargar este pase de diapositivas de</a:t>
            </a:r>
            <a:r>
              <a:rPr b="1" i="0" lang="en-GB" sz="1600" u="none" cap="none" strike="noStrike">
                <a:solidFill>
                  <a:srgbClr val="000000"/>
                </a:solidFill>
                <a:latin typeface="Calibri"/>
                <a:ea typeface="Calibri"/>
                <a:cs typeface="Calibri"/>
                <a:sym typeface="Calibri"/>
              </a:rPr>
              <a:t> </a:t>
            </a:r>
            <a:r>
              <a:rPr b="1" i="0" lang="en-GB" sz="1600" u="sng" cap="none" strike="noStrike">
                <a:solidFill>
                  <a:schemeClr val="hlink"/>
                </a:solidFill>
                <a:latin typeface="Calibri"/>
                <a:ea typeface="Calibri"/>
                <a:cs typeface="Calibri"/>
                <a:sym typeface="Calibri"/>
                <a:hlinkClick r:id="rId12"/>
              </a:rPr>
              <a:t>misionleccionesbiblicas.org</a:t>
            </a:r>
            <a:r>
              <a:rPr b="1" i="0" lang="en-GB" sz="1600" u="none" cap="none" strike="noStrike">
                <a:solidFill>
                  <a:srgbClr val="000000"/>
                </a:solidFill>
                <a:latin typeface="Calibri"/>
                <a:ea typeface="Calibri"/>
                <a:cs typeface="Calibri"/>
                <a:sym typeface="Calibri"/>
              </a:rPr>
              <a:t>.</a:t>
            </a:r>
            <a:endParaRPr b="1" i="0" sz="1600" u="none" cap="none" strike="noStrike">
              <a:solidFill>
                <a:srgbClr val="000000"/>
              </a:solidFill>
              <a:latin typeface="Calibri"/>
              <a:ea typeface="Calibri"/>
              <a:cs typeface="Calibri"/>
              <a:sym typeface="Calibri"/>
            </a:endParaRPr>
          </a:p>
        </p:txBody>
      </p:sp>
      <p:sp>
        <p:nvSpPr>
          <p:cNvPr id="514" name="Google Shape;514;p69"/>
          <p:cNvSpPr txBox="1"/>
          <p:nvPr/>
        </p:nvSpPr>
        <p:spPr>
          <a:xfrm>
            <a:off x="4796160" y="9040142"/>
            <a:ext cx="735232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sz="1400">
                <a:latin typeface="Calibri"/>
                <a:ea typeface="Calibri"/>
                <a:cs typeface="Calibri"/>
                <a:sym typeface="Calibri"/>
              </a:rPr>
              <a:t> Jacob se Dirige a Har</a:t>
            </a:r>
            <a:r>
              <a:rPr lang="en-GB">
                <a:latin typeface="Calibri"/>
                <a:ea typeface="Calibri"/>
                <a:cs typeface="Calibri"/>
                <a:sym typeface="Calibri"/>
              </a:rPr>
              <a:t>án</a:t>
            </a:r>
            <a:r>
              <a:rPr lang="en-GB" sz="1400">
                <a:latin typeface="Calibri"/>
                <a:ea typeface="Calibri"/>
                <a:cs typeface="Calibri"/>
                <a:sym typeface="Calibri"/>
              </a:rPr>
              <a:t>   </a:t>
            </a:r>
            <a:endParaRPr sz="1400">
              <a:latin typeface="Calibri"/>
              <a:ea typeface="Calibri"/>
              <a:cs typeface="Calibri"/>
              <a:sym typeface="Calibri"/>
            </a:endParaRPr>
          </a:p>
        </p:txBody>
      </p:sp>
      <p:sp>
        <p:nvSpPr>
          <p:cNvPr id="515" name="Google Shape;515;p69"/>
          <p:cNvSpPr txBox="1"/>
          <p:nvPr/>
        </p:nvSpPr>
        <p:spPr>
          <a:xfrm>
            <a:off x="12148305" y="9048788"/>
            <a:ext cx="70528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9"/>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latin typeface="Calibri"/>
                <a:ea typeface="Calibri"/>
                <a:cs typeface="Calibri"/>
                <a:sym typeface="Calibri"/>
              </a:rPr>
              <a:t>3. On his way to Haran Jacob stopped along the way.</a:t>
            </a:r>
            <a:endParaRPr b="0" i="0" sz="2300" u="none" cap="none" strike="noStrike">
              <a:solidFill>
                <a:schemeClr val="dk1"/>
              </a:solidFill>
              <a:latin typeface="Calibri"/>
              <a:ea typeface="Calibri"/>
              <a:cs typeface="Calibri"/>
              <a:sym typeface="Calibri"/>
            </a:endParaRPr>
          </a:p>
        </p:txBody>
      </p:sp>
      <p:pic>
        <p:nvPicPr>
          <p:cNvPr id="325" name="Google Shape;325;p49"/>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26" name="Google Shape;326;p49"/>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Jacob se Dirige a Har</a:t>
            </a:r>
            <a:r>
              <a:rPr lang="en-GB">
                <a:latin typeface="Calibri"/>
                <a:ea typeface="Calibri"/>
                <a:cs typeface="Calibri"/>
                <a:sym typeface="Calibri"/>
              </a:rPr>
              <a:t>án</a:t>
            </a:r>
            <a:r>
              <a:rPr lang="en-GB" sz="1400">
                <a:latin typeface="Calibri"/>
                <a:ea typeface="Calibri"/>
                <a:cs typeface="Calibri"/>
                <a:sym typeface="Calibri"/>
              </a:rPr>
              <a:t>   </a:t>
            </a:r>
            <a:endParaRPr sz="1400">
              <a:latin typeface="Calibri"/>
              <a:ea typeface="Calibri"/>
              <a:cs typeface="Calibri"/>
              <a:sym typeface="Calibri"/>
            </a:endParaRPr>
          </a:p>
        </p:txBody>
      </p:sp>
      <p:sp>
        <p:nvSpPr>
          <p:cNvPr id="327" name="Google Shape;327;p49"/>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0"/>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latin typeface="Calibri"/>
                <a:ea typeface="Calibri"/>
                <a:cs typeface="Calibri"/>
                <a:sym typeface="Calibri"/>
              </a:rPr>
              <a:t>4. Jacob stopped for the night.  He slept on the ground.  For a pillow he laid his head on a stone.</a:t>
            </a:r>
            <a:endParaRPr b="0" i="0" sz="2300" u="none" cap="none" strike="noStrike">
              <a:solidFill>
                <a:schemeClr val="dk1"/>
              </a:solidFill>
              <a:latin typeface="Calibri"/>
              <a:ea typeface="Calibri"/>
              <a:cs typeface="Calibri"/>
              <a:sym typeface="Calibri"/>
            </a:endParaRPr>
          </a:p>
        </p:txBody>
      </p:sp>
      <p:pic>
        <p:nvPicPr>
          <p:cNvPr id="334" name="Google Shape;334;p50"/>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35" name="Google Shape;335;p50"/>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Jacob se Dirige a Har</a:t>
            </a:r>
            <a:r>
              <a:rPr lang="en-GB">
                <a:latin typeface="Calibri"/>
                <a:ea typeface="Calibri"/>
                <a:cs typeface="Calibri"/>
                <a:sym typeface="Calibri"/>
              </a:rPr>
              <a:t>án</a:t>
            </a:r>
            <a:r>
              <a:rPr lang="en-GB" sz="1400">
                <a:latin typeface="Calibri"/>
                <a:ea typeface="Calibri"/>
                <a:cs typeface="Calibri"/>
                <a:sym typeface="Calibri"/>
              </a:rPr>
              <a:t>   </a:t>
            </a:r>
            <a:endParaRPr sz="1400">
              <a:latin typeface="Calibri"/>
              <a:ea typeface="Calibri"/>
              <a:cs typeface="Calibri"/>
              <a:sym typeface="Calibri"/>
            </a:endParaRPr>
          </a:p>
        </p:txBody>
      </p:sp>
      <p:sp>
        <p:nvSpPr>
          <p:cNvPr id="336" name="Google Shape;336;p50"/>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1"/>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latin typeface="Calibri"/>
                <a:ea typeface="Calibri"/>
                <a:cs typeface="Calibri"/>
                <a:sym typeface="Calibri"/>
              </a:rPr>
              <a:t>5. When you sleep do you ever dream? Sometimes we have good dreams and sometimes we have scary dreams. But Jacob had a </a:t>
            </a:r>
            <a:r>
              <a:rPr b="0" i="0" lang="en-GB" sz="2300" u="sng" cap="none" strike="noStrike">
                <a:solidFill>
                  <a:schemeClr val="dk1"/>
                </a:solidFill>
                <a:latin typeface="Calibri"/>
                <a:ea typeface="Calibri"/>
                <a:cs typeface="Calibri"/>
                <a:sym typeface="Calibri"/>
              </a:rPr>
              <a:t>beautiful</a:t>
            </a:r>
            <a:r>
              <a:rPr b="0" i="0" lang="en-GB" sz="2300" u="none" cap="none" strike="noStrike">
                <a:solidFill>
                  <a:schemeClr val="dk1"/>
                </a:solidFill>
                <a:latin typeface="Calibri"/>
                <a:ea typeface="Calibri"/>
                <a:cs typeface="Calibri"/>
                <a:sym typeface="Calibri"/>
              </a:rPr>
              <a:t> dream. He dreamed that a stairway or ladder reached from the ground all the way into heaven! And on that long stairway he saw angels going up and down! And who do you think was at the top of the ladder? God! </a:t>
            </a:r>
            <a:br>
              <a:rPr b="0" i="0" lang="en-GB" sz="2300" u="none" cap="none" strike="noStrike">
                <a:solidFill>
                  <a:schemeClr val="dk1"/>
                </a:solidFill>
                <a:latin typeface="Calibri"/>
                <a:ea typeface="Calibri"/>
                <a:cs typeface="Calibri"/>
                <a:sym typeface="Calibri"/>
              </a:rPr>
            </a:br>
            <a:r>
              <a:rPr b="0" i="0" lang="en-GB" sz="2300" u="none" cap="none" strike="noStrike">
                <a:solidFill>
                  <a:schemeClr val="dk1"/>
                </a:solidFill>
                <a:latin typeface="Calibri"/>
                <a:ea typeface="Calibri"/>
                <a:cs typeface="Calibri"/>
                <a:sym typeface="Calibri"/>
              </a:rPr>
              <a:t> </a:t>
            </a:r>
            <a:br>
              <a:rPr b="0" i="0" lang="en-GB" sz="2300" u="none" cap="none" strike="noStrike">
                <a:solidFill>
                  <a:schemeClr val="dk1"/>
                </a:solidFill>
                <a:latin typeface="Calibri"/>
                <a:ea typeface="Calibri"/>
                <a:cs typeface="Calibri"/>
                <a:sym typeface="Calibri"/>
              </a:rPr>
            </a:br>
            <a:r>
              <a:rPr b="0" i="0" lang="en-GB" sz="2300" u="none" cap="none" strike="noStrike">
                <a:solidFill>
                  <a:schemeClr val="dk1"/>
                </a:solidFill>
                <a:latin typeface="Calibri"/>
                <a:ea typeface="Calibri"/>
                <a:cs typeface="Calibri"/>
                <a:sym typeface="Calibri"/>
              </a:rPr>
              <a:t>Jacob heard God say, “I am the God of your grandfather Abraham and your father Isaac. The ground you are lying on is yours. I will give it to you and your children and your children’s children. You will be the father of a great nation. There will be many children and they will populate this land.” God also promised to be with Jacob’s family and protect them.</a:t>
            </a:r>
            <a:endParaRPr b="0" i="0" sz="2300" u="none" cap="none" strike="noStrike">
              <a:solidFill>
                <a:schemeClr val="dk1"/>
              </a:solidFill>
              <a:latin typeface="Calibri"/>
              <a:ea typeface="Calibri"/>
              <a:cs typeface="Calibri"/>
              <a:sym typeface="Calibri"/>
            </a:endParaRPr>
          </a:p>
        </p:txBody>
      </p:sp>
      <p:pic>
        <p:nvPicPr>
          <p:cNvPr id="343" name="Google Shape;343;p51"/>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44" name="Google Shape;344;p51"/>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Jacob se Dirige a Har</a:t>
            </a:r>
            <a:r>
              <a:rPr lang="en-GB">
                <a:solidFill>
                  <a:schemeClr val="lt1"/>
                </a:solidFill>
                <a:latin typeface="Calibri"/>
                <a:ea typeface="Calibri"/>
                <a:cs typeface="Calibri"/>
                <a:sym typeface="Calibri"/>
              </a:rPr>
              <a:t>án</a:t>
            </a:r>
            <a:r>
              <a:rPr lang="en-GB" sz="14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345" name="Google Shape;345;p51"/>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2"/>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latin typeface="Calibri"/>
                <a:ea typeface="Calibri"/>
                <a:cs typeface="Calibri"/>
                <a:sym typeface="Calibri"/>
              </a:rPr>
              <a:t>6. The next morning Jacob got up very early and placed the stone on which he’d been sleeping onto its side. He poured olive oil on it and named the special place Bethel.  He prayed, “Oh God, if you protect me and give me food and shelter on this journey, I will always remember you as the true God. This place will be a special place of remembrance.” </a:t>
            </a:r>
            <a:br>
              <a:rPr b="0" i="0" lang="en-GB" sz="2300" u="none" cap="none" strike="noStrike">
                <a:solidFill>
                  <a:schemeClr val="dk1"/>
                </a:solidFill>
                <a:latin typeface="Calibri"/>
                <a:ea typeface="Calibri"/>
                <a:cs typeface="Calibri"/>
                <a:sym typeface="Calibri"/>
              </a:rPr>
            </a:br>
            <a:r>
              <a:rPr b="0" i="0" lang="en-GB" sz="2300" u="none" cap="none" strike="noStrike">
                <a:solidFill>
                  <a:schemeClr val="dk1"/>
                </a:solidFill>
                <a:latin typeface="Calibri"/>
                <a:ea typeface="Calibri"/>
                <a:cs typeface="Calibri"/>
                <a:sym typeface="Calibri"/>
              </a:rPr>
              <a:t> </a:t>
            </a:r>
            <a:br>
              <a:rPr b="0" i="0" lang="en-GB" sz="2300" u="none" cap="none" strike="noStrike">
                <a:solidFill>
                  <a:schemeClr val="dk1"/>
                </a:solidFill>
                <a:latin typeface="Calibri"/>
                <a:ea typeface="Calibri"/>
                <a:cs typeface="Calibri"/>
                <a:sym typeface="Calibri"/>
              </a:rPr>
            </a:br>
            <a:r>
              <a:rPr b="0" i="0" lang="en-GB" sz="2300" u="none" cap="none" strike="noStrike">
                <a:solidFill>
                  <a:schemeClr val="dk1"/>
                </a:solidFill>
                <a:latin typeface="Calibri"/>
                <a:ea typeface="Calibri"/>
                <a:cs typeface="Calibri"/>
                <a:sym typeface="Calibri"/>
              </a:rPr>
              <a:t>Jacob now knew that God wanted him to be good. He would be the leader of a very big family. Someone from his family would bring blessings to the whole world. He knew he was not alone---God was with him. </a:t>
            </a:r>
            <a:endParaRPr b="0" i="0" sz="2300" u="none" cap="none" strike="noStrike">
              <a:solidFill>
                <a:schemeClr val="dk1"/>
              </a:solidFill>
              <a:latin typeface="Calibri"/>
              <a:ea typeface="Calibri"/>
              <a:cs typeface="Calibri"/>
              <a:sym typeface="Calibri"/>
            </a:endParaRPr>
          </a:p>
        </p:txBody>
      </p:sp>
      <p:pic>
        <p:nvPicPr>
          <p:cNvPr id="352" name="Google Shape;352;p52"/>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53" name="Google Shape;353;p52"/>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Jacob se Dirige a Har</a:t>
            </a:r>
            <a:r>
              <a:rPr lang="en-GB">
                <a:solidFill>
                  <a:schemeClr val="lt1"/>
                </a:solidFill>
                <a:latin typeface="Calibri"/>
                <a:ea typeface="Calibri"/>
                <a:cs typeface="Calibri"/>
                <a:sym typeface="Calibri"/>
              </a:rPr>
              <a:t>án</a:t>
            </a:r>
            <a:r>
              <a:rPr lang="en-GB" sz="14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354" name="Google Shape;354;p52"/>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3"/>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latin typeface="Calibri"/>
                <a:ea typeface="Calibri"/>
                <a:cs typeface="Calibri"/>
                <a:sym typeface="Calibri"/>
              </a:rPr>
              <a:t>7. When Jacob finally arrived in Haran all his relatives were happy to see him.  Jacob met his Uncle Laban’s beautiful daughter, Rachel, and her older sister, Leah.  Rachel was beautiful.</a:t>
            </a:r>
            <a:br>
              <a:rPr b="0" i="0" lang="en-GB" sz="2300" u="none" cap="none" strike="noStrike">
                <a:solidFill>
                  <a:schemeClr val="dk1"/>
                </a:solidFill>
                <a:latin typeface="Calibri"/>
                <a:ea typeface="Calibri"/>
                <a:cs typeface="Calibri"/>
                <a:sym typeface="Calibri"/>
              </a:rPr>
            </a:br>
            <a:br>
              <a:rPr b="0" i="0" lang="en-GB" sz="2300" u="none" cap="none" strike="noStrike">
                <a:solidFill>
                  <a:schemeClr val="dk1"/>
                </a:solidFill>
                <a:latin typeface="Calibri"/>
                <a:ea typeface="Calibri"/>
                <a:cs typeface="Calibri"/>
                <a:sym typeface="Calibri"/>
              </a:rPr>
            </a:br>
            <a:r>
              <a:rPr b="0" i="0" lang="en-GB" sz="2300" u="none" cap="none" strike="noStrike">
                <a:solidFill>
                  <a:schemeClr val="dk1"/>
                </a:solidFill>
                <a:latin typeface="Calibri"/>
                <a:ea typeface="Calibri"/>
                <a:cs typeface="Calibri"/>
                <a:sym typeface="Calibri"/>
              </a:rPr>
              <a:t>Jacob worked hard helping Laban tend his sheep. After he had been there a month, Laban wanted to know how much he should pay Jacob. Jacob had fallen in love with Rachel so he had an idea. He told Laban that he would work for him for seven whole years and at the end of that time, Laban could give Rachel to Jacob as a wife. Laban agreed.</a:t>
            </a:r>
            <a:endParaRPr b="0" i="0" sz="2300" u="none" cap="none" strike="noStrike">
              <a:solidFill>
                <a:schemeClr val="dk1"/>
              </a:solidFill>
              <a:latin typeface="Calibri"/>
              <a:ea typeface="Calibri"/>
              <a:cs typeface="Calibri"/>
              <a:sym typeface="Calibri"/>
            </a:endParaRPr>
          </a:p>
        </p:txBody>
      </p:sp>
      <p:pic>
        <p:nvPicPr>
          <p:cNvPr id="361" name="Google Shape;361;p53"/>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62" name="Google Shape;362;p53"/>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Jacob se Dirige a Har</a:t>
            </a:r>
            <a:r>
              <a:rPr lang="en-GB">
                <a:solidFill>
                  <a:schemeClr val="lt1"/>
                </a:solidFill>
                <a:latin typeface="Calibri"/>
                <a:ea typeface="Calibri"/>
                <a:cs typeface="Calibri"/>
                <a:sym typeface="Calibri"/>
              </a:rPr>
              <a:t>án</a:t>
            </a:r>
            <a:r>
              <a:rPr lang="en-GB" sz="14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363" name="Google Shape;363;p53"/>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4"/>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latin typeface="Calibri"/>
                <a:ea typeface="Calibri"/>
                <a:cs typeface="Calibri"/>
                <a:sym typeface="Calibri"/>
              </a:rPr>
              <a:t>8. After seven years the time came for Jacob and Rachel to get married. </a:t>
            </a:r>
            <a:br>
              <a:rPr b="0" i="0" lang="en-GB" sz="2300" u="none" cap="none" strike="noStrike">
                <a:solidFill>
                  <a:schemeClr val="dk1"/>
                </a:solidFill>
                <a:latin typeface="Calibri"/>
                <a:ea typeface="Calibri"/>
                <a:cs typeface="Calibri"/>
                <a:sym typeface="Calibri"/>
              </a:rPr>
            </a:br>
            <a:br>
              <a:rPr b="0" i="0" lang="en-GB" sz="2300" u="none" cap="none" strike="noStrike">
                <a:solidFill>
                  <a:schemeClr val="dk1"/>
                </a:solidFill>
                <a:latin typeface="Calibri"/>
                <a:ea typeface="Calibri"/>
                <a:cs typeface="Calibri"/>
                <a:sym typeface="Calibri"/>
              </a:rPr>
            </a:br>
            <a:r>
              <a:rPr b="0" i="0" lang="en-GB" sz="2300" u="none" cap="none" strike="noStrike">
                <a:solidFill>
                  <a:schemeClr val="dk1"/>
                </a:solidFill>
                <a:latin typeface="Calibri"/>
                <a:ea typeface="Calibri"/>
                <a:cs typeface="Calibri"/>
                <a:sym typeface="Calibri"/>
              </a:rPr>
              <a:t>Do you remember how Jacob had been deceitful and played a trick on his father, Isaac? Now Jacob was the one that was tricked!  Jacob thought he was marrying Rachel but Laban switched the brides.  Instead of Rachel, Laban gave his older daughter, Leah, to Jacob.  Jacob could not see Leah so he thought he was marrying Rachel. The next morning, when the sun came up, Jacob saw that his new wife was Leah! </a:t>
            </a:r>
            <a:endParaRPr b="0" i="0" sz="2300" u="none" cap="none" strike="noStrike">
              <a:solidFill>
                <a:schemeClr val="dk1"/>
              </a:solidFill>
              <a:latin typeface="Calibri"/>
              <a:ea typeface="Calibri"/>
              <a:cs typeface="Calibri"/>
              <a:sym typeface="Calibri"/>
            </a:endParaRPr>
          </a:p>
        </p:txBody>
      </p:sp>
      <p:pic>
        <p:nvPicPr>
          <p:cNvPr id="370" name="Google Shape;370;p54"/>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71" name="Google Shape;371;p54"/>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Jacob se Dirige a Har</a:t>
            </a:r>
            <a:r>
              <a:rPr lang="en-GB">
                <a:latin typeface="Calibri"/>
                <a:ea typeface="Calibri"/>
                <a:cs typeface="Calibri"/>
                <a:sym typeface="Calibri"/>
              </a:rPr>
              <a:t>án</a:t>
            </a:r>
            <a:r>
              <a:rPr lang="en-GB" sz="1400">
                <a:latin typeface="Calibri"/>
                <a:ea typeface="Calibri"/>
                <a:cs typeface="Calibri"/>
                <a:sym typeface="Calibri"/>
              </a:rPr>
              <a:t>   </a:t>
            </a:r>
            <a:endParaRPr sz="1400">
              <a:latin typeface="Calibri"/>
              <a:ea typeface="Calibri"/>
              <a:cs typeface="Calibri"/>
              <a:sym typeface="Calibri"/>
            </a:endParaRPr>
          </a:p>
        </p:txBody>
      </p:sp>
      <p:sp>
        <p:nvSpPr>
          <p:cNvPr id="372" name="Google Shape;372;p54"/>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5"/>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latin typeface="Calibri"/>
                <a:ea typeface="Calibri"/>
                <a:cs typeface="Calibri"/>
                <a:sym typeface="Calibri"/>
              </a:rPr>
              <a:t>9. Jacob was very angry with Laban but Laban said it was unfair for the younger sister to marry before the older.  Then Laban had an idea.  He would let Jacob marry Rachel too.  Men in those days sometimes had more than one wife.  </a:t>
            </a:r>
            <a:br>
              <a:rPr b="0" i="0" lang="en-GB" sz="2300" u="none" cap="none" strike="noStrike">
                <a:solidFill>
                  <a:schemeClr val="dk1"/>
                </a:solidFill>
                <a:latin typeface="Calibri"/>
                <a:ea typeface="Calibri"/>
                <a:cs typeface="Calibri"/>
                <a:sym typeface="Calibri"/>
              </a:rPr>
            </a:br>
            <a:r>
              <a:rPr b="0" i="0" lang="en-GB" sz="2300" u="none" cap="none" strike="noStrike">
                <a:solidFill>
                  <a:schemeClr val="dk1"/>
                </a:solidFill>
                <a:latin typeface="Calibri"/>
                <a:ea typeface="Calibri"/>
                <a:cs typeface="Calibri"/>
                <a:sym typeface="Calibri"/>
              </a:rPr>
              <a:t> </a:t>
            </a:r>
            <a:br>
              <a:rPr b="0" i="0" lang="en-GB" sz="2300" u="none" cap="none" strike="noStrike">
                <a:solidFill>
                  <a:schemeClr val="dk1"/>
                </a:solidFill>
                <a:latin typeface="Calibri"/>
                <a:ea typeface="Calibri"/>
                <a:cs typeface="Calibri"/>
                <a:sym typeface="Calibri"/>
              </a:rPr>
            </a:br>
            <a:r>
              <a:rPr b="0" i="0" lang="en-GB" sz="2300" u="none" cap="none" strike="noStrike">
                <a:solidFill>
                  <a:schemeClr val="dk1"/>
                </a:solidFill>
                <a:latin typeface="Calibri"/>
                <a:ea typeface="Calibri"/>
                <a:cs typeface="Calibri"/>
                <a:sym typeface="Calibri"/>
              </a:rPr>
              <a:t>Laban said that Jacob could marry Rachel now but he would have to work another seven years in exchange.  Jacob agreed.  </a:t>
            </a:r>
            <a:endParaRPr b="0" i="0" sz="2300" u="none" cap="none" strike="noStrike">
              <a:solidFill>
                <a:schemeClr val="dk1"/>
              </a:solidFill>
              <a:latin typeface="Calibri"/>
              <a:ea typeface="Calibri"/>
              <a:cs typeface="Calibri"/>
              <a:sym typeface="Calibri"/>
            </a:endParaRPr>
          </a:p>
        </p:txBody>
      </p:sp>
      <p:pic>
        <p:nvPicPr>
          <p:cNvPr id="379" name="Google Shape;379;p55"/>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80" name="Google Shape;380;p55"/>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Jacob se Dirige a Har</a:t>
            </a:r>
            <a:r>
              <a:rPr lang="en-GB">
                <a:solidFill>
                  <a:schemeClr val="lt1"/>
                </a:solidFill>
                <a:latin typeface="Calibri"/>
                <a:ea typeface="Calibri"/>
                <a:cs typeface="Calibri"/>
                <a:sym typeface="Calibri"/>
              </a:rPr>
              <a:t>án</a:t>
            </a:r>
            <a:r>
              <a:rPr lang="en-GB" sz="14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381" name="Google Shape;381;p55"/>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