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0" r:id="rId3"/>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7a0fef6aa9_2_45: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37a0fef6aa9_2_45:notes"/>
          <p:cNvSpPr txBox="1"/>
          <p:nvPr>
            <p:ph idx="1" type="body"/>
          </p:nvPr>
        </p:nvSpPr>
        <p:spPr>
          <a:xfrm>
            <a:off x="755968" y="5078605"/>
            <a:ext cx="6047740" cy="4811310"/>
          </a:xfrm>
          <a:prstGeom prst="rect">
            <a:avLst/>
          </a:prstGeom>
          <a:noFill/>
          <a:ln>
            <a:noFill/>
          </a:ln>
        </p:spPr>
        <p:txBody>
          <a:bodyPr anchorCtr="0" anchor="t"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 Portada: Una Esposa para Isaac</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7a0fef6aa9_2_19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g37a0fef6aa9_2_19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10. El siervo de Abraham estaba tan feliz. ¡Dios había respondido su oración! Sabía que Rebeca era la esposa adecuada para Isaac. El siervo le dio a Rebeca dos brazaletes de oro y un anillo de oro para la nariz.</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¿De quién eres hija? ¿Hay lugar para mí y mis camellos para pasar esta noche en tu casa? preguntó.</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Mi padre es Betuel, el hijo de Najor. Sí, hay lugar en nuestra casa. Iré a contarle a mi familia.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¡Qué agradecido estaba el siervo! De todas las personas que pudo haber conocido en su viaje, ¡Dios lo había llevado directamente a los parientes de Abraham!</a:t>
            </a:r>
            <a:endParaRPr sz="1300">
              <a:solidFill>
                <a:schemeClr val="dk1"/>
              </a:solidFill>
              <a:latin typeface="Calibri"/>
              <a:ea typeface="Calibri"/>
              <a:cs typeface="Calibri"/>
              <a:sym typeface="Calibri"/>
            </a:endParaRPr>
          </a:p>
        </p:txBody>
      </p:sp>
      <p:sp>
        <p:nvSpPr>
          <p:cNvPr id="358" name="Google Shape;358;g37a0fef6aa9_2_19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7a0fef6aa9_2_19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37a0fef6aa9_2_19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11. El siervo fue a la casa de Rebeca y explicó quién era y por qué estaba allí. Betuel, el padre de Rebeca, y Labán, su hermano, escucharon atentamente al siervo explicar cómo Dios lo había llevado a su casa y a Rebeca. Todos estaban asombrados por esto. Y también estaban felices cuando escucharon cómo Dios había bendecido a su pariente Abraham. Él había salido hace mucho tiempo y estaban muy felices de que todavía amara a Dios como ellos.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Entonces el siervo hizo una pregunta importante: –¿Dejarán que Rebeca viaje conmigo de regreso a Canaán para casarse con Isaac?</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Betuel estuvo de acuerdo en que esto era lo que Dios quería, así que dijeron «sí». El siervo de Abraham quería irse de inmediato, pero la familia de Rebeca no quería que se fuera todavía. Finalmente dijeron: –Dejaremos que Rebeca decida.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67" name="Google Shape;367;g37a0fef6aa9_2_19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37a0fef6aa9_2_20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37a0fef6aa9_2_20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12. Rebeca pensó en cómo Dios había guiado al siervo hasta su familia y hasta ella. Quería casarse con alguien que obedeciera a Dios como lo hacía su familia. Rebeca dijo: «Sí, iré».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¡El siervo de Abraham estaba muy feliz! Le dio a Rebeca y a su familia regalos aún más valiosos y se preparó para partir.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76" name="Google Shape;376;g37a0fef6aa9_2_20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7a0fef6aa9_2_21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7a0fef6aa9_2_21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13. Rebeca y el siervo tuvieron que viajar un largo camino antes de terminar su viaje. Ella e Isaac se alegraron mucho cuando se vieron. Se casaron e Isaac amó mucho a Rebeca.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85" name="Google Shape;385;g37a0fef6aa9_2_21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7a0fef6aa9_2_22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37a0fef6aa9_2_22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394" name="Google Shape;394;g37a0fef6aa9_2_22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7a0fef6aa9_2_232: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3" name="Google Shape;403;g37a0fef6aa9_2_232: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t/>
            </a:r>
            <a:endParaRPr b="0" i="0" sz="1300" u="none" cap="none" strike="noStrike">
              <a:solidFill>
                <a:schemeClr val="dk1"/>
              </a:solidFill>
              <a:latin typeface="Calibri"/>
              <a:ea typeface="Calibri"/>
              <a:cs typeface="Calibri"/>
              <a:sym typeface="Calibri"/>
            </a:endParaRPr>
          </a:p>
        </p:txBody>
      </p:sp>
      <p:sp>
        <p:nvSpPr>
          <p:cNvPr id="404" name="Google Shape;404;g37a0fef6aa9_2_232: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7a0fef6aa9_4_58: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13" name="Google Shape;413;g37a0fef6aa9_4_58: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414" name="Google Shape;414;g37a0fef6aa9_4_58: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a0fef6aa9_2_12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7a0fef6aa9_2_12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2. Abraham era un gran hombre de Dios. Dios le había prometido a Abraham que algún día tendría nietos y luego ellos tendrían hijos y luego ellos tendrían hijos. Dios le prometió a Abraham que tendría muchos, muchos descendientes. Dios quería que los descendientes de Abraham lo amaran tanto como Abraham lo hacía.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86" name="Google Shape;286;g37a0fef6aa9_2_12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7a0fef6aa9_2_13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37a0fef6aa9_2_13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3. Pero el hijo de Abraham, Isaac, ni siquiera estaba casado todavía. Abraham sabía que era el momento de encontrar una esposa para Isaac.</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Pero no cualquier mujer serviría. Abraham quería que Isaac se casara con una mujer que creyera en Dios. Entonces Isaac y su esposa podrían tener hijos y enseñarles a amar a Dios también.</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295" name="Google Shape;295;g37a0fef6aa9_2_13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7a0fef6aa9_2_14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37a0fef6aa9_2_14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4. Abraham pensó en todas las mujeres que vivían cerca en Canaán. No amaban a Dios. Adoraban a dioses falsos y se inclinaban ante ellos. Abraham no quería que Isaac se casara con una mujer de Canaán. Recordó cuando vivía en Harán. Muchos de los parientes de Abraham todavía vivían cerca de Harán en un lugar llamado «Najor». Sus parientes creían en el Dios verdadero y viviente. Este sería el lugar perfecto para encontrar una esposa para Isaac.</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04" name="Google Shape;304;g37a0fef6aa9_2_14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7a0fef6aa9_2_151: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g37a0fef6aa9_2_151: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5. Así que Abraham llamó a su siervo más confiable y le dijo: –Prométeme que encontrarás una esposa para Isaac. Asegúrate de que no sea una cananea. Ve a mi país de origen, a mis parientes, y encuentra una esposa para Isaac allí.</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13" name="Google Shape;313;g37a0fef6aa9_2_151: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a0fef6aa9_2_159: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1" name="Google Shape;321;g37a0fef6aa9_2_159: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6. El siervo hizo lo que Abraham le pidió. Llevó camellos cargados de regalos para dar al padre de la futura novia. El siervo viajó mucho tiempo antes de llegar a Harán, donde vivía la familia de Abraham.</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22" name="Google Shape;322;g37a0fef6aa9_2_159: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7a0fef6aa9_2_16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37a0fef6aa9_2_16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7. Cuando el siervo llegó, decidió ir a un lugar donde las jóvenes de la ciudad iban todos los días. Llevó a sus camellos y esperó junto al manantial donde las chicas venían a buscar agua para sus familias.</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31" name="Google Shape;331;g37a0fef6aa9_2_16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7a0fef6aa9_2_1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g37a0fef6aa9_2_1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8. Oró: –Oh Señor Dios, sé bondadoso conmigo y con Abraham hoy. Voy a quedarme aquí para ver a las jóvenes venir a buscar agua. Diré ‘¿Puedo tomar un poco de agua?’ Que la que responda ‘Toma un poco de agua y también daré agua a tus camellos’ sea la que has elegido para ser la esposa de Isaac.</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40" name="Google Shape;340;g37a0fef6aa9_2_1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7a0fef6aa9_2_1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37a0fef6aa9_2_1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9. El siervo no había terminado su oración cuando una chica hermosa y amable llamada Rebeca vino al pozo a buscar agua.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El siervo dijo: –Por favor, dame un poco de agua.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Por supuesto, toma un poco de mi agua.</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rPr lang="en-US" sz="1300">
                <a:solidFill>
                  <a:schemeClr val="dk1"/>
                </a:solidFill>
                <a:latin typeface="Calibri"/>
                <a:ea typeface="Calibri"/>
                <a:cs typeface="Calibri"/>
                <a:sym typeface="Calibri"/>
              </a:rPr>
              <a:t>Entonces Rebeca vio a sus camellos sedientos y dijo: –También daré agua a tus camellos. Fue un trabajo duro, pero Rebeca una y otra y otra y otra vez al pozo para conseguir agua para los camellos sedientos. Finalmente, todos los camellos tuvieron suficiente agua para beber.</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600"/>
              <a:buNone/>
            </a:pPr>
            <a:r>
              <a:t/>
            </a:r>
            <a:endParaRPr sz="1300">
              <a:solidFill>
                <a:schemeClr val="dk1"/>
              </a:solidFill>
              <a:latin typeface="Calibri"/>
              <a:ea typeface="Calibri"/>
              <a:cs typeface="Calibri"/>
              <a:sym typeface="Calibri"/>
            </a:endParaRPr>
          </a:p>
        </p:txBody>
      </p:sp>
      <p:sp>
        <p:nvSpPr>
          <p:cNvPr id="349" name="Google Shape;349;g37a0fef6aa9_2_1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5"/>
          <p:cNvSpPr txBox="1"/>
          <p:nvPr>
            <p:ph type="ctrTitle"/>
          </p:nvPr>
        </p:nvSpPr>
        <p:spPr>
          <a:xfrm>
            <a:off x="443318" y="1411935"/>
            <a:ext cx="12118187" cy="38924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7400"/>
              <a:buNone/>
              <a:defRPr sz="7400"/>
            </a:lvl1pPr>
            <a:lvl2pPr lvl="1" algn="ctr">
              <a:lnSpc>
                <a:spcPct val="100000"/>
              </a:lnSpc>
              <a:spcBef>
                <a:spcPts val="0"/>
              </a:spcBef>
              <a:spcAft>
                <a:spcPts val="0"/>
              </a:spcAft>
              <a:buSzPts val="7400"/>
              <a:buNone/>
              <a:defRPr sz="7400"/>
            </a:lvl2pPr>
            <a:lvl3pPr lvl="2" algn="ctr">
              <a:lnSpc>
                <a:spcPct val="100000"/>
              </a:lnSpc>
              <a:spcBef>
                <a:spcPts val="0"/>
              </a:spcBef>
              <a:spcAft>
                <a:spcPts val="0"/>
              </a:spcAft>
              <a:buSzPts val="7400"/>
              <a:buNone/>
              <a:defRPr sz="7400"/>
            </a:lvl3pPr>
            <a:lvl4pPr lvl="3" algn="ctr">
              <a:lnSpc>
                <a:spcPct val="100000"/>
              </a:lnSpc>
              <a:spcBef>
                <a:spcPts val="0"/>
              </a:spcBef>
              <a:spcAft>
                <a:spcPts val="0"/>
              </a:spcAft>
              <a:buSzPts val="7400"/>
              <a:buNone/>
              <a:defRPr sz="7400"/>
            </a:lvl4pPr>
            <a:lvl5pPr lvl="4" algn="ctr">
              <a:lnSpc>
                <a:spcPct val="100000"/>
              </a:lnSpc>
              <a:spcBef>
                <a:spcPts val="0"/>
              </a:spcBef>
              <a:spcAft>
                <a:spcPts val="0"/>
              </a:spcAft>
              <a:buSzPts val="7400"/>
              <a:buNone/>
              <a:defRPr sz="7400"/>
            </a:lvl5pPr>
            <a:lvl6pPr lvl="5" algn="ctr">
              <a:lnSpc>
                <a:spcPct val="100000"/>
              </a:lnSpc>
              <a:spcBef>
                <a:spcPts val="0"/>
              </a:spcBef>
              <a:spcAft>
                <a:spcPts val="0"/>
              </a:spcAft>
              <a:buSzPts val="7400"/>
              <a:buNone/>
              <a:defRPr sz="7400"/>
            </a:lvl6pPr>
            <a:lvl7pPr lvl="6" algn="ctr">
              <a:lnSpc>
                <a:spcPct val="100000"/>
              </a:lnSpc>
              <a:spcBef>
                <a:spcPts val="0"/>
              </a:spcBef>
              <a:spcAft>
                <a:spcPts val="0"/>
              </a:spcAft>
              <a:buSzPts val="7400"/>
              <a:buNone/>
              <a:defRPr sz="7400"/>
            </a:lvl7pPr>
            <a:lvl8pPr lvl="7" algn="ctr">
              <a:lnSpc>
                <a:spcPct val="100000"/>
              </a:lnSpc>
              <a:spcBef>
                <a:spcPts val="0"/>
              </a:spcBef>
              <a:spcAft>
                <a:spcPts val="0"/>
              </a:spcAft>
              <a:buSzPts val="7400"/>
              <a:buNone/>
              <a:defRPr sz="7400"/>
            </a:lvl8pPr>
            <a:lvl9pPr lvl="8" algn="ctr">
              <a:lnSpc>
                <a:spcPct val="100000"/>
              </a:lnSpc>
              <a:spcBef>
                <a:spcPts val="0"/>
              </a:spcBef>
              <a:spcAft>
                <a:spcPts val="0"/>
              </a:spcAft>
              <a:buSzPts val="7400"/>
              <a:buNone/>
              <a:defRPr sz="7400"/>
            </a:lvl9pPr>
          </a:lstStyle>
          <a:p/>
        </p:txBody>
      </p:sp>
      <p:sp>
        <p:nvSpPr>
          <p:cNvPr id="102" name="Google Shape;102;p15"/>
          <p:cNvSpPr txBox="1"/>
          <p:nvPr>
            <p:ph idx="1" type="subTitle"/>
          </p:nvPr>
        </p:nvSpPr>
        <p:spPr>
          <a:xfrm>
            <a:off x="443307" y="5374340"/>
            <a:ext cx="12118187" cy="1503147"/>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03" name="Google Shape;103;p15"/>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6"/>
          <p:cNvSpPr txBox="1"/>
          <p:nvPr>
            <p:ph type="title"/>
          </p:nvPr>
        </p:nvSpPr>
        <p:spPr>
          <a:xfrm>
            <a:off x="443307" y="4078649"/>
            <a:ext cx="12118187" cy="1596160"/>
          </a:xfrm>
          <a:prstGeom prst="rect">
            <a:avLst/>
          </a:prstGeom>
          <a:noFill/>
          <a:ln>
            <a:noFill/>
          </a:ln>
        </p:spPr>
        <p:txBody>
          <a:bodyPr anchorCtr="0" anchor="ctr" bIns="130025" lIns="130025" spcFirstLastPara="1" rIns="130025" wrap="square" tIns="130025">
            <a:no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106" name="Google Shape;106;p16"/>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 name="Shape 107"/>
        <p:cNvGrpSpPr/>
        <p:nvPr/>
      </p:nvGrpSpPr>
      <p:grpSpPr>
        <a:xfrm>
          <a:off x="0" y="0"/>
          <a:ext cx="0" cy="0"/>
          <a:chOff x="0" y="0"/>
          <a:chExt cx="0" cy="0"/>
        </a:xfrm>
      </p:grpSpPr>
      <p:sp>
        <p:nvSpPr>
          <p:cNvPr id="108" name="Google Shape;108;p17"/>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09" name="Google Shape;109;p17"/>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110" name="Google Shape;110;p17"/>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1" name="Shape 111"/>
        <p:cNvGrpSpPr/>
        <p:nvPr/>
      </p:nvGrpSpPr>
      <p:grpSpPr>
        <a:xfrm>
          <a:off x="0" y="0"/>
          <a:ext cx="0" cy="0"/>
          <a:chOff x="0" y="0"/>
          <a:chExt cx="0" cy="0"/>
        </a:xfrm>
      </p:grpSpPr>
      <p:sp>
        <p:nvSpPr>
          <p:cNvPr id="112" name="Google Shape;112;p18"/>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13" name="Google Shape;113;p18"/>
          <p:cNvSpPr txBox="1"/>
          <p:nvPr>
            <p:ph idx="1" type="body"/>
          </p:nvPr>
        </p:nvSpPr>
        <p:spPr>
          <a:xfrm>
            <a:off x="44330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14" name="Google Shape;114;p18"/>
          <p:cNvSpPr txBox="1"/>
          <p:nvPr>
            <p:ph idx="2" type="body"/>
          </p:nvPr>
        </p:nvSpPr>
        <p:spPr>
          <a:xfrm>
            <a:off x="687274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15" name="Google Shape;115;p18"/>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6" name="Shape 116"/>
        <p:cNvGrpSpPr/>
        <p:nvPr/>
      </p:nvGrpSpPr>
      <p:grpSpPr>
        <a:xfrm>
          <a:off x="0" y="0"/>
          <a:ext cx="0" cy="0"/>
          <a:chOff x="0" y="0"/>
          <a:chExt cx="0" cy="0"/>
        </a:xfrm>
      </p:grpSpPr>
      <p:sp>
        <p:nvSpPr>
          <p:cNvPr id="117" name="Google Shape;117;p19"/>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18" name="Google Shape;118;p19"/>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9" name="Shape 119"/>
        <p:cNvGrpSpPr/>
        <p:nvPr/>
      </p:nvGrpSpPr>
      <p:grpSpPr>
        <a:xfrm>
          <a:off x="0" y="0"/>
          <a:ext cx="0" cy="0"/>
          <a:chOff x="0" y="0"/>
          <a:chExt cx="0" cy="0"/>
        </a:xfrm>
      </p:grpSpPr>
      <p:sp>
        <p:nvSpPr>
          <p:cNvPr id="120" name="Google Shape;120;p20"/>
          <p:cNvSpPr txBox="1"/>
          <p:nvPr>
            <p:ph type="title"/>
          </p:nvPr>
        </p:nvSpPr>
        <p:spPr>
          <a:xfrm>
            <a:off x="443307" y="1053582"/>
            <a:ext cx="3993600" cy="1433173"/>
          </a:xfrm>
          <a:prstGeom prst="rect">
            <a:avLst/>
          </a:prstGeom>
          <a:noFill/>
          <a:ln>
            <a:noFill/>
          </a:ln>
        </p:spPr>
        <p:txBody>
          <a:bodyPr anchorCtr="0" anchor="b" bIns="130025" lIns="130025" spcFirstLastPara="1" rIns="130025" wrap="square" tIns="130025">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400"/>
              <a:buNone/>
              <a:defRPr sz="3400"/>
            </a:lvl2pPr>
            <a:lvl3pPr lvl="2" algn="l">
              <a:lnSpc>
                <a:spcPct val="100000"/>
              </a:lnSpc>
              <a:spcBef>
                <a:spcPts val="0"/>
              </a:spcBef>
              <a:spcAft>
                <a:spcPts val="0"/>
              </a:spcAft>
              <a:buSzPts val="3400"/>
              <a:buNone/>
              <a:defRPr sz="3400"/>
            </a:lvl3pPr>
            <a:lvl4pPr lvl="3" algn="l">
              <a:lnSpc>
                <a:spcPct val="100000"/>
              </a:lnSpc>
              <a:spcBef>
                <a:spcPts val="0"/>
              </a:spcBef>
              <a:spcAft>
                <a:spcPts val="0"/>
              </a:spcAft>
              <a:buSzPts val="3400"/>
              <a:buNone/>
              <a:defRPr sz="3400"/>
            </a:lvl4pPr>
            <a:lvl5pPr lvl="4" algn="l">
              <a:lnSpc>
                <a:spcPct val="100000"/>
              </a:lnSpc>
              <a:spcBef>
                <a:spcPts val="0"/>
              </a:spcBef>
              <a:spcAft>
                <a:spcPts val="0"/>
              </a:spcAft>
              <a:buSzPts val="3400"/>
              <a:buNone/>
              <a:defRPr sz="3400"/>
            </a:lvl5pPr>
            <a:lvl6pPr lvl="5" algn="l">
              <a:lnSpc>
                <a:spcPct val="100000"/>
              </a:lnSpc>
              <a:spcBef>
                <a:spcPts val="0"/>
              </a:spcBef>
              <a:spcAft>
                <a:spcPts val="0"/>
              </a:spcAft>
              <a:buSzPts val="3400"/>
              <a:buNone/>
              <a:defRPr sz="3400"/>
            </a:lvl6pPr>
            <a:lvl7pPr lvl="6" algn="l">
              <a:lnSpc>
                <a:spcPct val="100000"/>
              </a:lnSpc>
              <a:spcBef>
                <a:spcPts val="0"/>
              </a:spcBef>
              <a:spcAft>
                <a:spcPts val="0"/>
              </a:spcAft>
              <a:buSzPts val="3400"/>
              <a:buNone/>
              <a:defRPr sz="3400"/>
            </a:lvl7pPr>
            <a:lvl8pPr lvl="7" algn="l">
              <a:lnSpc>
                <a:spcPct val="100000"/>
              </a:lnSpc>
              <a:spcBef>
                <a:spcPts val="0"/>
              </a:spcBef>
              <a:spcAft>
                <a:spcPts val="0"/>
              </a:spcAft>
              <a:buSzPts val="3400"/>
              <a:buNone/>
              <a:defRPr sz="3400"/>
            </a:lvl8pPr>
            <a:lvl9pPr lvl="8" algn="l">
              <a:lnSpc>
                <a:spcPct val="100000"/>
              </a:lnSpc>
              <a:spcBef>
                <a:spcPts val="0"/>
              </a:spcBef>
              <a:spcAft>
                <a:spcPts val="0"/>
              </a:spcAft>
              <a:buSzPts val="3400"/>
              <a:buNone/>
              <a:defRPr sz="3400"/>
            </a:lvl9pPr>
          </a:lstStyle>
          <a:p/>
        </p:txBody>
      </p:sp>
      <p:sp>
        <p:nvSpPr>
          <p:cNvPr id="121" name="Google Shape;121;p20"/>
          <p:cNvSpPr txBox="1"/>
          <p:nvPr>
            <p:ph idx="1" type="body"/>
          </p:nvPr>
        </p:nvSpPr>
        <p:spPr>
          <a:xfrm>
            <a:off x="443307" y="2635093"/>
            <a:ext cx="3993600" cy="6029227"/>
          </a:xfrm>
          <a:prstGeom prst="rect">
            <a:avLst/>
          </a:prstGeom>
          <a:noFill/>
          <a:ln>
            <a:noFill/>
          </a:ln>
        </p:spPr>
        <p:txBody>
          <a:bodyPr anchorCtr="0" anchor="t" bIns="130025" lIns="130025" spcFirstLastPara="1" rIns="130025" wrap="square" tIns="130025">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22" name="Google Shape;122;p20"/>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3" name="Shape 123"/>
        <p:cNvGrpSpPr/>
        <p:nvPr/>
      </p:nvGrpSpPr>
      <p:grpSpPr>
        <a:xfrm>
          <a:off x="0" y="0"/>
          <a:ext cx="0" cy="0"/>
          <a:chOff x="0" y="0"/>
          <a:chExt cx="0" cy="0"/>
        </a:xfrm>
      </p:grpSpPr>
      <p:sp>
        <p:nvSpPr>
          <p:cNvPr id="124" name="Google Shape;124;p21"/>
          <p:cNvSpPr txBox="1"/>
          <p:nvPr>
            <p:ph type="title"/>
          </p:nvPr>
        </p:nvSpPr>
        <p:spPr>
          <a:xfrm>
            <a:off x="697244" y="853618"/>
            <a:ext cx="9056427" cy="7757227"/>
          </a:xfrm>
          <a:prstGeom prst="rect">
            <a:avLst/>
          </a:prstGeom>
          <a:noFill/>
          <a:ln>
            <a:noFill/>
          </a:ln>
        </p:spPr>
        <p:txBody>
          <a:bodyPr anchorCtr="0" anchor="ctr" bIns="130025" lIns="130025" spcFirstLastPara="1" rIns="130025" wrap="square" tIns="130025">
            <a:noAutofit/>
          </a:bodyPr>
          <a:lstStyle>
            <a:lvl1pPr lvl="0" algn="l">
              <a:lnSpc>
                <a:spcPct val="100000"/>
              </a:lnSpc>
              <a:spcBef>
                <a:spcPts val="0"/>
              </a:spcBef>
              <a:spcAft>
                <a:spcPts val="0"/>
              </a:spcAft>
              <a:buSzPts val="6800"/>
              <a:buNone/>
              <a:defRPr sz="6800"/>
            </a:lvl1pPr>
            <a:lvl2pPr lvl="1" algn="l">
              <a:lnSpc>
                <a:spcPct val="100000"/>
              </a:lnSpc>
              <a:spcBef>
                <a:spcPts val="0"/>
              </a:spcBef>
              <a:spcAft>
                <a:spcPts val="0"/>
              </a:spcAft>
              <a:buSzPts val="6800"/>
              <a:buNone/>
              <a:defRPr sz="6800"/>
            </a:lvl2pPr>
            <a:lvl3pPr lvl="2" algn="l">
              <a:lnSpc>
                <a:spcPct val="100000"/>
              </a:lnSpc>
              <a:spcBef>
                <a:spcPts val="0"/>
              </a:spcBef>
              <a:spcAft>
                <a:spcPts val="0"/>
              </a:spcAft>
              <a:buSzPts val="6800"/>
              <a:buNone/>
              <a:defRPr sz="6800"/>
            </a:lvl3pPr>
            <a:lvl4pPr lvl="3" algn="l">
              <a:lnSpc>
                <a:spcPct val="100000"/>
              </a:lnSpc>
              <a:spcBef>
                <a:spcPts val="0"/>
              </a:spcBef>
              <a:spcAft>
                <a:spcPts val="0"/>
              </a:spcAft>
              <a:buSzPts val="6800"/>
              <a:buNone/>
              <a:defRPr sz="6800"/>
            </a:lvl4pPr>
            <a:lvl5pPr lvl="4" algn="l">
              <a:lnSpc>
                <a:spcPct val="100000"/>
              </a:lnSpc>
              <a:spcBef>
                <a:spcPts val="0"/>
              </a:spcBef>
              <a:spcAft>
                <a:spcPts val="0"/>
              </a:spcAft>
              <a:buSzPts val="6800"/>
              <a:buNone/>
              <a:defRPr sz="6800"/>
            </a:lvl5pPr>
            <a:lvl6pPr lvl="5" algn="l">
              <a:lnSpc>
                <a:spcPct val="100000"/>
              </a:lnSpc>
              <a:spcBef>
                <a:spcPts val="0"/>
              </a:spcBef>
              <a:spcAft>
                <a:spcPts val="0"/>
              </a:spcAft>
              <a:buSzPts val="6800"/>
              <a:buNone/>
              <a:defRPr sz="6800"/>
            </a:lvl6pPr>
            <a:lvl7pPr lvl="6" algn="l">
              <a:lnSpc>
                <a:spcPct val="100000"/>
              </a:lnSpc>
              <a:spcBef>
                <a:spcPts val="0"/>
              </a:spcBef>
              <a:spcAft>
                <a:spcPts val="0"/>
              </a:spcAft>
              <a:buSzPts val="6800"/>
              <a:buNone/>
              <a:defRPr sz="6800"/>
            </a:lvl7pPr>
            <a:lvl8pPr lvl="7" algn="l">
              <a:lnSpc>
                <a:spcPct val="100000"/>
              </a:lnSpc>
              <a:spcBef>
                <a:spcPts val="0"/>
              </a:spcBef>
              <a:spcAft>
                <a:spcPts val="0"/>
              </a:spcAft>
              <a:buSzPts val="6800"/>
              <a:buNone/>
              <a:defRPr sz="6800"/>
            </a:lvl8pPr>
            <a:lvl9pPr lvl="8" algn="l">
              <a:lnSpc>
                <a:spcPct val="100000"/>
              </a:lnSpc>
              <a:spcBef>
                <a:spcPts val="0"/>
              </a:spcBef>
              <a:spcAft>
                <a:spcPts val="0"/>
              </a:spcAft>
              <a:buSzPts val="6800"/>
              <a:buNone/>
              <a:defRPr sz="6800"/>
            </a:lvl9pPr>
          </a:lstStyle>
          <a:p/>
        </p:txBody>
      </p:sp>
      <p:sp>
        <p:nvSpPr>
          <p:cNvPr id="125" name="Google Shape;125;p21"/>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22"/>
          <p:cNvSpPr/>
          <p:nvPr/>
        </p:nvSpPr>
        <p:spPr>
          <a:xfrm>
            <a:off x="6502400" y="-238"/>
            <a:ext cx="6502400" cy="9753600"/>
          </a:xfrm>
          <a:prstGeom prst="rect">
            <a:avLst/>
          </a:prstGeom>
          <a:solidFill>
            <a:schemeClr val="lt2"/>
          </a:solidFill>
          <a:ln>
            <a:noFill/>
          </a:ln>
        </p:spPr>
        <p:txBody>
          <a:bodyPr anchorCtr="0" anchor="ctr" bIns="130025" lIns="130025" spcFirstLastPara="1" rIns="130025" wrap="square" tIns="1300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128" name="Google Shape;128;p22"/>
          <p:cNvSpPr txBox="1"/>
          <p:nvPr>
            <p:ph type="title"/>
          </p:nvPr>
        </p:nvSpPr>
        <p:spPr>
          <a:xfrm>
            <a:off x="377600" y="2338465"/>
            <a:ext cx="5753173" cy="28108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29" name="Google Shape;129;p22"/>
          <p:cNvSpPr txBox="1"/>
          <p:nvPr>
            <p:ph idx="1" type="subTitle"/>
          </p:nvPr>
        </p:nvSpPr>
        <p:spPr>
          <a:xfrm>
            <a:off x="377600" y="5315460"/>
            <a:ext cx="5753173" cy="2341973"/>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30" name="Google Shape;130;p22"/>
          <p:cNvSpPr txBox="1"/>
          <p:nvPr>
            <p:ph idx="2" type="body"/>
          </p:nvPr>
        </p:nvSpPr>
        <p:spPr>
          <a:xfrm>
            <a:off x="7025067" y="1373060"/>
            <a:ext cx="5457067" cy="7007147"/>
          </a:xfrm>
          <a:prstGeom prst="rect">
            <a:avLst/>
          </a:prstGeom>
          <a:noFill/>
          <a:ln>
            <a:noFill/>
          </a:ln>
        </p:spPr>
        <p:txBody>
          <a:bodyPr anchorCtr="0" anchor="ctr"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131" name="Google Shape;131;p22"/>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23"/>
          <p:cNvSpPr txBox="1"/>
          <p:nvPr>
            <p:ph idx="1" type="body"/>
          </p:nvPr>
        </p:nvSpPr>
        <p:spPr>
          <a:xfrm>
            <a:off x="443307" y="8022424"/>
            <a:ext cx="8531627" cy="1147307"/>
          </a:xfrm>
          <a:prstGeom prst="rect">
            <a:avLst/>
          </a:prstGeom>
          <a:noFill/>
          <a:ln>
            <a:noFill/>
          </a:ln>
        </p:spPr>
        <p:txBody>
          <a:bodyPr anchorCtr="0" anchor="ctr" bIns="130025" lIns="130025" spcFirstLastPara="1" rIns="130025" wrap="square" tIns="130025">
            <a:noAutofit/>
          </a:bodyPr>
          <a:lstStyle>
            <a:lvl1pPr indent="-228600" lvl="0" marL="457200" algn="l">
              <a:lnSpc>
                <a:spcPct val="100000"/>
              </a:lnSpc>
              <a:spcBef>
                <a:spcPts val="0"/>
              </a:spcBef>
              <a:spcAft>
                <a:spcPts val="0"/>
              </a:spcAft>
              <a:buSzPts val="2600"/>
              <a:buNone/>
              <a:defRPr/>
            </a:lvl1pPr>
          </a:lstStyle>
          <a:p/>
        </p:txBody>
      </p:sp>
      <p:sp>
        <p:nvSpPr>
          <p:cNvPr id="134" name="Google Shape;134;p23"/>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24"/>
          <p:cNvSpPr txBox="1"/>
          <p:nvPr>
            <p:ph hasCustomPrompt="1" type="title"/>
          </p:nvPr>
        </p:nvSpPr>
        <p:spPr>
          <a:xfrm>
            <a:off x="443307" y="2097540"/>
            <a:ext cx="12118187" cy="372352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17100"/>
              <a:buNone/>
              <a:defRPr sz="17100"/>
            </a:lvl1pPr>
            <a:lvl2pPr lvl="1" algn="ctr">
              <a:lnSpc>
                <a:spcPct val="100000"/>
              </a:lnSpc>
              <a:spcBef>
                <a:spcPts val="0"/>
              </a:spcBef>
              <a:spcAft>
                <a:spcPts val="0"/>
              </a:spcAft>
              <a:buSzPts val="17100"/>
              <a:buNone/>
              <a:defRPr sz="17100"/>
            </a:lvl2pPr>
            <a:lvl3pPr lvl="2" algn="ctr">
              <a:lnSpc>
                <a:spcPct val="100000"/>
              </a:lnSpc>
              <a:spcBef>
                <a:spcPts val="0"/>
              </a:spcBef>
              <a:spcAft>
                <a:spcPts val="0"/>
              </a:spcAft>
              <a:buSzPts val="17100"/>
              <a:buNone/>
              <a:defRPr sz="17100"/>
            </a:lvl3pPr>
            <a:lvl4pPr lvl="3" algn="ctr">
              <a:lnSpc>
                <a:spcPct val="100000"/>
              </a:lnSpc>
              <a:spcBef>
                <a:spcPts val="0"/>
              </a:spcBef>
              <a:spcAft>
                <a:spcPts val="0"/>
              </a:spcAft>
              <a:buSzPts val="17100"/>
              <a:buNone/>
              <a:defRPr sz="17100"/>
            </a:lvl4pPr>
            <a:lvl5pPr lvl="4" algn="ctr">
              <a:lnSpc>
                <a:spcPct val="100000"/>
              </a:lnSpc>
              <a:spcBef>
                <a:spcPts val="0"/>
              </a:spcBef>
              <a:spcAft>
                <a:spcPts val="0"/>
              </a:spcAft>
              <a:buSzPts val="17100"/>
              <a:buNone/>
              <a:defRPr sz="17100"/>
            </a:lvl5pPr>
            <a:lvl6pPr lvl="5" algn="ctr">
              <a:lnSpc>
                <a:spcPct val="100000"/>
              </a:lnSpc>
              <a:spcBef>
                <a:spcPts val="0"/>
              </a:spcBef>
              <a:spcAft>
                <a:spcPts val="0"/>
              </a:spcAft>
              <a:buSzPts val="17100"/>
              <a:buNone/>
              <a:defRPr sz="17100"/>
            </a:lvl6pPr>
            <a:lvl7pPr lvl="6" algn="ctr">
              <a:lnSpc>
                <a:spcPct val="100000"/>
              </a:lnSpc>
              <a:spcBef>
                <a:spcPts val="0"/>
              </a:spcBef>
              <a:spcAft>
                <a:spcPts val="0"/>
              </a:spcAft>
              <a:buSzPts val="17100"/>
              <a:buNone/>
              <a:defRPr sz="17100"/>
            </a:lvl7pPr>
            <a:lvl8pPr lvl="7" algn="ctr">
              <a:lnSpc>
                <a:spcPct val="100000"/>
              </a:lnSpc>
              <a:spcBef>
                <a:spcPts val="0"/>
              </a:spcBef>
              <a:spcAft>
                <a:spcPts val="0"/>
              </a:spcAft>
              <a:buSzPts val="17100"/>
              <a:buNone/>
              <a:defRPr sz="17100"/>
            </a:lvl8pPr>
            <a:lvl9pPr lvl="8" algn="ctr">
              <a:lnSpc>
                <a:spcPct val="100000"/>
              </a:lnSpc>
              <a:spcBef>
                <a:spcPts val="0"/>
              </a:spcBef>
              <a:spcAft>
                <a:spcPts val="0"/>
              </a:spcAft>
              <a:buSzPts val="17100"/>
              <a:buNone/>
              <a:defRPr sz="17100"/>
            </a:lvl9pPr>
          </a:lstStyle>
          <a:p>
            <a:r>
              <a:t>xx%</a:t>
            </a:r>
          </a:p>
        </p:txBody>
      </p:sp>
      <p:sp>
        <p:nvSpPr>
          <p:cNvPr id="137" name="Google Shape;137;p24"/>
          <p:cNvSpPr txBox="1"/>
          <p:nvPr>
            <p:ph idx="1" type="body"/>
          </p:nvPr>
        </p:nvSpPr>
        <p:spPr>
          <a:xfrm>
            <a:off x="443307" y="5977553"/>
            <a:ext cx="12118187" cy="2466560"/>
          </a:xfrm>
          <a:prstGeom prst="rect">
            <a:avLst/>
          </a:prstGeom>
          <a:noFill/>
          <a:ln>
            <a:noFill/>
          </a:ln>
        </p:spPr>
        <p:txBody>
          <a:bodyPr anchorCtr="0" anchor="t" bIns="130025" lIns="130025" spcFirstLastPara="1" rIns="130025" wrap="square" tIns="130025">
            <a:noAutofit/>
          </a:bodyPr>
          <a:lstStyle>
            <a:lvl1pPr indent="-393700" lvl="0" marL="457200" algn="ctr">
              <a:lnSpc>
                <a:spcPct val="115000"/>
              </a:lnSpc>
              <a:spcBef>
                <a:spcPts val="0"/>
              </a:spcBef>
              <a:spcAft>
                <a:spcPts val="0"/>
              </a:spcAft>
              <a:buSzPts val="2600"/>
              <a:buChar char="●"/>
              <a:defRPr/>
            </a:lvl1pPr>
            <a:lvl2pPr indent="-355600" lvl="1" marL="914400" algn="ctr">
              <a:lnSpc>
                <a:spcPct val="115000"/>
              </a:lnSpc>
              <a:spcBef>
                <a:spcPts val="2300"/>
              </a:spcBef>
              <a:spcAft>
                <a:spcPts val="0"/>
              </a:spcAft>
              <a:buSzPts val="2000"/>
              <a:buChar char="○"/>
              <a:defRPr/>
            </a:lvl2pPr>
            <a:lvl3pPr indent="-355600" lvl="2" marL="1371600" algn="ctr">
              <a:lnSpc>
                <a:spcPct val="115000"/>
              </a:lnSpc>
              <a:spcBef>
                <a:spcPts val="2300"/>
              </a:spcBef>
              <a:spcAft>
                <a:spcPts val="0"/>
              </a:spcAft>
              <a:buSzPts val="2000"/>
              <a:buChar char="■"/>
              <a:defRPr/>
            </a:lvl3pPr>
            <a:lvl4pPr indent="-355600" lvl="3" marL="1828800" algn="ctr">
              <a:lnSpc>
                <a:spcPct val="115000"/>
              </a:lnSpc>
              <a:spcBef>
                <a:spcPts val="2300"/>
              </a:spcBef>
              <a:spcAft>
                <a:spcPts val="0"/>
              </a:spcAft>
              <a:buSzPts val="2000"/>
              <a:buChar char="●"/>
              <a:defRPr/>
            </a:lvl4pPr>
            <a:lvl5pPr indent="-355600" lvl="4" marL="2286000" algn="ctr">
              <a:lnSpc>
                <a:spcPct val="115000"/>
              </a:lnSpc>
              <a:spcBef>
                <a:spcPts val="2300"/>
              </a:spcBef>
              <a:spcAft>
                <a:spcPts val="0"/>
              </a:spcAft>
              <a:buSzPts val="2000"/>
              <a:buChar char="○"/>
              <a:defRPr/>
            </a:lvl5pPr>
            <a:lvl6pPr indent="-355600" lvl="5" marL="2743200" algn="ctr">
              <a:lnSpc>
                <a:spcPct val="115000"/>
              </a:lnSpc>
              <a:spcBef>
                <a:spcPts val="2300"/>
              </a:spcBef>
              <a:spcAft>
                <a:spcPts val="0"/>
              </a:spcAft>
              <a:buSzPts val="2000"/>
              <a:buChar char="■"/>
              <a:defRPr/>
            </a:lvl6pPr>
            <a:lvl7pPr indent="-355600" lvl="6" marL="3200400" algn="ctr">
              <a:lnSpc>
                <a:spcPct val="115000"/>
              </a:lnSpc>
              <a:spcBef>
                <a:spcPts val="2300"/>
              </a:spcBef>
              <a:spcAft>
                <a:spcPts val="0"/>
              </a:spcAft>
              <a:buSzPts val="2000"/>
              <a:buChar char="●"/>
              <a:defRPr/>
            </a:lvl7pPr>
            <a:lvl8pPr indent="-355600" lvl="7" marL="3657600" algn="ctr">
              <a:lnSpc>
                <a:spcPct val="115000"/>
              </a:lnSpc>
              <a:spcBef>
                <a:spcPts val="2300"/>
              </a:spcBef>
              <a:spcAft>
                <a:spcPts val="0"/>
              </a:spcAft>
              <a:buSzPts val="2000"/>
              <a:buChar char="○"/>
              <a:defRPr/>
            </a:lvl8pPr>
            <a:lvl9pPr indent="-355600" lvl="8" marL="4114800" algn="ctr">
              <a:lnSpc>
                <a:spcPct val="115000"/>
              </a:lnSpc>
              <a:spcBef>
                <a:spcPts val="2300"/>
              </a:spcBef>
              <a:spcAft>
                <a:spcPts val="2300"/>
              </a:spcAft>
              <a:buSzPts val="2000"/>
              <a:buChar char="■"/>
              <a:defRPr/>
            </a:lvl9pPr>
          </a:lstStyle>
          <a:p/>
        </p:txBody>
      </p:sp>
      <p:sp>
        <p:nvSpPr>
          <p:cNvPr id="138" name="Google Shape;138;p2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25"/>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27"/>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9" name="Google Shape;149;p2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2" name="Shape 152"/>
        <p:cNvGrpSpPr/>
        <p:nvPr/>
      </p:nvGrpSpPr>
      <p:grpSpPr>
        <a:xfrm>
          <a:off x="0" y="0"/>
          <a:ext cx="0" cy="0"/>
          <a:chOff x="0" y="0"/>
          <a:chExt cx="0" cy="0"/>
        </a:xfrm>
      </p:grpSpPr>
      <p:sp>
        <p:nvSpPr>
          <p:cNvPr id="153" name="Google Shape;153;p28"/>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8"/>
          <p:cNvSpPr txBox="1"/>
          <p:nvPr>
            <p:ph idx="1" type="body"/>
          </p:nvPr>
        </p:nvSpPr>
        <p:spPr>
          <a:xfrm>
            <a:off x="5528734" y="1404339"/>
            <a:ext cx="6583680" cy="6931378"/>
          </a:xfrm>
          <a:prstGeom prst="rect">
            <a:avLst/>
          </a:prstGeom>
          <a:noFill/>
          <a:ln>
            <a:noFill/>
          </a:ln>
        </p:spPr>
        <p:txBody>
          <a:bodyPr anchorCtr="0" anchor="t" bIns="130025" lIns="130025" spcFirstLastPara="1" rIns="130025" wrap="square" tIns="130025">
            <a:noAutofit/>
          </a:bodyPr>
          <a:lstStyle>
            <a:lvl1pPr indent="-520700" lvl="0" marL="457200" marR="0" algn="l">
              <a:lnSpc>
                <a:spcPct val="90000"/>
              </a:lnSpc>
              <a:spcBef>
                <a:spcPts val="14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90000"/>
              </a:lnSpc>
              <a:spcBef>
                <a:spcPts val="7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55" name="Google Shape;155;p28"/>
          <p:cNvSpPr txBox="1"/>
          <p:nvPr>
            <p:ph idx="2"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156" name="Google Shape;156;p28"/>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8"/>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29"/>
          <p:cNvSpPr txBox="1"/>
          <p:nvPr>
            <p:ph type="ctrTitle"/>
          </p:nvPr>
        </p:nvSpPr>
        <p:spPr>
          <a:xfrm>
            <a:off x="975360" y="1596250"/>
            <a:ext cx="11054080" cy="3395698"/>
          </a:xfrm>
          <a:prstGeom prst="rect">
            <a:avLst/>
          </a:prstGeom>
          <a:noFill/>
          <a:ln>
            <a:noFill/>
          </a:ln>
        </p:spPr>
        <p:txBody>
          <a:bodyPr anchorCtr="0" anchor="b" bIns="130025" lIns="130025" spcFirstLastPara="1" rIns="130025" wrap="square" tIns="130025">
            <a:noAutofit/>
          </a:bodyPr>
          <a:lstStyle>
            <a:lvl1pPr lvl="0" marR="0" algn="ctr">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9"/>
          <p:cNvSpPr txBox="1"/>
          <p:nvPr>
            <p:ph idx="1" type="subTitle"/>
          </p:nvPr>
        </p:nvSpPr>
        <p:spPr>
          <a:xfrm>
            <a:off x="1625600" y="5122898"/>
            <a:ext cx="9753600" cy="2354862"/>
          </a:xfrm>
          <a:prstGeom prst="rect">
            <a:avLst/>
          </a:prstGeom>
          <a:noFill/>
          <a:ln>
            <a:noFill/>
          </a:ln>
        </p:spPr>
        <p:txBody>
          <a:bodyPr anchorCtr="0" anchor="t" bIns="130025" lIns="130025" spcFirstLastPara="1" rIns="130025" wrap="square" tIns="130025">
            <a:noAutofit/>
          </a:bodyPr>
          <a:lstStyle>
            <a:lvl1pPr lvl="0" marR="0" algn="ctr">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lvl="1" marR="0" algn="ctr">
              <a:lnSpc>
                <a:spcPct val="90000"/>
              </a:lnSpc>
              <a:spcBef>
                <a:spcPts val="700"/>
              </a:spcBef>
              <a:spcAft>
                <a:spcPts val="0"/>
              </a:spcAft>
              <a:buClr>
                <a:schemeClr val="dk1"/>
              </a:buClr>
              <a:buSzPts val="3400"/>
              <a:buFont typeface="Arial"/>
              <a:buNone/>
              <a:defRPr b="0" i="0" sz="2800" u="none" cap="none" strike="noStrike">
                <a:solidFill>
                  <a:schemeClr val="dk1"/>
                </a:solidFill>
                <a:latin typeface="Calibri"/>
                <a:ea typeface="Calibri"/>
                <a:cs typeface="Calibri"/>
                <a:sym typeface="Calibri"/>
              </a:defRPr>
            </a:lvl2pPr>
            <a:lvl3pPr lvl="2" marR="0" algn="ctr">
              <a:lnSpc>
                <a:spcPct val="90000"/>
              </a:lnSpc>
              <a:spcBef>
                <a:spcPts val="700"/>
              </a:spcBef>
              <a:spcAft>
                <a:spcPts val="0"/>
              </a:spcAft>
              <a:buClr>
                <a:schemeClr val="dk1"/>
              </a:buClr>
              <a:buSzPts val="2800"/>
              <a:buFont typeface="Arial"/>
              <a:buNone/>
              <a:defRPr b="0" i="0" sz="2600" u="none" cap="none" strike="noStrike">
                <a:solidFill>
                  <a:schemeClr val="dk1"/>
                </a:solidFill>
                <a:latin typeface="Calibri"/>
                <a:ea typeface="Calibri"/>
                <a:cs typeface="Calibri"/>
                <a:sym typeface="Calibri"/>
              </a:defRPr>
            </a:lvl3pPr>
            <a:lvl4pPr lvl="3"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4pPr>
            <a:lvl5pPr lvl="4"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5pPr>
            <a:lvl6pPr lvl="5"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6pPr>
            <a:lvl7pPr lvl="6"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7pPr>
            <a:lvl8pPr lvl="7"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8pPr>
            <a:lvl9pPr lvl="8" marR="0" algn="ctr">
              <a:lnSpc>
                <a:spcPct val="90000"/>
              </a:lnSpc>
              <a:spcBef>
                <a:spcPts val="700"/>
              </a:spcBef>
              <a:spcAft>
                <a:spcPts val="0"/>
              </a:spcAft>
              <a:buClr>
                <a:schemeClr val="dk1"/>
              </a:buClr>
              <a:buSzPts val="2600"/>
              <a:buFont typeface="Arial"/>
              <a:buNone/>
              <a:defRPr b="0" i="0" sz="2300" u="none" cap="none" strike="noStrike">
                <a:solidFill>
                  <a:schemeClr val="dk1"/>
                </a:solidFill>
                <a:latin typeface="Calibri"/>
                <a:ea typeface="Calibri"/>
                <a:cs typeface="Calibri"/>
                <a:sym typeface="Calibri"/>
              </a:defRPr>
            </a:lvl9pPr>
          </a:lstStyle>
          <a:p/>
        </p:txBody>
      </p:sp>
      <p:sp>
        <p:nvSpPr>
          <p:cNvPr id="162" name="Google Shape;162;p29"/>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9"/>
          <p:cNvSpPr txBox="1"/>
          <p:nvPr>
            <p:ph idx="11" type="ftr"/>
          </p:nvPr>
        </p:nvSpPr>
        <p:spPr>
          <a:xfrm>
            <a:off x="4307840" y="9040144"/>
            <a:ext cx="7071360"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b="0" i="0" sz="17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9"/>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30"/>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30"/>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68" name="Google Shape;168;p30"/>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30"/>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3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1" name="Shape 171"/>
        <p:cNvGrpSpPr/>
        <p:nvPr/>
      </p:nvGrpSpPr>
      <p:grpSpPr>
        <a:xfrm>
          <a:off x="0" y="0"/>
          <a:ext cx="0" cy="0"/>
          <a:chOff x="0" y="0"/>
          <a:chExt cx="0" cy="0"/>
        </a:xfrm>
      </p:grpSpPr>
      <p:sp>
        <p:nvSpPr>
          <p:cNvPr id="172" name="Google Shape;172;p31"/>
          <p:cNvSpPr txBox="1"/>
          <p:nvPr>
            <p:ph type="title"/>
          </p:nvPr>
        </p:nvSpPr>
        <p:spPr>
          <a:xfrm>
            <a:off x="887307" y="2431629"/>
            <a:ext cx="11216640" cy="4057226"/>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85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73" name="Google Shape;173;p31"/>
          <p:cNvSpPr txBox="1"/>
          <p:nvPr>
            <p:ph idx="1" type="body"/>
          </p:nvPr>
        </p:nvSpPr>
        <p:spPr>
          <a:xfrm>
            <a:off x="887307" y="6527238"/>
            <a:ext cx="11216640" cy="2133599"/>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rgbClr val="888888"/>
              </a:buClr>
              <a:buSzPts val="3400"/>
              <a:buFont typeface="Arial"/>
              <a:buNone/>
              <a:defRPr b="0" i="0" sz="2800" u="none" cap="none" strike="noStrike">
                <a:solidFill>
                  <a:srgbClr val="888888"/>
                </a:solidFill>
                <a:latin typeface="Calibri"/>
                <a:ea typeface="Calibri"/>
                <a:cs typeface="Calibri"/>
                <a:sym typeface="Calibri"/>
              </a:defRPr>
            </a:lvl2pPr>
            <a:lvl3pPr indent="-228600" lvl="2" marL="1371600" marR="0" algn="l">
              <a:lnSpc>
                <a:spcPct val="90000"/>
              </a:lnSpc>
              <a:spcBef>
                <a:spcPts val="700"/>
              </a:spcBef>
              <a:spcAft>
                <a:spcPts val="0"/>
              </a:spcAft>
              <a:buClr>
                <a:srgbClr val="888888"/>
              </a:buClr>
              <a:buSzPts val="2800"/>
              <a:buFont typeface="Arial"/>
              <a:buNone/>
              <a:defRPr b="0" i="0" sz="2600" u="none" cap="none" strike="noStrike">
                <a:solidFill>
                  <a:srgbClr val="888888"/>
                </a:solidFill>
                <a:latin typeface="Calibri"/>
                <a:ea typeface="Calibri"/>
                <a:cs typeface="Calibri"/>
                <a:sym typeface="Calibri"/>
              </a:defRPr>
            </a:lvl3pPr>
            <a:lvl4pPr indent="-228600" lvl="3" marL="1828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4pPr>
            <a:lvl5pPr indent="-228600" lvl="4" marL="22860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5pPr>
            <a:lvl6pPr indent="-228600" lvl="5" marL="27432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6pPr>
            <a:lvl7pPr indent="-228600" lvl="6" marL="32004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7pPr>
            <a:lvl8pPr indent="-228600" lvl="7" marL="36576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8pPr>
            <a:lvl9pPr indent="-228600" lvl="8" marL="4114800" marR="0" algn="l">
              <a:lnSpc>
                <a:spcPct val="90000"/>
              </a:lnSpc>
              <a:spcBef>
                <a:spcPts val="700"/>
              </a:spcBef>
              <a:spcAft>
                <a:spcPts val="0"/>
              </a:spcAft>
              <a:buClr>
                <a:srgbClr val="888888"/>
              </a:buClr>
              <a:buSzPts val="2600"/>
              <a:buFont typeface="Arial"/>
              <a:buNone/>
              <a:defRPr b="0" i="0" sz="2300" u="none" cap="none" strike="noStrike">
                <a:solidFill>
                  <a:srgbClr val="888888"/>
                </a:solidFill>
                <a:latin typeface="Calibri"/>
                <a:ea typeface="Calibri"/>
                <a:cs typeface="Calibri"/>
                <a:sym typeface="Calibri"/>
              </a:defRPr>
            </a:lvl9pPr>
          </a:lstStyle>
          <a:p/>
        </p:txBody>
      </p:sp>
      <p:sp>
        <p:nvSpPr>
          <p:cNvPr id="174" name="Google Shape;174;p31"/>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5" name="Google Shape;175;p31"/>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6" name="Google Shape;176;p3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7" name="Shape 177"/>
        <p:cNvGrpSpPr/>
        <p:nvPr/>
      </p:nvGrpSpPr>
      <p:grpSpPr>
        <a:xfrm>
          <a:off x="0" y="0"/>
          <a:ext cx="0" cy="0"/>
          <a:chOff x="0" y="0"/>
          <a:chExt cx="0" cy="0"/>
        </a:xfrm>
      </p:grpSpPr>
      <p:sp>
        <p:nvSpPr>
          <p:cNvPr id="178" name="Google Shape;178;p32"/>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79" name="Google Shape;179;p32"/>
          <p:cNvSpPr txBox="1"/>
          <p:nvPr>
            <p:ph idx="1" type="body"/>
          </p:nvPr>
        </p:nvSpPr>
        <p:spPr>
          <a:xfrm>
            <a:off x="8940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0" name="Google Shape;180;p32"/>
          <p:cNvSpPr txBox="1"/>
          <p:nvPr>
            <p:ph idx="2" type="body"/>
          </p:nvPr>
        </p:nvSpPr>
        <p:spPr>
          <a:xfrm>
            <a:off x="6583680" y="2596444"/>
            <a:ext cx="5527040" cy="618857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1" name="Google Shape;181;p32"/>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2" name="Google Shape;182;p32"/>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83" name="Google Shape;183;p3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4" name="Shape 184"/>
        <p:cNvGrpSpPr/>
        <p:nvPr/>
      </p:nvGrpSpPr>
      <p:grpSpPr>
        <a:xfrm>
          <a:off x="0" y="0"/>
          <a:ext cx="0" cy="0"/>
          <a:chOff x="0" y="0"/>
          <a:chExt cx="0" cy="0"/>
        </a:xfrm>
      </p:grpSpPr>
      <p:sp>
        <p:nvSpPr>
          <p:cNvPr id="185" name="Google Shape;185;p33"/>
          <p:cNvSpPr txBox="1"/>
          <p:nvPr>
            <p:ph type="title"/>
          </p:nvPr>
        </p:nvSpPr>
        <p:spPr>
          <a:xfrm>
            <a:off x="895774"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86" name="Google Shape;186;p33"/>
          <p:cNvSpPr txBox="1"/>
          <p:nvPr>
            <p:ph idx="1" type="body"/>
          </p:nvPr>
        </p:nvSpPr>
        <p:spPr>
          <a:xfrm>
            <a:off x="895775" y="2390987"/>
            <a:ext cx="5501639"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87" name="Google Shape;187;p33"/>
          <p:cNvSpPr txBox="1"/>
          <p:nvPr>
            <p:ph idx="2" type="body"/>
          </p:nvPr>
        </p:nvSpPr>
        <p:spPr>
          <a:xfrm>
            <a:off x="895775" y="3562773"/>
            <a:ext cx="5501639"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88" name="Google Shape;188;p33"/>
          <p:cNvSpPr txBox="1"/>
          <p:nvPr>
            <p:ph idx="3" type="body"/>
          </p:nvPr>
        </p:nvSpPr>
        <p:spPr>
          <a:xfrm>
            <a:off x="6583680" y="2390987"/>
            <a:ext cx="5528734" cy="1171786"/>
          </a:xfrm>
          <a:prstGeom prst="rect">
            <a:avLst/>
          </a:prstGeom>
          <a:noFill/>
          <a:ln>
            <a:noFill/>
          </a:ln>
        </p:spPr>
        <p:txBody>
          <a:bodyPr anchorCtr="0" anchor="b"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1" i="0" sz="2300" u="none" cap="none" strike="noStrike">
                <a:solidFill>
                  <a:schemeClr val="dk1"/>
                </a:solidFill>
                <a:latin typeface="Calibri"/>
                <a:ea typeface="Calibri"/>
                <a:cs typeface="Calibri"/>
                <a:sym typeface="Calibri"/>
              </a:defRPr>
            </a:lvl9pPr>
          </a:lstStyle>
          <a:p/>
        </p:txBody>
      </p:sp>
      <p:sp>
        <p:nvSpPr>
          <p:cNvPr id="189" name="Google Shape;189;p33"/>
          <p:cNvSpPr txBox="1"/>
          <p:nvPr>
            <p:ph idx="4" type="body"/>
          </p:nvPr>
        </p:nvSpPr>
        <p:spPr>
          <a:xfrm>
            <a:off x="6583680" y="3562773"/>
            <a:ext cx="5528734" cy="5240303"/>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90" name="Google Shape;190;p33"/>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1" name="Google Shape;191;p33"/>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2" name="Google Shape;192;p3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3" name="Shape 193"/>
        <p:cNvGrpSpPr/>
        <p:nvPr/>
      </p:nvGrpSpPr>
      <p:grpSpPr>
        <a:xfrm>
          <a:off x="0" y="0"/>
          <a:ext cx="0" cy="0"/>
          <a:chOff x="0" y="0"/>
          <a:chExt cx="0" cy="0"/>
        </a:xfrm>
      </p:grpSpPr>
      <p:sp>
        <p:nvSpPr>
          <p:cNvPr id="194" name="Google Shape;194;p34"/>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5" name="Google Shape;195;p34"/>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96" name="Google Shape;196;p3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97" name="Shape 197"/>
        <p:cNvGrpSpPr/>
        <p:nvPr/>
      </p:nvGrpSpPr>
      <p:grpSpPr>
        <a:xfrm>
          <a:off x="0" y="0"/>
          <a:ext cx="0" cy="0"/>
          <a:chOff x="0" y="0"/>
          <a:chExt cx="0" cy="0"/>
        </a:xfrm>
      </p:grpSpPr>
      <p:sp>
        <p:nvSpPr>
          <p:cNvPr id="198" name="Google Shape;198;p35"/>
          <p:cNvSpPr txBox="1"/>
          <p:nvPr>
            <p:ph type="title"/>
          </p:nvPr>
        </p:nvSpPr>
        <p:spPr>
          <a:xfrm>
            <a:off x="895774" y="650240"/>
            <a:ext cx="4194386" cy="2275840"/>
          </a:xfrm>
          <a:prstGeom prst="rect">
            <a:avLst/>
          </a:prstGeom>
          <a:noFill/>
          <a:ln>
            <a:noFill/>
          </a:ln>
        </p:spPr>
        <p:txBody>
          <a:bodyPr anchorCtr="0" anchor="b"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46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99" name="Google Shape;199;p35"/>
          <p:cNvSpPr/>
          <p:nvPr>
            <p:ph idx="2" type="pic"/>
          </p:nvPr>
        </p:nvSpPr>
        <p:spPr>
          <a:xfrm>
            <a:off x="5528734" y="1404339"/>
            <a:ext cx="6583680" cy="6931378"/>
          </a:xfrm>
          <a:prstGeom prst="rect">
            <a:avLst/>
          </a:prstGeom>
          <a:noFill/>
          <a:ln>
            <a:noFill/>
          </a:ln>
        </p:spPr>
      </p:sp>
      <p:sp>
        <p:nvSpPr>
          <p:cNvPr id="200" name="Google Shape;200;p35"/>
          <p:cNvSpPr txBox="1"/>
          <p:nvPr>
            <p:ph idx="1" type="body"/>
          </p:nvPr>
        </p:nvSpPr>
        <p:spPr>
          <a:xfrm>
            <a:off x="895774" y="2926080"/>
            <a:ext cx="4194386" cy="5420925"/>
          </a:xfrm>
          <a:prstGeom prst="rect">
            <a:avLst/>
          </a:prstGeom>
          <a:noFill/>
          <a:ln>
            <a:noFill/>
          </a:ln>
        </p:spPr>
        <p:txBody>
          <a:bodyPr anchorCtr="0" anchor="t" bIns="130025" lIns="130025" spcFirstLastPara="1" rIns="130025" wrap="square" tIns="130025">
            <a:noAutofit/>
          </a:bodyPr>
          <a:lstStyle>
            <a:lvl1pPr indent="-228600" lvl="0" marL="457200" marR="0" algn="l">
              <a:lnSpc>
                <a:spcPct val="90000"/>
              </a:lnSpc>
              <a:spcBef>
                <a:spcPts val="1400"/>
              </a:spcBef>
              <a:spcAft>
                <a:spcPts val="0"/>
              </a:spcAft>
              <a:buClr>
                <a:schemeClr val="dk1"/>
              </a:buClr>
              <a:buSzPts val="4000"/>
              <a:buFont typeface="Arial"/>
              <a:buNone/>
              <a:defRPr b="0" i="0" sz="2300" u="none" cap="none" strike="noStrike">
                <a:solidFill>
                  <a:schemeClr val="dk1"/>
                </a:solidFill>
                <a:latin typeface="Calibri"/>
                <a:ea typeface="Calibri"/>
                <a:cs typeface="Calibri"/>
                <a:sym typeface="Calibri"/>
              </a:defRPr>
            </a:lvl1pPr>
            <a:lvl2pPr indent="-228600" lvl="1" marL="914400" marR="0" algn="l">
              <a:lnSpc>
                <a:spcPct val="90000"/>
              </a:lnSpc>
              <a:spcBef>
                <a:spcPts val="700"/>
              </a:spcBef>
              <a:spcAft>
                <a:spcPts val="0"/>
              </a:spcAft>
              <a:buClr>
                <a:schemeClr val="dk1"/>
              </a:buClr>
              <a:buSzPts val="3400"/>
              <a:buFont typeface="Arial"/>
              <a:buNone/>
              <a:defRPr b="0"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700"/>
              </a:spcBef>
              <a:spcAft>
                <a:spcPts val="0"/>
              </a:spcAft>
              <a:buClr>
                <a:schemeClr val="dk1"/>
              </a:buClr>
              <a:buSzPts val="2800"/>
              <a:buFont typeface="Arial"/>
              <a:buNone/>
              <a:defRPr b="0" i="0" sz="1700" u="none" cap="none" strike="noStrike">
                <a:solidFill>
                  <a:schemeClr val="dk1"/>
                </a:solidFill>
                <a:latin typeface="Calibri"/>
                <a:ea typeface="Calibri"/>
                <a:cs typeface="Calibri"/>
                <a:sym typeface="Calibri"/>
              </a:defRPr>
            </a:lvl3pPr>
            <a:lvl4pPr indent="-228600" lvl="3" marL="1828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4pPr>
            <a:lvl5pPr indent="-228600" lvl="4" marL="22860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5pPr>
            <a:lvl6pPr indent="-228600" lvl="5" marL="27432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6pPr>
            <a:lvl7pPr indent="-228600" lvl="6" marL="32004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7pPr>
            <a:lvl8pPr indent="-228600" lvl="7" marL="36576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8pPr>
            <a:lvl9pPr indent="-228600" lvl="8" marL="4114800" marR="0" algn="l">
              <a:lnSpc>
                <a:spcPct val="90000"/>
              </a:lnSpc>
              <a:spcBef>
                <a:spcPts val="700"/>
              </a:spcBef>
              <a:spcAft>
                <a:spcPts val="0"/>
              </a:spcAft>
              <a:buClr>
                <a:schemeClr val="dk1"/>
              </a:buClr>
              <a:buSzPts val="2600"/>
              <a:buFont typeface="Arial"/>
              <a:buNone/>
              <a:defRPr b="0" i="0" sz="1400" u="none" cap="none" strike="noStrike">
                <a:solidFill>
                  <a:schemeClr val="dk1"/>
                </a:solidFill>
                <a:latin typeface="Calibri"/>
                <a:ea typeface="Calibri"/>
                <a:cs typeface="Calibri"/>
                <a:sym typeface="Calibri"/>
              </a:defRPr>
            </a:lvl9pPr>
          </a:lstStyle>
          <a:p/>
        </p:txBody>
      </p:sp>
      <p:sp>
        <p:nvSpPr>
          <p:cNvPr id="201" name="Google Shape;201;p35"/>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2" name="Google Shape;202;p35"/>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3" name="Google Shape;203;p3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3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06" name="Google Shape;206;p36"/>
          <p:cNvSpPr txBox="1"/>
          <p:nvPr>
            <p:ph idx="1" type="body"/>
          </p:nvPr>
        </p:nvSpPr>
        <p:spPr>
          <a:xfrm rot="5400000">
            <a:off x="3408115" y="82409"/>
            <a:ext cx="6188570" cy="1121664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07" name="Google Shape;207;p3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8" name="Google Shape;208;p3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09" name="Google Shape;209;p3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0" name="Shape 210"/>
        <p:cNvGrpSpPr/>
        <p:nvPr/>
      </p:nvGrpSpPr>
      <p:grpSpPr>
        <a:xfrm>
          <a:off x="0" y="0"/>
          <a:ext cx="0" cy="0"/>
          <a:chOff x="0" y="0"/>
          <a:chExt cx="0" cy="0"/>
        </a:xfrm>
      </p:grpSpPr>
      <p:sp>
        <p:nvSpPr>
          <p:cNvPr id="211" name="Google Shape;211;p37"/>
          <p:cNvSpPr txBox="1"/>
          <p:nvPr>
            <p:ph type="title"/>
          </p:nvPr>
        </p:nvSpPr>
        <p:spPr>
          <a:xfrm rot="5400000">
            <a:off x="6575777" y="3250071"/>
            <a:ext cx="8265725" cy="2804160"/>
          </a:xfrm>
          <a:prstGeom prst="rect">
            <a:avLst/>
          </a:prstGeom>
          <a:noFill/>
          <a:ln>
            <a:noFill/>
          </a:ln>
        </p:spPr>
        <p:txBody>
          <a:bodyPr anchorCtr="0" anchor="ctr" bIns="130025" lIns="130025" spcFirstLastPara="1" rIns="130025" wrap="square" tIns="130025">
            <a:noAutofit/>
          </a:bodyPr>
          <a:lstStyle>
            <a:lvl1pPr lvl="0" marR="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212" name="Google Shape;212;p37"/>
          <p:cNvSpPr txBox="1"/>
          <p:nvPr>
            <p:ph idx="1" type="body"/>
          </p:nvPr>
        </p:nvSpPr>
        <p:spPr>
          <a:xfrm rot="5400000">
            <a:off x="886177" y="527191"/>
            <a:ext cx="8265725" cy="8249920"/>
          </a:xfrm>
          <a:prstGeom prst="rect">
            <a:avLst/>
          </a:prstGeom>
          <a:noFill/>
          <a:ln>
            <a:noFill/>
          </a:ln>
        </p:spPr>
        <p:txBody>
          <a:bodyPr anchorCtr="0" anchor="t" bIns="130025" lIns="130025" spcFirstLastPara="1" rIns="130025" wrap="square" tIns="130025">
            <a:noAutofit/>
          </a:bodyPr>
          <a:lstStyle>
            <a:lvl1pPr indent="-482600" lvl="0" marL="457200" marR="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3" name="Google Shape;213;p37"/>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4" name="Google Shape;214;p37"/>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SzPts val="2000"/>
              <a:buNone/>
              <a:defRPr sz="1700">
                <a:solidFill>
                  <a:srgbClr val="888888"/>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215" name="Google Shape;215;p3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2" name="Shape 222"/>
        <p:cNvGrpSpPr/>
        <p:nvPr/>
      </p:nvGrpSpPr>
      <p:grpSpPr>
        <a:xfrm>
          <a:off x="0" y="0"/>
          <a:ext cx="0" cy="0"/>
          <a:chOff x="0" y="0"/>
          <a:chExt cx="0" cy="0"/>
        </a:xfrm>
      </p:grpSpPr>
      <p:sp>
        <p:nvSpPr>
          <p:cNvPr id="223" name="Google Shape;223;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4" name="Google Shape;224;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6" name="Google Shape;226;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7" name="Shape 227"/>
        <p:cNvGrpSpPr/>
        <p:nvPr/>
      </p:nvGrpSpPr>
      <p:grpSpPr>
        <a:xfrm>
          <a:off x="0" y="0"/>
          <a:ext cx="0" cy="0"/>
          <a:chOff x="0" y="0"/>
          <a:chExt cx="0" cy="0"/>
        </a:xfrm>
      </p:grpSpPr>
      <p:sp>
        <p:nvSpPr>
          <p:cNvPr id="228" name="Google Shape;228;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9" name="Google Shape;229;p40"/>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0" name="Google Shape;230;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1" name="Google Shape;231;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2" name="Google Shape;232;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3" name="Shape 233"/>
        <p:cNvGrpSpPr/>
        <p:nvPr/>
      </p:nvGrpSpPr>
      <p:grpSpPr>
        <a:xfrm>
          <a:off x="0" y="0"/>
          <a:ext cx="0" cy="0"/>
          <a:chOff x="0" y="0"/>
          <a:chExt cx="0" cy="0"/>
        </a:xfrm>
      </p:grpSpPr>
      <p:sp>
        <p:nvSpPr>
          <p:cNvPr id="234" name="Google Shape;234;p41"/>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5" name="Google Shape;235;p41"/>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36" name="Google Shape;236;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7" name="Google Shape;237;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8" name="Google Shape;238;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9" name="Shape 239"/>
        <p:cNvGrpSpPr/>
        <p:nvPr/>
      </p:nvGrpSpPr>
      <p:grpSpPr>
        <a:xfrm>
          <a:off x="0" y="0"/>
          <a:ext cx="0" cy="0"/>
          <a:chOff x="0" y="0"/>
          <a:chExt cx="0" cy="0"/>
        </a:xfrm>
      </p:grpSpPr>
      <p:sp>
        <p:nvSpPr>
          <p:cNvPr id="240" name="Google Shape;240;p42"/>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1" name="Google Shape;241;p42"/>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2" name="Google Shape;242;p42"/>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3" name="Google Shape;243;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4" name="Google Shape;244;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5" name="Google Shape;245;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6" name="Shape 246"/>
        <p:cNvGrpSpPr/>
        <p:nvPr/>
      </p:nvGrpSpPr>
      <p:grpSpPr>
        <a:xfrm>
          <a:off x="0" y="0"/>
          <a:ext cx="0" cy="0"/>
          <a:chOff x="0" y="0"/>
          <a:chExt cx="0" cy="0"/>
        </a:xfrm>
      </p:grpSpPr>
      <p:sp>
        <p:nvSpPr>
          <p:cNvPr id="247" name="Google Shape;247;p43"/>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8" name="Google Shape;248;p43"/>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49" name="Google Shape;249;p43"/>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0" name="Google Shape;250;p43"/>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51" name="Google Shape;251;p43"/>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2" name="Google Shape;252;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3" name="Google Shape;253;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4" name="Google Shape;254;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44"/>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7" name="Google Shape;257;p44"/>
          <p:cNvSpPr/>
          <p:nvPr>
            <p:ph idx="2" type="pic"/>
          </p:nvPr>
        </p:nvSpPr>
        <p:spPr>
          <a:xfrm>
            <a:off x="5528734" y="1404339"/>
            <a:ext cx="6583680" cy="6931378"/>
          </a:xfrm>
          <a:prstGeom prst="rect">
            <a:avLst/>
          </a:prstGeom>
          <a:noFill/>
          <a:ln>
            <a:noFill/>
          </a:ln>
        </p:spPr>
      </p:sp>
      <p:sp>
        <p:nvSpPr>
          <p:cNvPr id="258" name="Google Shape;258;p44"/>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59" name="Google Shape;259;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0" name="Google Shape;260;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2" name="Shape 262"/>
        <p:cNvGrpSpPr/>
        <p:nvPr/>
      </p:nvGrpSpPr>
      <p:grpSpPr>
        <a:xfrm>
          <a:off x="0" y="0"/>
          <a:ext cx="0" cy="0"/>
          <a:chOff x="0" y="0"/>
          <a:chExt cx="0" cy="0"/>
        </a:xfrm>
      </p:grpSpPr>
      <p:sp>
        <p:nvSpPr>
          <p:cNvPr id="263" name="Google Shape;263;p45"/>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4" name="Google Shape;264;p45"/>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65" name="Google Shape;265;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6" name="Google Shape;266;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7" name="Google Shape;267;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8" name="Shape 268"/>
        <p:cNvGrpSpPr/>
        <p:nvPr/>
      </p:nvGrpSpPr>
      <p:grpSpPr>
        <a:xfrm>
          <a:off x="0" y="0"/>
          <a:ext cx="0" cy="0"/>
          <a:chOff x="0" y="0"/>
          <a:chExt cx="0" cy="0"/>
        </a:xfrm>
      </p:grpSpPr>
      <p:sp>
        <p:nvSpPr>
          <p:cNvPr id="269" name="Google Shape;269;p46"/>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0" name="Google Shape;270;p46"/>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1" name="Google Shape;271;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2" name="Google Shape;272;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3" name="Google Shape;273;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theme" Target="../theme/theme2.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9pPr>
          </a:lstStyle>
          <a:p/>
        </p:txBody>
      </p:sp>
      <p:sp>
        <p:nvSpPr>
          <p:cNvPr id="98" name="Google Shape;98;p14"/>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55600" lvl="1" marL="914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2300"/>
              </a:spcBef>
              <a:spcAft>
                <a:spcPts val="230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99" name="Google Shape;99;p1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p26"/>
          <p:cNvSpPr txBox="1"/>
          <p:nvPr>
            <p:ph type="title"/>
          </p:nvPr>
        </p:nvSpPr>
        <p:spPr>
          <a:xfrm>
            <a:off x="894080" y="519290"/>
            <a:ext cx="11216640" cy="1885245"/>
          </a:xfrm>
          <a:prstGeom prst="rect">
            <a:avLst/>
          </a:prstGeom>
          <a:noFill/>
          <a:ln>
            <a:noFill/>
          </a:ln>
        </p:spPr>
        <p:txBody>
          <a:bodyPr anchorCtr="0" anchor="ctr" bIns="130025" lIns="130025" spcFirstLastPara="1" rIns="130025" wrap="square" tIns="130025">
            <a:noAutofit/>
          </a:bodyPr>
          <a:lstStyle>
            <a:lvl1pPr lvl="0" marR="0" rtl="0" algn="l">
              <a:lnSpc>
                <a:spcPct val="9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43" name="Google Shape;143;p26"/>
          <p:cNvSpPr txBox="1"/>
          <p:nvPr>
            <p:ph idx="1" type="body"/>
          </p:nvPr>
        </p:nvSpPr>
        <p:spPr>
          <a:xfrm>
            <a:off x="894080" y="2596444"/>
            <a:ext cx="11216640" cy="6188570"/>
          </a:xfrm>
          <a:prstGeom prst="rect">
            <a:avLst/>
          </a:prstGeom>
          <a:noFill/>
          <a:ln>
            <a:noFill/>
          </a:ln>
        </p:spPr>
        <p:txBody>
          <a:bodyPr anchorCtr="0" anchor="t" bIns="130025" lIns="130025" spcFirstLastPara="1" rIns="130025" wrap="square" tIns="130025">
            <a:no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44" name="Google Shape;144;p26"/>
          <p:cNvSpPr txBox="1"/>
          <p:nvPr>
            <p:ph idx="10" type="dt"/>
          </p:nvPr>
        </p:nvSpPr>
        <p:spPr>
          <a:xfrm>
            <a:off x="894080" y="9040144"/>
            <a:ext cx="2926080"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45" name="Google Shape;145;p26"/>
          <p:cNvSpPr txBox="1"/>
          <p:nvPr>
            <p:ph idx="11" type="ftr"/>
          </p:nvPr>
        </p:nvSpPr>
        <p:spPr>
          <a:xfrm>
            <a:off x="4307840" y="9040144"/>
            <a:ext cx="7244297" cy="519289"/>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46" name="Google Shape;146;p2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3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18" name="Google Shape;218;p3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19" name="Google Shape;219;p3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0" name="Google Shape;220;p3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1" name="Google Shape;221;p3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creativecommons.org/licenses/by-sa/4.0/deed.es" TargetMode="External"/><Relationship Id="rId10" Type="http://schemas.openxmlformats.org/officeDocument/2006/relationships/image" Target="../media/image12.png"/><Relationship Id="rId12" Type="http://schemas.openxmlformats.org/officeDocument/2006/relationships/hyperlink" Target="https://misionleccionesbiblicas.org/" TargetMode="External"/><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hyperlink" Target="https://www.unfoldingword.org/sweet-publishing/" TargetMode="External"/><Relationship Id="rId5" Type="http://schemas.openxmlformats.org/officeDocument/2006/relationships/image" Target="../media/image9.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7"/>
          <p:cNvSpPr txBox="1"/>
          <p:nvPr>
            <p:ph type="ctrTitle"/>
          </p:nvPr>
        </p:nvSpPr>
        <p:spPr>
          <a:xfrm>
            <a:off x="443318" y="1411935"/>
            <a:ext cx="12118187" cy="3892480"/>
          </a:xfrm>
          <a:prstGeom prst="rect">
            <a:avLst/>
          </a:prstGeom>
          <a:noFill/>
          <a:ln>
            <a:noFill/>
          </a:ln>
        </p:spPr>
        <p:txBody>
          <a:bodyPr anchorCtr="0" anchor="b" bIns="130025" lIns="130025" spcFirstLastPara="1" rIns="130025" wrap="square" tIns="130025">
            <a:noAutofit/>
          </a:bodyPr>
          <a:lstStyle/>
          <a:p>
            <a:pPr indent="0" lvl="0" marL="0" rtl="0" algn="ctr">
              <a:lnSpc>
                <a:spcPct val="100000"/>
              </a:lnSpc>
              <a:spcBef>
                <a:spcPts val="0"/>
              </a:spcBef>
              <a:spcAft>
                <a:spcPts val="0"/>
              </a:spcAft>
              <a:buSzPts val="7400"/>
              <a:buNone/>
            </a:pPr>
            <a:r>
              <a:t/>
            </a:r>
            <a:endParaRPr/>
          </a:p>
        </p:txBody>
      </p:sp>
      <p:sp>
        <p:nvSpPr>
          <p:cNvPr id="279" name="Google Shape;279;p47"/>
          <p:cNvSpPr txBox="1"/>
          <p:nvPr>
            <p:ph idx="1" type="subTitle"/>
          </p:nvPr>
        </p:nvSpPr>
        <p:spPr>
          <a:xfrm>
            <a:off x="443307" y="5374340"/>
            <a:ext cx="12118187" cy="1503147"/>
          </a:xfrm>
          <a:prstGeom prst="rect">
            <a:avLst/>
          </a:prstGeom>
          <a:noFill/>
          <a:ln>
            <a:noFill/>
          </a:ln>
        </p:spPr>
        <p:txBody>
          <a:bodyPr anchorCtr="0" anchor="t" bIns="130025" lIns="130025" spcFirstLastPara="1" rIns="130025" wrap="square" tIns="130025">
            <a:noAutofit/>
          </a:bodyPr>
          <a:lstStyle/>
          <a:p>
            <a:pPr indent="0" lvl="0" marL="0" rtl="0" algn="ctr">
              <a:lnSpc>
                <a:spcPct val="100000"/>
              </a:lnSpc>
              <a:spcBef>
                <a:spcPts val="0"/>
              </a:spcBef>
              <a:spcAft>
                <a:spcPts val="0"/>
              </a:spcAft>
              <a:buSzPts val="4000"/>
              <a:buNone/>
            </a:pPr>
            <a:r>
              <a:t/>
            </a:r>
            <a:endParaRPr/>
          </a:p>
        </p:txBody>
      </p:sp>
      <p:pic>
        <p:nvPicPr>
          <p:cNvPr id="280" name="Google Shape;280;p47" title="02.07 Una esposa para Isaac_Cover1 ES.png"/>
          <p:cNvPicPr preferRelativeResize="0"/>
          <p:nvPr/>
        </p:nvPicPr>
        <p:blipFill rotWithShape="1">
          <a:blip r:embed="rId3">
            <a:alphaModFix/>
          </a:blip>
          <a:srcRect b="0" l="0" r="0" t="0"/>
          <a:stretch/>
        </p:blipFill>
        <p:spPr>
          <a:xfrm>
            <a:off x="0" y="-54258"/>
            <a:ext cx="13004801" cy="9753689"/>
          </a:xfrm>
          <a:prstGeom prst="rect">
            <a:avLst/>
          </a:prstGeom>
          <a:noFill/>
          <a:ln>
            <a:noFill/>
          </a:ln>
        </p:spPr>
      </p:pic>
      <p:sp>
        <p:nvSpPr>
          <p:cNvPr id="281" name="Google Shape;281;p4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Una Esposa Para Isaac </a:t>
            </a:r>
            <a:endParaRPr sz="1400">
              <a:solidFill>
                <a:schemeClr val="lt1"/>
              </a:solidFill>
              <a:latin typeface="Calibri"/>
              <a:ea typeface="Calibri"/>
              <a:cs typeface="Calibri"/>
              <a:sym typeface="Calibri"/>
            </a:endParaRPr>
          </a:p>
        </p:txBody>
      </p:sp>
      <p:sp>
        <p:nvSpPr>
          <p:cNvPr id="282" name="Google Shape;282;p4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6"/>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10. Abraham’s servant was so happy!  God had answered his prayer.  He knew Rebekah was the right wife for Isaac.  The servant gave Rebekah two gold bracelets and a gold nose ring.</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“Whose daughter are you? Is there room for my camels and me to stay overnight at your house?” he asked.</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 </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“My father is Bethuel the son of Nahor. Yes, there is room at our house.  I will go and tell my family.”</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 </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How thankful the servant was. Of all the people he could meet on his journey God had led him straight to Abraham’s relatives!  </a:t>
            </a:r>
            <a:endParaRPr b="0" i="0" sz="2300" u="none" cap="none" strike="noStrike">
              <a:solidFill>
                <a:schemeClr val="dk1"/>
              </a:solidFill>
              <a:highlight>
                <a:srgbClr val="FFFF00"/>
              </a:highlight>
              <a:latin typeface="Calibri"/>
              <a:ea typeface="Calibri"/>
              <a:cs typeface="Calibri"/>
              <a:sym typeface="Calibri"/>
            </a:endParaRPr>
          </a:p>
        </p:txBody>
      </p:sp>
      <p:pic>
        <p:nvPicPr>
          <p:cNvPr id="361" name="Google Shape;361;p5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2" name="Google Shape;362;p56"/>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63" name="Google Shape;363;p56"/>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57"/>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11. The servant went to Rebekah’s home and explained who he was and why he was there. Rebekah’s father, Bethuel, and brother, Laban, listened carefully to the servant explain how God had led him to their house and to Rebekah.  Everyone was amazed at this.  </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And they were also happy when they heard how God had blessed their relative, Abraham.  He had left them long ago and they were so happy that he still loved God like they did.</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 </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Then the servant asked an important question, “Will you let Rebekah travel with me back to Canaan to marry Isaac?”</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 </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Bethuel agreed that this was what God would want so they said “yes”.  Abraham’s servant wanted to leave right away but Rebekah’s family did not want her to go yet.  They finally said, “We will let Rebekah decide.”</a:t>
            </a:r>
            <a:endParaRPr b="0" i="0" sz="2300" u="none" cap="none" strike="noStrike">
              <a:solidFill>
                <a:schemeClr val="dk1"/>
              </a:solidFill>
              <a:highlight>
                <a:srgbClr val="FFFF00"/>
              </a:highlight>
              <a:latin typeface="Calibri"/>
              <a:ea typeface="Calibri"/>
              <a:cs typeface="Calibri"/>
              <a:sym typeface="Calibri"/>
            </a:endParaRPr>
          </a:p>
        </p:txBody>
      </p:sp>
      <p:pic>
        <p:nvPicPr>
          <p:cNvPr id="370" name="Google Shape;370;p5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71" name="Google Shape;371;p57"/>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72" name="Google Shape;372;p57"/>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12. Rebekah thought about how God had led the servant to her family and to her.  She wanted to marry someone who obeyed God like her family did.  Rebekah said, “Yes, I will go.” </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 </a:t>
            </a: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Abraham’s servant was so happy!  He gave Rebekah and her family even more rich gifts and prepared to go. </a:t>
            </a:r>
            <a:endParaRPr b="0" i="0" sz="2300" u="none" cap="none" strike="noStrike">
              <a:solidFill>
                <a:schemeClr val="dk1"/>
              </a:solidFill>
              <a:highlight>
                <a:srgbClr val="FFFF00"/>
              </a:highlight>
              <a:latin typeface="Calibri"/>
              <a:ea typeface="Calibri"/>
              <a:cs typeface="Calibri"/>
              <a:sym typeface="Calibri"/>
            </a:endParaRPr>
          </a:p>
        </p:txBody>
      </p:sp>
      <p:pic>
        <p:nvPicPr>
          <p:cNvPr id="379" name="Google Shape;379;p5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80" name="Google Shape;380;p5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81" name="Google Shape;381;p5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13. Rebekah and the servant had to travel a long way before their journey was complete. She and Isaac were very happy when they saw each other. They got married and Isaac loved Rebekah very much.</a:t>
            </a:r>
            <a:endParaRPr b="0" i="0" sz="2300" u="none" cap="none" strike="noStrike">
              <a:solidFill>
                <a:schemeClr val="dk1"/>
              </a:solidFill>
              <a:highlight>
                <a:srgbClr val="FFFF00"/>
              </a:highlight>
              <a:latin typeface="Calibri"/>
              <a:ea typeface="Calibri"/>
              <a:cs typeface="Calibri"/>
              <a:sym typeface="Calibri"/>
            </a:endParaRPr>
          </a:p>
        </p:txBody>
      </p:sp>
      <p:pic>
        <p:nvPicPr>
          <p:cNvPr id="388" name="Google Shape;388;p5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89" name="Google Shape;389;p5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F9F9F9"/>
                </a:solidFill>
                <a:latin typeface="Calibri"/>
                <a:ea typeface="Calibri"/>
                <a:cs typeface="Calibri"/>
                <a:sym typeface="Calibri"/>
              </a:rPr>
              <a:t>    misionleccionesbiblicas.org    </a:t>
            </a:r>
            <a:r>
              <a:rPr lang="en-US">
                <a:solidFill>
                  <a:srgbClr val="F9F9F9"/>
                </a:solidFill>
                <a:latin typeface="Calibri"/>
                <a:ea typeface="Calibri"/>
                <a:cs typeface="Calibri"/>
                <a:sym typeface="Calibri"/>
              </a:rPr>
              <a:t>Una Esposa Para Isaac </a:t>
            </a:r>
            <a:endParaRPr sz="1400">
              <a:solidFill>
                <a:srgbClr val="F9F9F9"/>
              </a:solidFill>
              <a:latin typeface="Calibri"/>
              <a:ea typeface="Calibri"/>
              <a:cs typeface="Calibri"/>
              <a:sym typeface="Calibri"/>
            </a:endParaRPr>
          </a:p>
        </p:txBody>
      </p:sp>
      <p:sp>
        <p:nvSpPr>
          <p:cNvPr id="390" name="Google Shape;390;p5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F9F9F9"/>
                </a:solidFill>
                <a:latin typeface="Calibri"/>
                <a:ea typeface="Calibri"/>
                <a:cs typeface="Calibri"/>
                <a:sym typeface="Calibri"/>
              </a:rPr>
              <a:t>‹#›</a:t>
            </a:fld>
            <a:endParaRPr sz="1400">
              <a:solidFill>
                <a:srgbClr val="F9F9F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0"/>
          <p:cNvSpPr txBox="1"/>
          <p:nvPr>
            <p:ph type="title"/>
          </p:nvPr>
        </p:nvSpPr>
        <p:spPr>
          <a:xfrm>
            <a:off x="895774" y="650240"/>
            <a:ext cx="5739600" cy="886800"/>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US"/>
              <a:t>Notas Para Maestros 1</a:t>
            </a:r>
            <a:endParaRPr b="0" i="0" sz="4600" u="none" cap="none" strike="noStrike">
              <a:solidFill>
                <a:schemeClr val="dk1"/>
              </a:solidFill>
              <a:latin typeface="Calibri"/>
              <a:ea typeface="Calibri"/>
              <a:cs typeface="Calibri"/>
              <a:sym typeface="Calibri"/>
            </a:endParaRPr>
          </a:p>
        </p:txBody>
      </p:sp>
      <p:sp>
        <p:nvSpPr>
          <p:cNvPr id="397" name="Google Shape;397;p60"/>
          <p:cNvSpPr txBox="1"/>
          <p:nvPr>
            <p:ph idx="2" type="body"/>
          </p:nvPr>
        </p:nvSpPr>
        <p:spPr>
          <a:xfrm>
            <a:off x="895772" y="1802938"/>
            <a:ext cx="5375479" cy="7237205"/>
          </a:xfrm>
          <a:prstGeom prst="rect">
            <a:avLst/>
          </a:prstGeom>
          <a:noFill/>
          <a:ln>
            <a:noFill/>
          </a:ln>
        </p:spPr>
        <p:txBody>
          <a:bodyPr anchorCtr="0" anchor="t" bIns="65000" lIns="130025" spcFirstLastPara="1" rIns="130025" wrap="square" tIns="65000">
            <a:noAutofit/>
          </a:bodyPr>
          <a:lstStyle/>
          <a:p>
            <a:pPr indent="0" lvl="0" marL="0" marR="0" rtl="0" algn="l">
              <a:lnSpc>
                <a:spcPct val="110000"/>
              </a:lnSpc>
              <a:spcBef>
                <a:spcPts val="0"/>
              </a:spcBef>
              <a:spcAft>
                <a:spcPts val="0"/>
              </a:spcAft>
              <a:buClr>
                <a:schemeClr val="dk1"/>
              </a:buClr>
              <a:buSzPts val="4000"/>
              <a:buFont typeface="Arial"/>
              <a:buNone/>
            </a:pPr>
            <a:r>
              <a:rPr lang="en-US" sz="1600"/>
              <a:t>1. Portada: Una Esposa para Isaac (Génesis capítulo 24)</a:t>
            </a:r>
            <a:endParaRPr sz="1600"/>
          </a:p>
          <a:p>
            <a:pPr indent="0" lvl="0" marL="0" marR="0" rtl="0" algn="l">
              <a:lnSpc>
                <a:spcPct val="110000"/>
              </a:lnSpc>
              <a:spcBef>
                <a:spcPts val="0"/>
              </a:spcBef>
              <a:spcAft>
                <a:spcPts val="0"/>
              </a:spcAft>
              <a:buClr>
                <a:schemeClr val="dk1"/>
              </a:buClr>
              <a:buSzPts val="4000"/>
              <a:buFont typeface="Arial"/>
              <a:buNone/>
            </a:pPr>
            <a:r>
              <a:t/>
            </a:r>
            <a:endParaRPr sz="1600"/>
          </a:p>
          <a:p>
            <a:pPr indent="0" lvl="0" marL="0" marR="0" rtl="0" algn="l">
              <a:lnSpc>
                <a:spcPct val="110000"/>
              </a:lnSpc>
              <a:spcBef>
                <a:spcPts val="0"/>
              </a:spcBef>
              <a:spcAft>
                <a:spcPts val="0"/>
              </a:spcAft>
              <a:buClr>
                <a:schemeClr val="dk1"/>
              </a:buClr>
              <a:buSzPts val="4000"/>
              <a:buFont typeface="Arial"/>
              <a:buNone/>
            </a:pPr>
            <a:r>
              <a:rPr lang="en-US" sz="1600"/>
              <a:t>2. Abraham era un gran hombre de Dios. Dios le había prometido a Abraham que algún día tendría nietos y luego ellos tendrían hijos y luego ellos tendrían hijos. Dios le prometió a Abraham que tendría muchos, muchos descendientes. Dios quería que los descendientes de Abraham lo amaran tanto como Abraham lo hacía.</a:t>
            </a:r>
            <a:endParaRPr sz="1600"/>
          </a:p>
          <a:p>
            <a:pPr indent="0" lvl="0" marL="0" marR="0" rtl="0" algn="l">
              <a:lnSpc>
                <a:spcPct val="110000"/>
              </a:lnSpc>
              <a:spcBef>
                <a:spcPts val="0"/>
              </a:spcBef>
              <a:spcAft>
                <a:spcPts val="0"/>
              </a:spcAft>
              <a:buClr>
                <a:schemeClr val="dk1"/>
              </a:buClr>
              <a:buSzPts val="4000"/>
              <a:buFont typeface="Arial"/>
              <a:buNone/>
            </a:pPr>
            <a:r>
              <a:t/>
            </a:r>
            <a:endParaRPr sz="1600"/>
          </a:p>
          <a:p>
            <a:pPr indent="0" lvl="0" marL="0" marR="0" rtl="0" algn="l">
              <a:lnSpc>
                <a:spcPct val="110000"/>
              </a:lnSpc>
              <a:spcBef>
                <a:spcPts val="0"/>
              </a:spcBef>
              <a:spcAft>
                <a:spcPts val="0"/>
              </a:spcAft>
              <a:buClr>
                <a:schemeClr val="dk1"/>
              </a:buClr>
              <a:buSzPts val="4000"/>
              <a:buFont typeface="Arial"/>
              <a:buNone/>
            </a:pPr>
            <a:r>
              <a:rPr lang="en-US" sz="1600"/>
              <a:t>3. Pero el hijo de Abraham, Isaac, ni siquiera estaba casado todavía. Abraham sabía que era el momento de encontrar una esposa para Isaac.</a:t>
            </a:r>
            <a:endParaRPr sz="1600"/>
          </a:p>
          <a:p>
            <a:pPr indent="0" lvl="0" marL="0" marR="0" rtl="0" algn="l">
              <a:lnSpc>
                <a:spcPct val="110000"/>
              </a:lnSpc>
              <a:spcBef>
                <a:spcPts val="0"/>
              </a:spcBef>
              <a:spcAft>
                <a:spcPts val="0"/>
              </a:spcAft>
              <a:buClr>
                <a:schemeClr val="dk1"/>
              </a:buClr>
              <a:buSzPts val="4000"/>
              <a:buFont typeface="Arial"/>
              <a:buNone/>
            </a:pPr>
            <a:r>
              <a:rPr lang="en-US" sz="1600"/>
              <a:t>Pero no cualquier mujer serviría. Abraham quería que Isaac se casara con una mujer que creyera en Dios. Entonces Isaac y su esposa podrían tener hijos y enseñarles a amar a Dios también.</a:t>
            </a:r>
            <a:endParaRPr sz="1600"/>
          </a:p>
          <a:p>
            <a:pPr indent="0" lvl="0" marL="0" marR="0" rtl="0" algn="l">
              <a:lnSpc>
                <a:spcPct val="110000"/>
              </a:lnSpc>
              <a:spcBef>
                <a:spcPts val="0"/>
              </a:spcBef>
              <a:spcAft>
                <a:spcPts val="0"/>
              </a:spcAft>
              <a:buClr>
                <a:schemeClr val="dk1"/>
              </a:buClr>
              <a:buSzPts val="4000"/>
              <a:buFont typeface="Arial"/>
              <a:buNone/>
            </a:pPr>
            <a:r>
              <a:t/>
            </a:r>
            <a:endParaRPr sz="1600"/>
          </a:p>
          <a:p>
            <a:pPr indent="0" lvl="0" marL="0" marR="0" rtl="0" algn="l">
              <a:lnSpc>
                <a:spcPct val="110000"/>
              </a:lnSpc>
              <a:spcBef>
                <a:spcPts val="0"/>
              </a:spcBef>
              <a:spcAft>
                <a:spcPts val="0"/>
              </a:spcAft>
              <a:buClr>
                <a:schemeClr val="dk1"/>
              </a:buClr>
              <a:buSzPts val="4000"/>
              <a:buFont typeface="Arial"/>
              <a:buNone/>
            </a:pPr>
            <a:r>
              <a:rPr lang="en-US" sz="1600"/>
              <a:t>4. Abraham pensó en todas las mujeres que vivían cerca en Canaán. No amaban a Dios. Adoraban a dioses falsos y se inclinaban ante ellos. Abraham no quería que Isaac se casara con una mujer de Canaán. Recordó cuando vivía en Harán. Muchos de los parientes de Abraham todavía vivían cerca de Harán en un lugar llamado «Najor». Sus parientes creían en el Dios verdadero y viviente. Este sería el lugar perfecto para encontrar una esposa para Isaac.</a:t>
            </a:r>
            <a:endParaRPr sz="1600"/>
          </a:p>
          <a:p>
            <a:pPr indent="0" lvl="0" marL="0" marR="0" rtl="0" algn="l">
              <a:lnSpc>
                <a:spcPct val="110000"/>
              </a:lnSpc>
              <a:spcBef>
                <a:spcPts val="0"/>
              </a:spcBef>
              <a:spcAft>
                <a:spcPts val="0"/>
              </a:spcAft>
              <a:buClr>
                <a:schemeClr val="dk1"/>
              </a:buClr>
              <a:buSzPts val="4000"/>
              <a:buFont typeface="Arial"/>
              <a:buNone/>
            </a:pPr>
            <a:r>
              <a:t/>
            </a:r>
            <a:endParaRPr sz="1600"/>
          </a:p>
          <a:p>
            <a:pPr indent="0" lvl="0" marL="0" marR="0" rtl="0" algn="l">
              <a:lnSpc>
                <a:spcPct val="110000"/>
              </a:lnSpc>
              <a:spcBef>
                <a:spcPts val="0"/>
              </a:spcBef>
              <a:spcAft>
                <a:spcPts val="0"/>
              </a:spcAft>
              <a:buClr>
                <a:schemeClr val="dk1"/>
              </a:buClr>
              <a:buSzPts val="4000"/>
              <a:buFont typeface="Arial"/>
              <a:buNone/>
            </a:pPr>
            <a:r>
              <a:t/>
            </a:r>
            <a:endParaRPr sz="1600"/>
          </a:p>
        </p:txBody>
      </p:sp>
      <p:sp>
        <p:nvSpPr>
          <p:cNvPr id="398" name="Google Shape;398;p60"/>
          <p:cNvSpPr txBox="1"/>
          <p:nvPr/>
        </p:nvSpPr>
        <p:spPr>
          <a:xfrm>
            <a:off x="7038075" y="1724025"/>
            <a:ext cx="5219400" cy="71448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5. Así que Abraham llamó a su siervo más confiable y le dijo: –Prométeme que encontrarás una esposa para Isaac. Asegúrate de que no sea una cananea. Ve a mi país de origen, a mis parientes, y encuentra una esposa para Isaac allí.</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6. El siervo hizo lo que Abraham le pidió. Llevó camellos cargados de regalos para dar al padre de la futura novia. El siervo viajó mucho tiempo antes de llegar a Harán, donde vivía la familia de Abraham.</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7. Cuando el siervo llegó, decidió ir a un lugar donde las jóvenes de la ciudad iban todos los días. Llevó a sus camellos y esperó junto al manantial donde las chicas venían a buscar agua para sus familias.</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8. Oró: –Oh Señor Dios, sé bondadoso conmigo y con Abraham hoy. Voy a quedarme aquí para ver a las jóvenes venir a buscar agua. Diré ‘¿Puedo tomar un poco de agua?’ Que la que responda ‘Toma un poco de agua y también daré agua a tus camellos’ sea la que has elegido para ser la esposa de Isaac.</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p:txBody>
      </p:sp>
      <p:sp>
        <p:nvSpPr>
          <p:cNvPr id="399" name="Google Shape;399;p6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400" name="Google Shape;400;p6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1"/>
          <p:cNvSpPr txBox="1"/>
          <p:nvPr>
            <p:ph type="title"/>
          </p:nvPr>
        </p:nvSpPr>
        <p:spPr>
          <a:xfrm>
            <a:off x="895774" y="650240"/>
            <a:ext cx="10158306" cy="886692"/>
          </a:xfrm>
          <a:prstGeom prst="rect">
            <a:avLst/>
          </a:prstGeom>
          <a:noFill/>
          <a:ln>
            <a:noFill/>
          </a:ln>
        </p:spPr>
        <p:txBody>
          <a:bodyPr anchorCtr="0" anchor="b"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lang="en-US"/>
              <a:t>Notas Para Maestros 2</a:t>
            </a:r>
            <a:endParaRPr b="0" i="0" sz="4600" u="none" cap="none" strike="noStrike">
              <a:solidFill>
                <a:schemeClr val="dk1"/>
              </a:solidFill>
              <a:latin typeface="Calibri"/>
              <a:ea typeface="Calibri"/>
              <a:cs typeface="Calibri"/>
              <a:sym typeface="Calibri"/>
            </a:endParaRPr>
          </a:p>
        </p:txBody>
      </p:sp>
      <p:sp>
        <p:nvSpPr>
          <p:cNvPr id="407" name="Google Shape;407;p61"/>
          <p:cNvSpPr txBox="1"/>
          <p:nvPr>
            <p:ph idx="2" type="body"/>
          </p:nvPr>
        </p:nvSpPr>
        <p:spPr>
          <a:xfrm>
            <a:off x="895771" y="1802938"/>
            <a:ext cx="5496730" cy="7237205"/>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chemeClr val="dk1"/>
              </a:buClr>
              <a:buSzPts val="4000"/>
              <a:buFont typeface="Arial"/>
              <a:buNone/>
            </a:pPr>
            <a:r>
              <a:rPr lang="en-US" sz="1600"/>
              <a:t>9. El siervo no había terminado su oración cuando una chica hermosa y amable llamada Rebeca vino al pozo a buscar agua.</a:t>
            </a:r>
            <a:endParaRPr sz="1600"/>
          </a:p>
          <a:p>
            <a:pPr indent="0" lvl="0" marL="0" marR="0" rtl="0" algn="l">
              <a:lnSpc>
                <a:spcPct val="100000"/>
              </a:lnSpc>
              <a:spcBef>
                <a:spcPts val="0"/>
              </a:spcBef>
              <a:spcAft>
                <a:spcPts val="0"/>
              </a:spcAft>
              <a:buClr>
                <a:schemeClr val="dk1"/>
              </a:buClr>
              <a:buSzPts val="4000"/>
              <a:buFont typeface="Arial"/>
              <a:buNone/>
            </a:pPr>
            <a:r>
              <a:t/>
            </a:r>
            <a:endParaRPr sz="1600"/>
          </a:p>
          <a:p>
            <a:pPr indent="0" lvl="0" marL="0" marR="0" rtl="0" algn="l">
              <a:lnSpc>
                <a:spcPct val="100000"/>
              </a:lnSpc>
              <a:spcBef>
                <a:spcPts val="0"/>
              </a:spcBef>
              <a:spcAft>
                <a:spcPts val="0"/>
              </a:spcAft>
              <a:buClr>
                <a:schemeClr val="dk1"/>
              </a:buClr>
              <a:buSzPts val="4000"/>
              <a:buFont typeface="Arial"/>
              <a:buNone/>
            </a:pPr>
            <a:r>
              <a:rPr lang="en-US" sz="1600"/>
              <a:t>El siervo dijo: –Por favor, dame un poco de agua.</a:t>
            </a:r>
            <a:endParaRPr sz="1600"/>
          </a:p>
          <a:p>
            <a:pPr indent="0" lvl="0" marL="0" marR="0" rtl="0" algn="l">
              <a:lnSpc>
                <a:spcPct val="100000"/>
              </a:lnSpc>
              <a:spcBef>
                <a:spcPts val="0"/>
              </a:spcBef>
              <a:spcAft>
                <a:spcPts val="0"/>
              </a:spcAft>
              <a:buClr>
                <a:schemeClr val="dk1"/>
              </a:buClr>
              <a:buSzPts val="4000"/>
              <a:buFont typeface="Arial"/>
              <a:buNone/>
            </a:pPr>
            <a:r>
              <a:t/>
            </a:r>
            <a:endParaRPr sz="1600"/>
          </a:p>
          <a:p>
            <a:pPr indent="0" lvl="0" marL="0" marR="0" rtl="0" algn="l">
              <a:lnSpc>
                <a:spcPct val="100000"/>
              </a:lnSpc>
              <a:spcBef>
                <a:spcPts val="0"/>
              </a:spcBef>
              <a:spcAft>
                <a:spcPts val="0"/>
              </a:spcAft>
              <a:buClr>
                <a:schemeClr val="dk1"/>
              </a:buClr>
              <a:buSzPts val="4000"/>
              <a:buFont typeface="Arial"/>
              <a:buNone/>
            </a:pPr>
            <a:r>
              <a:rPr lang="en-US" sz="1600"/>
              <a:t>-Por supuesto, toma un poco de mi agua. Dijo Rebeca.</a:t>
            </a:r>
            <a:endParaRPr sz="1600"/>
          </a:p>
          <a:p>
            <a:pPr indent="0" lvl="0" marL="0" marR="0" rtl="0" algn="l">
              <a:lnSpc>
                <a:spcPct val="100000"/>
              </a:lnSpc>
              <a:spcBef>
                <a:spcPts val="0"/>
              </a:spcBef>
              <a:spcAft>
                <a:spcPts val="0"/>
              </a:spcAft>
              <a:buClr>
                <a:schemeClr val="dk1"/>
              </a:buClr>
              <a:buSzPts val="4000"/>
              <a:buFont typeface="Arial"/>
              <a:buNone/>
            </a:pPr>
            <a:r>
              <a:rPr lang="en-US" sz="1600"/>
              <a:t>Entonces Rebeca vio a sus camellos sedientos y dijo: –También daré agua a tus camellos. Fue un trabajo duro, pero Rebeca una y otra y otra y otra vez al pozo para conseguir agua para los camellos sedientos. Finalmente, todos los camellos tuvieron suficiente agua para beber.</a:t>
            </a:r>
            <a:endParaRPr sz="1600"/>
          </a:p>
          <a:p>
            <a:pPr indent="0" lvl="0" marL="0" marR="0" rtl="0" algn="l">
              <a:lnSpc>
                <a:spcPct val="100000"/>
              </a:lnSpc>
              <a:spcBef>
                <a:spcPts val="0"/>
              </a:spcBef>
              <a:spcAft>
                <a:spcPts val="0"/>
              </a:spcAft>
              <a:buClr>
                <a:schemeClr val="dk1"/>
              </a:buClr>
              <a:buSzPts val="4000"/>
              <a:buFont typeface="Arial"/>
              <a:buNone/>
            </a:pPr>
            <a:r>
              <a:t/>
            </a:r>
            <a:endParaRPr sz="1600"/>
          </a:p>
          <a:p>
            <a:pPr indent="0" lvl="0" marL="0" marR="0" rtl="0" algn="l">
              <a:lnSpc>
                <a:spcPct val="100000"/>
              </a:lnSpc>
              <a:spcBef>
                <a:spcPts val="0"/>
              </a:spcBef>
              <a:spcAft>
                <a:spcPts val="0"/>
              </a:spcAft>
              <a:buClr>
                <a:schemeClr val="dk1"/>
              </a:buClr>
              <a:buSzPts val="4000"/>
              <a:buFont typeface="Arial"/>
              <a:buNone/>
            </a:pPr>
            <a:r>
              <a:rPr lang="en-US" sz="1600"/>
              <a:t>10. El siervo de Abraham estaba tan feliz. ¡Dios había respondido su oración! Sabía que Rebeca era la esposa adecuada para Isaac. El siervo le dio a Rebeca dos brazaletes de oro y un anillo de oro para la nariz.</a:t>
            </a:r>
            <a:endParaRPr sz="1600"/>
          </a:p>
          <a:p>
            <a:pPr indent="0" lvl="0" marL="0" marR="0" rtl="0" algn="l">
              <a:lnSpc>
                <a:spcPct val="100000"/>
              </a:lnSpc>
              <a:spcBef>
                <a:spcPts val="0"/>
              </a:spcBef>
              <a:spcAft>
                <a:spcPts val="0"/>
              </a:spcAft>
              <a:buClr>
                <a:schemeClr val="dk1"/>
              </a:buClr>
              <a:buSzPts val="4000"/>
              <a:buFont typeface="Arial"/>
              <a:buNone/>
            </a:pPr>
            <a:r>
              <a:t/>
            </a:r>
            <a:endParaRPr sz="1600"/>
          </a:p>
          <a:p>
            <a:pPr indent="0" lvl="0" marL="0" marR="0" rtl="0" algn="l">
              <a:lnSpc>
                <a:spcPct val="100000"/>
              </a:lnSpc>
              <a:spcBef>
                <a:spcPts val="0"/>
              </a:spcBef>
              <a:spcAft>
                <a:spcPts val="0"/>
              </a:spcAft>
              <a:buClr>
                <a:schemeClr val="dk1"/>
              </a:buClr>
              <a:buSzPts val="4000"/>
              <a:buFont typeface="Arial"/>
              <a:buNone/>
            </a:pPr>
            <a:r>
              <a:rPr lang="en-US" sz="1600"/>
              <a:t>¿De quién eres hija? ¿Hay lugar para mí y mis camellos para pasar esta noche en tu casa? preguntó.</a:t>
            </a:r>
            <a:endParaRPr sz="1600"/>
          </a:p>
          <a:p>
            <a:pPr indent="0" lvl="0" marL="0" marR="0" rtl="0" algn="l">
              <a:lnSpc>
                <a:spcPct val="100000"/>
              </a:lnSpc>
              <a:spcBef>
                <a:spcPts val="0"/>
              </a:spcBef>
              <a:spcAft>
                <a:spcPts val="0"/>
              </a:spcAft>
              <a:buClr>
                <a:schemeClr val="dk1"/>
              </a:buClr>
              <a:buSzPts val="4000"/>
              <a:buFont typeface="Arial"/>
              <a:buNone/>
            </a:pPr>
            <a:r>
              <a:t/>
            </a:r>
            <a:endParaRPr sz="1600"/>
          </a:p>
          <a:p>
            <a:pPr indent="0" lvl="0" marL="0" marR="0" rtl="0" algn="l">
              <a:lnSpc>
                <a:spcPct val="100000"/>
              </a:lnSpc>
              <a:spcBef>
                <a:spcPts val="0"/>
              </a:spcBef>
              <a:spcAft>
                <a:spcPts val="0"/>
              </a:spcAft>
              <a:buClr>
                <a:schemeClr val="dk1"/>
              </a:buClr>
              <a:buSzPts val="4000"/>
              <a:buFont typeface="Arial"/>
              <a:buNone/>
            </a:pPr>
            <a:r>
              <a:rPr lang="en-US" sz="1600"/>
              <a:t>Mi padre es Betuel, el hijo de Najor. Sí, hay lugar en nuestra casa. Iré a contarle a mi familia.</a:t>
            </a:r>
            <a:endParaRPr sz="1600"/>
          </a:p>
          <a:p>
            <a:pPr indent="0" lvl="0" marL="0" marR="0" rtl="0" algn="l">
              <a:lnSpc>
                <a:spcPct val="100000"/>
              </a:lnSpc>
              <a:spcBef>
                <a:spcPts val="0"/>
              </a:spcBef>
              <a:spcAft>
                <a:spcPts val="0"/>
              </a:spcAft>
              <a:buClr>
                <a:schemeClr val="dk1"/>
              </a:buClr>
              <a:buSzPts val="4000"/>
              <a:buFont typeface="Arial"/>
              <a:buNone/>
            </a:pPr>
            <a:r>
              <a:t/>
            </a:r>
            <a:endParaRPr sz="1600"/>
          </a:p>
          <a:p>
            <a:pPr indent="0" lvl="0" marL="0" marR="0" rtl="0" algn="l">
              <a:lnSpc>
                <a:spcPct val="100000"/>
              </a:lnSpc>
              <a:spcBef>
                <a:spcPts val="0"/>
              </a:spcBef>
              <a:spcAft>
                <a:spcPts val="0"/>
              </a:spcAft>
              <a:buClr>
                <a:schemeClr val="dk1"/>
              </a:buClr>
              <a:buSzPts val="4000"/>
              <a:buFont typeface="Arial"/>
              <a:buNone/>
            </a:pPr>
            <a:r>
              <a:rPr lang="en-US" sz="1600"/>
              <a:t>¡Qué agradecido estaba el siervo! De todas las personas que pudo haber conocido en su viaje, ¡Dios lo había llevado directamente a los parientes de Abraham!</a:t>
            </a:r>
            <a:endParaRPr sz="1600"/>
          </a:p>
          <a:p>
            <a:pPr indent="0" lvl="0" marL="0" marR="0" rtl="0" algn="l">
              <a:lnSpc>
                <a:spcPct val="100000"/>
              </a:lnSpc>
              <a:spcBef>
                <a:spcPts val="0"/>
              </a:spcBef>
              <a:spcAft>
                <a:spcPts val="0"/>
              </a:spcAft>
              <a:buClr>
                <a:schemeClr val="dk1"/>
              </a:buClr>
              <a:buSzPts val="4000"/>
              <a:buFont typeface="Arial"/>
              <a:buNone/>
            </a:pPr>
            <a:r>
              <a:t/>
            </a:r>
            <a:endParaRPr sz="1600"/>
          </a:p>
        </p:txBody>
      </p:sp>
      <p:sp>
        <p:nvSpPr>
          <p:cNvPr id="408" name="Google Shape;408;p61"/>
          <p:cNvSpPr txBox="1"/>
          <p:nvPr/>
        </p:nvSpPr>
        <p:spPr>
          <a:xfrm>
            <a:off x="7341725" y="845000"/>
            <a:ext cx="4915500" cy="64815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11. El siervo fue a la casa de Rebeca y explicó quién era y por qué estaba allí. Betuel, el padre de Rebeca, y Labán, su hermano, escucharon atentamente al siervo explicar cómo Dios lo había llevado a su casa y a Rebeca. Todos estaban asombrados por esto. Y también estaban felices cuando escucharon cómo Dios había bendecido a su pariente Abraham. Él había salido hace mucho tiempo y estaban muy felices de que todavía amara a Dios como ellos.</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Entonces el siervo hizo una pregunta importante: –¿Dejarán que Rebeca viaje conmigo de regreso a Canaán para casarse con Isaac?</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Betuel estuvo de acuerdo en que esto era lo que Dios quería, así que dijeron «sí». El siervo de Abraham quería irse de inmediato, pero la familia de Rebeca no quería que se fuera todavía. Finalmente dijeron: –Dejaremos que Rebeca decida.</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12. Rebeca pensó en cómo Dios había guiado al siervo hasta su familia y hasta ella. Quería casarse con alguien que obedeciera a Dios como lo hacía su familia. Rebeca dijo: «Sí, iré».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¡El siervo de Abraham estaba muy feliz! Le dio a Rebeca y a su familia regalos aún más valiosos y se preparó para partir.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13. Rebeca y el siervo tuvieron que viajar un largo camino antes de terminar su viaje. Ella e Isaac se alegraron mucho cuando se vieron. Se casaron e Isaac amó mucho a Rebeca.</a:t>
            </a:r>
            <a:endParaRPr sz="16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latin typeface="Calibri"/>
              <a:ea typeface="Calibri"/>
              <a:cs typeface="Calibri"/>
              <a:sym typeface="Calibri"/>
            </a:endParaRPr>
          </a:p>
        </p:txBody>
      </p:sp>
      <p:sp>
        <p:nvSpPr>
          <p:cNvPr id="409" name="Google Shape;409;p6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410" name="Google Shape;410;p6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2"/>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417" name="Google Shape;417;p62"/>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418" name="Google Shape;418;p62"/>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y </a:t>
            </a:r>
            <a:r>
              <a:rPr lang="en-US" sz="2300" u="sng">
                <a:solidFill>
                  <a:schemeClr val="hlink"/>
                </a:solidFill>
                <a:hlinkClick r:id="rId9"/>
              </a:rPr>
              <a:t>https://www.unfoldingword.org/sweet-publishing/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a:t>
            </a:r>
            <a:endParaRPr sz="2300">
              <a:solidFill>
                <a:srgbClr val="000000"/>
              </a:solidFill>
            </a:endParaRPr>
          </a:p>
        </p:txBody>
      </p:sp>
      <p:pic>
        <p:nvPicPr>
          <p:cNvPr id="419" name="Google Shape;419;p62"/>
          <p:cNvPicPr preferRelativeResize="0"/>
          <p:nvPr/>
        </p:nvPicPr>
        <p:blipFill rotWithShape="1">
          <a:blip r:embed="rId10">
            <a:alphaModFix/>
          </a:blip>
          <a:srcRect b="0" l="0" r="0" t="0"/>
          <a:stretch/>
        </p:blipFill>
        <p:spPr>
          <a:xfrm>
            <a:off x="1002844" y="887360"/>
            <a:ext cx="3413760" cy="1194394"/>
          </a:xfrm>
          <a:prstGeom prst="rect">
            <a:avLst/>
          </a:prstGeom>
          <a:noFill/>
          <a:ln>
            <a:noFill/>
          </a:ln>
        </p:spPr>
      </p:pic>
      <p:sp>
        <p:nvSpPr>
          <p:cNvPr id="420" name="Google Shape;420;p62"/>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1"/>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421" name="Google Shape;421;p62"/>
          <p:cNvSpPr txBox="1"/>
          <p:nvPr/>
        </p:nvSpPr>
        <p:spPr>
          <a:xfrm>
            <a:off x="5794311" y="137583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2"/>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422" name="Google Shape;422;p62"/>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423" name="Google Shape;423;p62"/>
          <p:cNvSpPr txBox="1"/>
          <p:nvPr/>
        </p:nvSpPr>
        <p:spPr>
          <a:xfrm>
            <a:off x="12148305" y="9048788"/>
            <a:ext cx="70528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2. Abraham was a great man of God.  God had promised Abraham that someday he would have grandchildren and then they would have children and then they would have children.  God promised Abraham that he would have many many descendants.  God wanted Abraham’s descendants to love him just as much as Abraham did.</a:t>
            </a:r>
            <a:endParaRPr b="0" i="0" sz="2300" u="none" cap="none" strike="noStrike">
              <a:solidFill>
                <a:schemeClr val="dk1"/>
              </a:solidFill>
              <a:highlight>
                <a:srgbClr val="FFFF00"/>
              </a:highlight>
              <a:latin typeface="Calibri"/>
              <a:ea typeface="Calibri"/>
              <a:cs typeface="Calibri"/>
              <a:sym typeface="Calibri"/>
            </a:endParaRPr>
          </a:p>
        </p:txBody>
      </p:sp>
      <p:pic>
        <p:nvPicPr>
          <p:cNvPr id="289" name="Google Shape;289;p4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0" name="Google Shape;290;p48"/>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291" name="Google Shape;291;p48"/>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3. But Abraham’s son, Isaac was not even married yet.  Abraham knew it was time to find a wife for Isaac.  </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But not just any woman would do.  Abraham wanted Isaac to marry a woman who believed in God.  Then Isaac and his wife could have children and teach them to love God too.</a:t>
            </a:r>
            <a:endParaRPr b="0" i="0" sz="2300" u="none" cap="none" strike="noStrike">
              <a:solidFill>
                <a:schemeClr val="dk1"/>
              </a:solidFill>
              <a:highlight>
                <a:srgbClr val="FFFF00"/>
              </a:highlight>
              <a:latin typeface="Calibri"/>
              <a:ea typeface="Calibri"/>
              <a:cs typeface="Calibri"/>
              <a:sym typeface="Calibri"/>
            </a:endParaRPr>
          </a:p>
        </p:txBody>
      </p:sp>
      <p:pic>
        <p:nvPicPr>
          <p:cNvPr id="298" name="Google Shape;298;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9" name="Google Shape;299;p49"/>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Una Esposa Para Isaac </a:t>
            </a:r>
            <a:endParaRPr sz="1400">
              <a:solidFill>
                <a:schemeClr val="lt1"/>
              </a:solidFill>
              <a:latin typeface="Calibri"/>
              <a:ea typeface="Calibri"/>
              <a:cs typeface="Calibri"/>
              <a:sym typeface="Calibri"/>
            </a:endParaRPr>
          </a:p>
        </p:txBody>
      </p:sp>
      <p:sp>
        <p:nvSpPr>
          <p:cNvPr id="300" name="Google Shape;300;p49"/>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4. Abraham thought about all the women who lived nearby in Canaan.  They did not love God.  They worshiped false gods and bowed down to them.  Abraham did not want Isaac to marry a woman from Canaan.  He remembered when he used to live in Haran.  Many of Abraham’s relatives still lived near Haran in a place called “Nahor”.  His relatives believed in God.  This would be the perfect place to find a wife for Isaac.</a:t>
            </a:r>
            <a:endParaRPr b="0" i="0" sz="2300" u="none" cap="none" strike="noStrike">
              <a:solidFill>
                <a:schemeClr val="dk1"/>
              </a:solidFill>
              <a:highlight>
                <a:srgbClr val="FFFF00"/>
              </a:highlight>
              <a:latin typeface="Calibri"/>
              <a:ea typeface="Calibri"/>
              <a:cs typeface="Calibri"/>
              <a:sym typeface="Calibri"/>
            </a:endParaRPr>
          </a:p>
        </p:txBody>
      </p:sp>
      <p:pic>
        <p:nvPicPr>
          <p:cNvPr id="307" name="Google Shape;307;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8" name="Google Shape;308;p50"/>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09" name="Google Shape;309;p50"/>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5. So Abraham called in his most trusted servant and said, “Promise me that you will find a wife for Isaac. Make sure that she is not a Canaanite. Go to my home country, to my relatives, and find Isaac a wife there.”</a:t>
            </a:r>
            <a:endParaRPr b="0" i="0" sz="2300" u="none" cap="none" strike="noStrike">
              <a:solidFill>
                <a:schemeClr val="dk1"/>
              </a:solidFill>
              <a:highlight>
                <a:srgbClr val="FFFF00"/>
              </a:highlight>
              <a:latin typeface="Calibri"/>
              <a:ea typeface="Calibri"/>
              <a:cs typeface="Calibri"/>
              <a:sym typeface="Calibri"/>
            </a:endParaRPr>
          </a:p>
        </p:txBody>
      </p:sp>
      <p:pic>
        <p:nvPicPr>
          <p:cNvPr id="316" name="Google Shape;316;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7" name="Google Shape;317;p51"/>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F9F9F9"/>
                </a:solidFill>
                <a:latin typeface="Calibri"/>
                <a:ea typeface="Calibri"/>
                <a:cs typeface="Calibri"/>
                <a:sym typeface="Calibri"/>
              </a:rPr>
              <a:t>    misionleccionesbiblicas.org    </a:t>
            </a:r>
            <a:r>
              <a:rPr lang="en-US">
                <a:solidFill>
                  <a:srgbClr val="F9F9F9"/>
                </a:solidFill>
                <a:latin typeface="Calibri"/>
                <a:ea typeface="Calibri"/>
                <a:cs typeface="Calibri"/>
                <a:sym typeface="Calibri"/>
              </a:rPr>
              <a:t>Una Esposa Para Isaac </a:t>
            </a:r>
            <a:endParaRPr sz="1400">
              <a:solidFill>
                <a:srgbClr val="F9F9F9"/>
              </a:solidFill>
              <a:latin typeface="Calibri"/>
              <a:ea typeface="Calibri"/>
              <a:cs typeface="Calibri"/>
              <a:sym typeface="Calibri"/>
            </a:endParaRPr>
          </a:p>
        </p:txBody>
      </p:sp>
      <p:sp>
        <p:nvSpPr>
          <p:cNvPr id="318" name="Google Shape;318;p51"/>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F9F9F9"/>
                </a:solidFill>
                <a:latin typeface="Calibri"/>
                <a:ea typeface="Calibri"/>
                <a:cs typeface="Calibri"/>
                <a:sym typeface="Calibri"/>
              </a:rPr>
              <a:t>‹#›</a:t>
            </a:fld>
            <a:endParaRPr sz="1400">
              <a:solidFill>
                <a:srgbClr val="F9F9F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2"/>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6. The servant did as Abraham asked. He took along camels loaded with gifts to give to the father of whoever the bride would be. The servant travelled a long time before he came to Haran, the place where Abraham’s family lived. </a:t>
            </a:r>
            <a:endParaRPr b="0" i="0" sz="2300" u="none" cap="none" strike="noStrike">
              <a:solidFill>
                <a:schemeClr val="dk1"/>
              </a:solidFill>
              <a:highlight>
                <a:srgbClr val="FFFF00"/>
              </a:highlight>
              <a:latin typeface="Calibri"/>
              <a:ea typeface="Calibri"/>
              <a:cs typeface="Calibri"/>
              <a:sym typeface="Calibri"/>
            </a:endParaRPr>
          </a:p>
        </p:txBody>
      </p:sp>
      <p:pic>
        <p:nvPicPr>
          <p:cNvPr id="325" name="Google Shape;325;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6" name="Google Shape;326;p52"/>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27" name="Google Shape;327;p52"/>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3"/>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7. When the servant arrived he decided to go to a place where the young women of the city went every day.  He took his camels and waited beside the spring of waters where the girls came to get water for their families.</a:t>
            </a:r>
            <a:endParaRPr b="0" i="0" sz="2300" u="none" cap="none" strike="noStrike">
              <a:solidFill>
                <a:schemeClr val="dk1"/>
              </a:solidFill>
              <a:highlight>
                <a:srgbClr val="FFFF00"/>
              </a:highlight>
              <a:latin typeface="Calibri"/>
              <a:ea typeface="Calibri"/>
              <a:cs typeface="Calibri"/>
              <a:sym typeface="Calibri"/>
            </a:endParaRPr>
          </a:p>
        </p:txBody>
      </p:sp>
      <p:pic>
        <p:nvPicPr>
          <p:cNvPr id="334" name="Google Shape;334;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5" name="Google Shape;335;p53"/>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36" name="Google Shape;336;p53"/>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4"/>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8. He prayed, “O Lord God, be kind to me and to Abraham today. I’m going to stand here to watch the young women come to get water. I will say, ‘May I have a drink.’ </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May the one who answers, ‘Have a drink and I will water your camels too,’ be the one You have chosen for Isaac’s wife.”</a:t>
            </a:r>
            <a:endParaRPr b="0" i="0" sz="2300" u="none" cap="none" strike="noStrike">
              <a:solidFill>
                <a:schemeClr val="dk1"/>
              </a:solidFill>
              <a:highlight>
                <a:srgbClr val="FFFF00"/>
              </a:highlight>
              <a:latin typeface="Calibri"/>
              <a:ea typeface="Calibri"/>
              <a:cs typeface="Calibri"/>
              <a:sym typeface="Calibri"/>
            </a:endParaRPr>
          </a:p>
        </p:txBody>
      </p:sp>
      <p:pic>
        <p:nvPicPr>
          <p:cNvPr id="343" name="Google Shape;343;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4" name="Google Shape;344;p54"/>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rgbClr val="F9F9F9"/>
                </a:solidFill>
                <a:latin typeface="Calibri"/>
                <a:ea typeface="Calibri"/>
                <a:cs typeface="Calibri"/>
                <a:sym typeface="Calibri"/>
              </a:rPr>
              <a:t>    misionleccionesbiblicas.org    </a:t>
            </a:r>
            <a:r>
              <a:rPr lang="en-US">
                <a:solidFill>
                  <a:srgbClr val="F9F9F9"/>
                </a:solidFill>
                <a:latin typeface="Calibri"/>
                <a:ea typeface="Calibri"/>
                <a:cs typeface="Calibri"/>
                <a:sym typeface="Calibri"/>
              </a:rPr>
              <a:t>Una Esposa Para Isaac </a:t>
            </a:r>
            <a:endParaRPr sz="1400">
              <a:solidFill>
                <a:srgbClr val="F9F9F9"/>
              </a:solidFill>
              <a:latin typeface="Calibri"/>
              <a:ea typeface="Calibri"/>
              <a:cs typeface="Calibri"/>
              <a:sym typeface="Calibri"/>
            </a:endParaRPr>
          </a:p>
        </p:txBody>
      </p:sp>
      <p:sp>
        <p:nvSpPr>
          <p:cNvPr id="345" name="Google Shape;345;p54"/>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rgbClr val="F9F9F9"/>
                </a:solidFill>
                <a:latin typeface="Calibri"/>
                <a:ea typeface="Calibri"/>
                <a:cs typeface="Calibri"/>
                <a:sym typeface="Calibri"/>
              </a:rPr>
              <a:t>‹#›</a:t>
            </a:fld>
            <a:endParaRPr sz="1400">
              <a:solidFill>
                <a:srgbClr val="F9F9F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5"/>
          <p:cNvSpPr txBox="1"/>
          <p:nvPr>
            <p:ph type="title"/>
          </p:nvPr>
        </p:nvSpPr>
        <p:spPr>
          <a:xfrm>
            <a:off x="894080" y="519290"/>
            <a:ext cx="11216640" cy="7851405"/>
          </a:xfrm>
          <a:prstGeom prst="rect">
            <a:avLst/>
          </a:prstGeom>
          <a:noFill/>
          <a:ln>
            <a:noFill/>
          </a:ln>
        </p:spPr>
        <p:txBody>
          <a:bodyPr anchorCtr="0" anchor="ctr" bIns="65000" lIns="130025" spcFirstLastPara="1" rIns="130025" wrap="square" tIns="65000">
            <a:noAutofit/>
          </a:bodyPr>
          <a:lstStyle/>
          <a:p>
            <a:pPr indent="0" lvl="0" marL="0" marR="0" rtl="0" algn="l">
              <a:lnSpc>
                <a:spcPct val="90000"/>
              </a:lnSpc>
              <a:spcBef>
                <a:spcPts val="0"/>
              </a:spcBef>
              <a:spcAft>
                <a:spcPts val="0"/>
              </a:spcAft>
              <a:buClr>
                <a:schemeClr val="dk1"/>
              </a:buClr>
              <a:buSzPts val="2000"/>
              <a:buFont typeface="Calibri"/>
              <a:buNone/>
            </a:pPr>
            <a:r>
              <a:rPr b="0" i="0" lang="en-US" sz="2300" u="none" cap="none" strike="noStrike">
                <a:solidFill>
                  <a:schemeClr val="dk1"/>
                </a:solidFill>
                <a:highlight>
                  <a:srgbClr val="FFFF00"/>
                </a:highlight>
                <a:latin typeface="Calibri"/>
                <a:ea typeface="Calibri"/>
                <a:cs typeface="Calibri"/>
                <a:sym typeface="Calibri"/>
              </a:rPr>
              <a:t>9. The servant had not even finished his prayer when a beautiful and kind girl named Rebekah came to the well to get water. </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The servant said, “Please, give me a drink.” </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“Of course, take some of my water.”  </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Then Rebekah saw his thirsty camels and said, “I’ll get water for your camels too.”</a:t>
            </a:r>
            <a:br>
              <a:rPr b="0" i="0" lang="en-US" sz="2300" u="none" cap="none" strike="noStrike">
                <a:solidFill>
                  <a:schemeClr val="dk1"/>
                </a:solidFill>
                <a:highlight>
                  <a:srgbClr val="FFFF00"/>
                </a:highlight>
                <a:latin typeface="Calibri"/>
                <a:ea typeface="Calibri"/>
                <a:cs typeface="Calibri"/>
                <a:sym typeface="Calibri"/>
              </a:rPr>
            </a:br>
            <a:br>
              <a:rPr b="0" i="0" lang="en-US" sz="2300" u="none" cap="none" strike="noStrike">
                <a:solidFill>
                  <a:schemeClr val="dk1"/>
                </a:solidFill>
                <a:highlight>
                  <a:srgbClr val="FFFF00"/>
                </a:highlight>
                <a:latin typeface="Calibri"/>
                <a:ea typeface="Calibri"/>
                <a:cs typeface="Calibri"/>
                <a:sym typeface="Calibri"/>
              </a:rPr>
            </a:br>
            <a:r>
              <a:rPr b="0" i="0" lang="en-US" sz="2300" u="none" cap="none" strike="noStrike">
                <a:solidFill>
                  <a:schemeClr val="dk1"/>
                </a:solidFill>
                <a:highlight>
                  <a:srgbClr val="FFFF00"/>
                </a:highlight>
                <a:latin typeface="Calibri"/>
                <a:ea typeface="Calibri"/>
                <a:cs typeface="Calibri"/>
                <a:sym typeface="Calibri"/>
              </a:rPr>
              <a:t>It was hard work but Rebekah ran back and forth to the well to get water for the thirsty camels.  Finally, all the camels had plenty of water to drink.</a:t>
            </a:r>
            <a:endParaRPr b="0" i="0" sz="2300" u="none" cap="none" strike="noStrike">
              <a:solidFill>
                <a:schemeClr val="dk1"/>
              </a:solidFill>
              <a:highlight>
                <a:srgbClr val="FFFF00"/>
              </a:highlight>
              <a:latin typeface="Calibri"/>
              <a:ea typeface="Calibri"/>
              <a:cs typeface="Calibri"/>
              <a:sym typeface="Calibri"/>
            </a:endParaRPr>
          </a:p>
        </p:txBody>
      </p:sp>
      <p:pic>
        <p:nvPicPr>
          <p:cNvPr id="352" name="Google Shape;352;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3" name="Google Shape;353;p55"/>
          <p:cNvSpPr txBox="1"/>
          <p:nvPr/>
        </p:nvSpPr>
        <p:spPr>
          <a:xfrm>
            <a:off x="4796160" y="90401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Una Esposa Para Isaac </a:t>
            </a:r>
            <a:endParaRPr sz="1400">
              <a:latin typeface="Calibri"/>
              <a:ea typeface="Calibri"/>
              <a:cs typeface="Calibri"/>
              <a:sym typeface="Calibri"/>
            </a:endParaRPr>
          </a:p>
        </p:txBody>
      </p:sp>
      <p:sp>
        <p:nvSpPr>
          <p:cNvPr id="354" name="Google Shape;354;p55"/>
          <p:cNvSpPr txBox="1"/>
          <p:nvPr/>
        </p:nvSpPr>
        <p:spPr>
          <a:xfrm>
            <a:off x="12148305" y="90487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