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1" r:id="rId3"/>
    <p:sldMasterId id="2147483702" r:id="rId4"/>
    <p:sldMasterId id="2147483703" r:id="rId5"/>
    <p:sldMasterId id="2147483704" r:id="rId6"/>
    <p:sldMasterId id="214748370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9753600" cx="13004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a0f2f803b_2_45:notes"/>
          <p:cNvSpPr/>
          <p:nvPr>
            <p:ph idx="2" type="sldImg"/>
          </p:nvPr>
        </p:nvSpPr>
        <p:spPr>
          <a:xfrm>
            <a:off x="1260287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a0f2f803b_2_45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</p:spPr>
        <p:txBody>
          <a:bodyPr anchorCtr="0" anchor="t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Portada: Abraham se prepara para sacrificar a Isaac (Génesis 22:1-18; Hebreos 11:17-19)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7a0f2f803b_2_183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7a0f2f803b_2_183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Llegó el momento de que Abraham hiciera lo que Dios decía y matara a su hijo. Pero ¿crees que Abraham realmente mató a su hijo? No, no lo hizo. En el último momento, un ángel gritó fuertemente y le dijo a Abraham que se detuviera. Aunque Dios sabía que Abraham tenía suficiente fe para obedecerle, Dios no quería que realmente matara a Isaac.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37a0f2f803b_2_183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7a0f2f803b_2_190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37a0f2f803b_2_190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¡Qué alivio! Dios nunca querría que una persona fuera matada y quemada sobre un altar. Abraham miró hacia arriba y vio un cordero atrapado en algunos arbustos. Él e Isaac ofrecieron el cordero como sacrificio en el altar.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37a0f2f803b_2_190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7a0f2f803b_2_197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37a0f2f803b_2_197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Ese día, Abraham aprendió que amaba a Dios más que a cualquier otra cosa. Siempre tendría fe en Dios.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Isaac continuó creciendo y siguiendo a Dios. ¿Y adivina qué? Tuvo hijos y luego ellos tuvieron hijos y luego ellos tuvieron hijos…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pasar de los años, el número de descendientes de Abraham se volvió tan grande que eran tan difíciles de contar como el número de estrellas en el cielo.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37a0f2f803b_2_197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7a0f2f803b_2_276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443" name="Google Shape;443;g37a0f2f803b_2_276:notes"/>
          <p:cNvSpPr/>
          <p:nvPr>
            <p:ph idx="2" type="sldImg"/>
          </p:nvPr>
        </p:nvSpPr>
        <p:spPr>
          <a:xfrm>
            <a:off x="125994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7a0f2f803b_2_285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453" name="Google Shape;453;g37a0f2f803b_2_285:notes"/>
          <p:cNvSpPr/>
          <p:nvPr>
            <p:ph idx="2" type="sldImg"/>
          </p:nvPr>
        </p:nvSpPr>
        <p:spPr>
          <a:xfrm>
            <a:off x="125994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a0f2f803b_4_58:notes"/>
          <p:cNvSpPr/>
          <p:nvPr>
            <p:ph idx="2" type="sldImg"/>
          </p:nvPr>
        </p:nvSpPr>
        <p:spPr>
          <a:xfrm>
            <a:off x="125994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3" name="Google Shape;463;g37a0f2f803b_4_58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t" bIns="103100" lIns="103100" spcFirstLastPara="1" rIns="103100" wrap="square" tIns="10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37a0f2f803b_4_58:notes"/>
          <p:cNvSpPr txBox="1"/>
          <p:nvPr>
            <p:ph idx="12" type="sldNum"/>
          </p:nvPr>
        </p:nvSpPr>
        <p:spPr>
          <a:xfrm>
            <a:off x="0" y="0"/>
            <a:ext cx="3306944" cy="3507808"/>
          </a:xfrm>
          <a:prstGeom prst="rect">
            <a:avLst/>
          </a:prstGeom>
          <a:noFill/>
          <a:ln>
            <a:noFill/>
          </a:ln>
        </p:spPr>
        <p:txBody>
          <a:bodyPr anchorCtr="0" anchor="t" bIns="51575" lIns="103100" spcFirstLastPara="1" rIns="103100" wrap="square" tIns="5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7a0f2f803b_2_127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37a0f2f803b_2_127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Hace muchos años, Dios decidió construir una gran nación para que esta nación pudiera seguirlo y bendecir al mundo. Dios eligió a Abraham para comenzar esta nación.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¿Alguna vez has intentado contar cuántas estrellas hay en el cielo por la noche? ¡Hay demasiadas para contar! Bueno, Dios le dijo a Abraham que contar a sus escendientes sería como intentar contar estrellas. Tendría tantos nietos, bisnietos, tataranietos que nadie podría contarlos.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Abraham creía en Dios, pero a medida que pasaban los años, él y su esposa Sara se preguntaban cómo Dios haría que esto sucediera. Se estaban haciendo cada vez más viejos y aún no tenían hijos juntos.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37a0f2f803b_2_127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a0f2f803b_2_134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37a0f2f803b_2_134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¡Pero, por supuesto, Dios cumplió Su promesa!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cuando Abraham tenía 100 años y Sara 90 años, tuvieron un bebé. Llamaron a su hijo Isaac.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7a0f2f803b_2_134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a0f2f803b_2_141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7a0f2f803b_2_141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Abraham y Sara amaban mucho a Isaac y esperaban con ansias el día en que Isaac se casara y tuviera hijos. Luego esos hijos crecerían y tendrían hijos, y luego esos hijos crecerían y tendrían hijos.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37a0f2f803b_2_141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a0f2f803b_2_148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37a0f2f803b_2_148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alibri"/>
                <a:ea typeface="Calibri"/>
                <a:cs typeface="Calibri"/>
                <a:sym typeface="Calibri"/>
              </a:rPr>
              <a:t>5. Abraham amaba a su hijo y amaba a Dios. Aunque Abraham amaba a Dios y creía en lo que Dios decía, llegó un día en que Abraham fue puesto a prueba. El día de la prueba fue el día en que Dios le pidió a Abraham que hiciera algo muy difícil.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37a0f2f803b_2_148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7a0f2f803b_2_155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37a0f2f803b_2_155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Durante el tiempo de Abraham, la gente mostraba su devoción a Dios colocando comida o, a veces, un animal que habían matado en un altar y quemándolo. Esto se llamaba un «sacrificio»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 Abraham conocía este tipo de sacrificio, nunca había oído hablar del tipo de sacrificio que Dios le pidió en este día de prueba.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dijo: –Toma a tu único hijo Isaac, el hijo que amas. Ve a la tierra de Moria. Allí mátalo y ofrécelo como sacrificio. Haz esto en una de las montañas allí. Te diré cuál.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37a0f2f803b_2_155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7a0f2f803b_2_162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37a0f2f803b_2_162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La mayoría de la gente simplemente habría dicho –¡DE NINGUNA MANERA, DIOS!- Después de todo, Abraham amaba a Isaac. Además, Isaac era su único hijo. Dios le había prometido que Isaac crecería y tendría hijos y sus hijos crecerían y tendrían hijos, de modo que un día el pueblo de Dios sería tan numeroso que nadie podría contarlo. Si Isaac hubiera muerto, esto nunca podría haber sucedido.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37a0f2f803b_2_162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7a0f2f803b_2_169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37a0f2f803b_2_169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Eso es cuando Abraham se dio cuenta de algo muy importante. Dios siempre haría lo correcto. Si obedecía a Dios, incluso en esta situación tan difícil, Dios haría que todo resultara bien al final. Pensó que tal vez Dios dejaría que Isaac muriera, pero luego lo resucitaría.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Abraham no entendía exactamente lo que pasaría, pero tenía fe en Dios. Haría lo que Dios decía.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7a0f2f803b_2_169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7a0f2f803b_2_176:notes"/>
          <p:cNvSpPr/>
          <p:nvPr>
            <p:ph idx="2" type="sldImg"/>
          </p:nvPr>
        </p:nvSpPr>
        <p:spPr>
          <a:xfrm>
            <a:off x="1511935" y="1336475"/>
            <a:ext cx="4535805" cy="36084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7a0f2f803b_2_176:notes"/>
          <p:cNvSpPr txBox="1"/>
          <p:nvPr>
            <p:ph idx="1" type="body"/>
          </p:nvPr>
        </p:nvSpPr>
        <p:spPr>
          <a:xfrm>
            <a:off x="755968" y="5145427"/>
            <a:ext cx="6047740" cy="4209898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Cuando Abraham y su hijo llegaron a la cima de la montaña, apilaron piedras sobre piedras para construir un altar. Isaac le preguntó a su padre qué animal pondrían en el altar. Solo Abraham sabía que Isaac sería el que estaría en el altar en lugar de un animal.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37a0f2f803b_2_176:notes"/>
          <p:cNvSpPr txBox="1"/>
          <p:nvPr>
            <p:ph idx="12" type="sldNum"/>
          </p:nvPr>
        </p:nvSpPr>
        <p:spPr>
          <a:xfrm>
            <a:off x="4282066" y="10155355"/>
            <a:ext cx="3275859" cy="536446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ctrTitle"/>
          </p:nvPr>
        </p:nvSpPr>
        <p:spPr>
          <a:xfrm>
            <a:off x="443319" y="1411935"/>
            <a:ext cx="12118187" cy="3892480"/>
          </a:xfrm>
          <a:prstGeom prst="rect">
            <a:avLst/>
          </a:prstGeom>
        </p:spPr>
        <p:txBody>
          <a:bodyPr anchorCtr="0" anchor="b" bIns="130025" lIns="130025" spcFirstLastPara="1" rIns="130025" wrap="square" tIns="130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02" name="Google Shape;102;p15"/>
          <p:cNvSpPr txBox="1"/>
          <p:nvPr>
            <p:ph idx="1" type="subTitle"/>
          </p:nvPr>
        </p:nvSpPr>
        <p:spPr>
          <a:xfrm>
            <a:off x="443307" y="5374341"/>
            <a:ext cx="12118187" cy="150314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43307" y="4078649"/>
            <a:ext cx="12118187" cy="159616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43307" y="843899"/>
            <a:ext cx="12118187" cy="108586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43307" y="2185434"/>
            <a:ext cx="12118187" cy="647850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43307" y="843899"/>
            <a:ext cx="12118187" cy="108586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43307" y="2185434"/>
            <a:ext cx="5688747" cy="647850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6872747" y="2185434"/>
            <a:ext cx="5688747" cy="647850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43307" y="843899"/>
            <a:ext cx="12118187" cy="108586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443307" y="1053582"/>
            <a:ext cx="3993600" cy="1433173"/>
          </a:xfrm>
          <a:prstGeom prst="rect">
            <a:avLst/>
          </a:prstGeom>
        </p:spPr>
        <p:txBody>
          <a:bodyPr anchorCtr="0" anchor="b" bIns="130025" lIns="130025" spcFirstLastPara="1" rIns="130025" wrap="square" tIns="1300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443307" y="2635093"/>
            <a:ext cx="3993600" cy="6029227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697244" y="853618"/>
            <a:ext cx="9056427" cy="7757227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6502400" y="-237"/>
            <a:ext cx="6502400" cy="975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type="title"/>
          </p:nvPr>
        </p:nvSpPr>
        <p:spPr>
          <a:xfrm>
            <a:off x="377600" y="2338465"/>
            <a:ext cx="5753173" cy="2810880"/>
          </a:xfrm>
          <a:prstGeom prst="rect">
            <a:avLst/>
          </a:prstGeom>
        </p:spPr>
        <p:txBody>
          <a:bodyPr anchorCtr="0" anchor="b" bIns="130025" lIns="130025" spcFirstLastPara="1" rIns="130025" wrap="square" tIns="130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9" name="Google Shape;129;p22"/>
          <p:cNvSpPr txBox="1"/>
          <p:nvPr>
            <p:ph idx="1" type="subTitle"/>
          </p:nvPr>
        </p:nvSpPr>
        <p:spPr>
          <a:xfrm>
            <a:off x="377600" y="5315461"/>
            <a:ext cx="5753173" cy="2341973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7025067" y="1373061"/>
            <a:ext cx="5457067" cy="7007147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43307" y="8022424"/>
            <a:ext cx="8531627" cy="1147307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hasCustomPrompt="1" type="title"/>
          </p:nvPr>
        </p:nvSpPr>
        <p:spPr>
          <a:xfrm>
            <a:off x="443307" y="2097541"/>
            <a:ext cx="12118187" cy="3723520"/>
          </a:xfrm>
          <a:prstGeom prst="rect">
            <a:avLst/>
          </a:prstGeom>
        </p:spPr>
        <p:txBody>
          <a:bodyPr anchorCtr="0" anchor="b" bIns="130025" lIns="130025" spcFirstLastPara="1" rIns="130025" wrap="square" tIns="1300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100"/>
              <a:buNone/>
              <a:defRPr sz="17100"/>
            </a:lvl9pPr>
          </a:lstStyle>
          <a:p>
            <a:r>
              <a:t>xx%</a:t>
            </a: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443307" y="5977553"/>
            <a:ext cx="12118187" cy="2466560"/>
          </a:xfrm>
          <a:prstGeom prst="rect">
            <a:avLst/>
          </a:prstGeom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ctrTitle"/>
          </p:nvPr>
        </p:nvSpPr>
        <p:spPr>
          <a:xfrm>
            <a:off x="975360" y="1596250"/>
            <a:ext cx="11054080" cy="3395698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49" name="Google Shape;149;p27"/>
          <p:cNvSpPr txBox="1"/>
          <p:nvPr>
            <p:ph idx="1" type="subTitle"/>
          </p:nvPr>
        </p:nvSpPr>
        <p:spPr>
          <a:xfrm>
            <a:off x="1625600" y="5122898"/>
            <a:ext cx="9753600" cy="2354861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7"/>
          <p:cNvSpPr txBox="1"/>
          <p:nvPr>
            <p:ph idx="11" type="ftr"/>
          </p:nvPr>
        </p:nvSpPr>
        <p:spPr>
          <a:xfrm>
            <a:off x="4307840" y="9040144"/>
            <a:ext cx="707136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11379200" y="9040144"/>
            <a:ext cx="731519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55" name="Google Shape;155;p28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895774" y="650240"/>
            <a:ext cx="4194387" cy="227584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5528734" y="1404339"/>
            <a:ext cx="6583680" cy="6931378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2" type="body"/>
          </p:nvPr>
        </p:nvSpPr>
        <p:spPr>
          <a:xfrm>
            <a:off x="895774" y="2926080"/>
            <a:ext cx="4194387" cy="54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9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0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30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887307" y="6527238"/>
            <a:ext cx="1121664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2" type="body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2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2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895774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895775" y="2390988"/>
            <a:ext cx="5501639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3"/>
          <p:cNvSpPr txBox="1"/>
          <p:nvPr>
            <p:ph idx="2" type="body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3"/>
          <p:cNvSpPr txBox="1"/>
          <p:nvPr>
            <p:ph idx="3" type="body"/>
          </p:nvPr>
        </p:nvSpPr>
        <p:spPr>
          <a:xfrm>
            <a:off x="6583680" y="2390988"/>
            <a:ext cx="5528734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3"/>
          <p:cNvSpPr txBox="1"/>
          <p:nvPr>
            <p:ph idx="4" type="body"/>
          </p:nvPr>
        </p:nvSpPr>
        <p:spPr>
          <a:xfrm>
            <a:off x="6583680" y="3562773"/>
            <a:ext cx="5528734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3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895774" y="650240"/>
            <a:ext cx="4194387" cy="227584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99" name="Google Shape;199;p35"/>
          <p:cNvSpPr/>
          <p:nvPr>
            <p:ph idx="2" type="pic"/>
          </p:nvPr>
        </p:nvSpPr>
        <p:spPr>
          <a:xfrm>
            <a:off x="5528734" y="1404339"/>
            <a:ext cx="6583680" cy="6931378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895774" y="2926080"/>
            <a:ext cx="4194387" cy="54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5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5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 rot="5400000">
            <a:off x="3408115" y="82409"/>
            <a:ext cx="6188570" cy="112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6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6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 rot="5400000">
            <a:off x="6575777" y="3250071"/>
            <a:ext cx="8265725" cy="280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 rot="5400000">
            <a:off x="886177" y="527191"/>
            <a:ext cx="8265725" cy="82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7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7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7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650240" y="388338"/>
            <a:ext cx="4278613" cy="165248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1" type="body"/>
          </p:nvPr>
        </p:nvSpPr>
        <p:spPr>
          <a:xfrm>
            <a:off x="5084516" y="388338"/>
            <a:ext cx="7269973" cy="832426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9"/>
          <p:cNvSpPr txBox="1"/>
          <p:nvPr>
            <p:ph idx="2" type="body"/>
          </p:nvPr>
        </p:nvSpPr>
        <p:spPr>
          <a:xfrm>
            <a:off x="650240" y="2041031"/>
            <a:ext cx="4278613" cy="667178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9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39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39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ctrTitle"/>
          </p:nvPr>
        </p:nvSpPr>
        <p:spPr>
          <a:xfrm>
            <a:off x="975360" y="3029938"/>
            <a:ext cx="11054080" cy="2090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600"/>
              <a:buFont typeface="Arial"/>
              <a:buNone/>
              <a:defRPr b="0" i="0" sz="4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0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0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0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type="title"/>
          </p:nvPr>
        </p:nvSpPr>
        <p:spPr>
          <a:xfrm rot="5400000">
            <a:off x="6730453" y="3088622"/>
            <a:ext cx="8322133" cy="292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1" type="body"/>
          </p:nvPr>
        </p:nvSpPr>
        <p:spPr>
          <a:xfrm rot="5400000">
            <a:off x="769920" y="270915"/>
            <a:ext cx="8322133" cy="856149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1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1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 rot="5400000">
            <a:off x="3283840" y="-357760"/>
            <a:ext cx="6437120" cy="117043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2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2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42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title"/>
          </p:nvPr>
        </p:nvSpPr>
        <p:spPr>
          <a:xfrm>
            <a:off x="2549032" y="6827520"/>
            <a:ext cx="7802880" cy="805973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3"/>
          <p:cNvSpPr/>
          <p:nvPr>
            <p:ph idx="2" type="pic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43"/>
          <p:cNvSpPr txBox="1"/>
          <p:nvPr>
            <p:ph idx="1" type="body"/>
          </p:nvPr>
        </p:nvSpPr>
        <p:spPr>
          <a:xfrm>
            <a:off x="2549032" y="7633546"/>
            <a:ext cx="7802880" cy="114474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43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43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/>
          <p:nvPr>
            <p:ph idx="11" type="ftr"/>
          </p:nvPr>
        </p:nvSpPr>
        <p:spPr>
          <a:xfrm>
            <a:off x="407380" y="9040142"/>
            <a:ext cx="815411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44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650240" y="2183270"/>
            <a:ext cx="5745920" cy="91007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5"/>
          <p:cNvSpPr txBox="1"/>
          <p:nvPr>
            <p:ph idx="2" type="body"/>
          </p:nvPr>
        </p:nvSpPr>
        <p:spPr>
          <a:xfrm>
            <a:off x="650240" y="3093156"/>
            <a:ext cx="5745920" cy="561962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445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5"/>
          <p:cNvSpPr txBox="1"/>
          <p:nvPr>
            <p:ph idx="3" type="body"/>
          </p:nvPr>
        </p:nvSpPr>
        <p:spPr>
          <a:xfrm>
            <a:off x="6606258" y="2183270"/>
            <a:ext cx="5748480" cy="91007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45"/>
          <p:cNvSpPr txBox="1"/>
          <p:nvPr>
            <p:ph idx="4" type="body"/>
          </p:nvPr>
        </p:nvSpPr>
        <p:spPr>
          <a:xfrm>
            <a:off x="6606258" y="3093156"/>
            <a:ext cx="5748480" cy="561962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445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45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45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45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46"/>
          <p:cNvSpPr txBox="1"/>
          <p:nvPr>
            <p:ph idx="1" type="body"/>
          </p:nvPr>
        </p:nvSpPr>
        <p:spPr>
          <a:xfrm>
            <a:off x="650240" y="2275840"/>
            <a:ext cx="5743787" cy="64371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46"/>
          <p:cNvSpPr txBox="1"/>
          <p:nvPr>
            <p:ph idx="2" type="body"/>
          </p:nvPr>
        </p:nvSpPr>
        <p:spPr>
          <a:xfrm>
            <a:off x="6610773" y="2275840"/>
            <a:ext cx="5743787" cy="64371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6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6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6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1027288" y="6267591"/>
            <a:ext cx="11054080" cy="193706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1027288" y="4133992"/>
            <a:ext cx="11054080" cy="213376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46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b="0" i="0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7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7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7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8"/>
          <p:cNvSpPr txBox="1"/>
          <p:nvPr>
            <p:ph idx="1" type="body"/>
          </p:nvPr>
        </p:nvSpPr>
        <p:spPr>
          <a:xfrm>
            <a:off x="650240" y="2275840"/>
            <a:ext cx="11704320" cy="64371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8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48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8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443307" y="843899"/>
            <a:ext cx="12118187" cy="1085867"/>
          </a:xfrm>
          <a:prstGeom prst="rect">
            <a:avLst/>
          </a:prstGeom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7" name="Google Shape;287;p49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</p:spPr>
        <p:txBody>
          <a:bodyPr anchorCtr="0" anchor="ctr" bIns="65000" lIns="130025" spcFirstLastPara="1" rIns="130025" wrap="square" tIns="650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6" name="Google Shape;296;p51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7" name="Google Shape;297;p51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8" name="Google Shape;298;p51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1" name="Google Shape;301;p52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302" name="Google Shape;302;p52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3" name="Google Shape;303;p52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4" name="Google Shape;304;p52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7" name="Google Shape;307;p53"/>
          <p:cNvSpPr txBox="1"/>
          <p:nvPr>
            <p:ph idx="1" type="body"/>
          </p:nvPr>
        </p:nvSpPr>
        <p:spPr>
          <a:xfrm>
            <a:off x="887307" y="6527238"/>
            <a:ext cx="1121664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8" name="Google Shape;308;p53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09" name="Google Shape;309;p53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0" name="Google Shape;310;p53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314" name="Google Shape;314;p54"/>
          <p:cNvSpPr txBox="1"/>
          <p:nvPr>
            <p:ph idx="2" type="body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315" name="Google Shape;315;p54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6" name="Google Shape;316;p54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17" name="Google Shape;317;p54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"/>
          <p:cNvSpPr txBox="1"/>
          <p:nvPr>
            <p:ph type="title"/>
          </p:nvPr>
        </p:nvSpPr>
        <p:spPr>
          <a:xfrm>
            <a:off x="895774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20" name="Google Shape;320;p55"/>
          <p:cNvSpPr txBox="1"/>
          <p:nvPr>
            <p:ph idx="1" type="body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321" name="Google Shape;321;p55"/>
          <p:cNvSpPr txBox="1"/>
          <p:nvPr>
            <p:ph idx="2" type="body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322" name="Google Shape;322;p55"/>
          <p:cNvSpPr txBox="1"/>
          <p:nvPr>
            <p:ph idx="3" type="body"/>
          </p:nvPr>
        </p:nvSpPr>
        <p:spPr>
          <a:xfrm>
            <a:off x="6583680" y="2390987"/>
            <a:ext cx="5528734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323" name="Google Shape;323;p55"/>
          <p:cNvSpPr txBox="1"/>
          <p:nvPr>
            <p:ph idx="4" type="body"/>
          </p:nvPr>
        </p:nvSpPr>
        <p:spPr>
          <a:xfrm>
            <a:off x="6583680" y="3562773"/>
            <a:ext cx="5528734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324" name="Google Shape;324;p55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25" name="Google Shape;325;p55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26" name="Google Shape;326;p55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6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29" name="Google Shape;329;p56"/>
          <p:cNvSpPr/>
          <p:nvPr>
            <p:ph idx="2" type="pic"/>
          </p:nvPr>
        </p:nvSpPr>
        <p:spPr>
          <a:xfrm>
            <a:off x="5528734" y="1404339"/>
            <a:ext cx="6583680" cy="6931378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56"/>
          <p:cNvSpPr txBox="1"/>
          <p:nvPr>
            <p:ph idx="1" type="body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331" name="Google Shape;331;p56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2" name="Google Shape;332;p56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3" name="Google Shape;333;p56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6" name="Google Shape;336;p57"/>
          <p:cNvSpPr txBox="1"/>
          <p:nvPr>
            <p:ph idx="1" type="body"/>
          </p:nvPr>
        </p:nvSpPr>
        <p:spPr>
          <a:xfrm rot="5400000">
            <a:off x="3408115" y="82409"/>
            <a:ext cx="6188570" cy="112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337" name="Google Shape;337;p57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8" name="Google Shape;338;p57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9" name="Google Shape;339;p57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8"/>
          <p:cNvSpPr txBox="1"/>
          <p:nvPr>
            <p:ph type="title"/>
          </p:nvPr>
        </p:nvSpPr>
        <p:spPr>
          <a:xfrm rot="5400000">
            <a:off x="6575777" y="3250071"/>
            <a:ext cx="8265725" cy="280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42" name="Google Shape;342;p58"/>
          <p:cNvSpPr txBox="1"/>
          <p:nvPr>
            <p:ph idx="1" type="body"/>
          </p:nvPr>
        </p:nvSpPr>
        <p:spPr>
          <a:xfrm rot="5400000">
            <a:off x="886177" y="527191"/>
            <a:ext cx="8265725" cy="82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343" name="Google Shape;343;p58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44" name="Google Shape;344;p58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45" name="Google Shape;345;p58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43307" y="843899"/>
            <a:ext cx="12118187" cy="108586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443307" y="2185434"/>
            <a:ext cx="12118187" cy="647850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2049718" y="8842841"/>
            <a:ext cx="780373" cy="74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indent="0" lvl="2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indent="0" lvl="3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indent="0" lvl="4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indent="0" lvl="5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indent="0" lvl="6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indent="0" lvl="7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indent="0" lvl="8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>
            <a:off x="4307840" y="9040144"/>
            <a:ext cx="724429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477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954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9558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6035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2512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989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466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5207000" marR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11552137" y="9040144"/>
            <a:ext cx="55858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8"/>
          <p:cNvSpPr txBox="1"/>
          <p:nvPr>
            <p:ph idx="1" type="body"/>
          </p:nvPr>
        </p:nvSpPr>
        <p:spPr>
          <a:xfrm>
            <a:off x="650240" y="2275840"/>
            <a:ext cx="11704320" cy="64371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8"/>
          <p:cNvSpPr txBox="1"/>
          <p:nvPr>
            <p:ph idx="10" type="dt"/>
          </p:nvPr>
        </p:nvSpPr>
        <p:spPr>
          <a:xfrm>
            <a:off x="650240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38"/>
          <p:cNvSpPr txBox="1"/>
          <p:nvPr>
            <p:ph idx="11" type="ftr"/>
          </p:nvPr>
        </p:nvSpPr>
        <p:spPr>
          <a:xfrm>
            <a:off x="4443307" y="9040142"/>
            <a:ext cx="4118187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38"/>
          <p:cNvSpPr txBox="1"/>
          <p:nvPr>
            <p:ph idx="12" type="sldNum"/>
          </p:nvPr>
        </p:nvSpPr>
        <p:spPr>
          <a:xfrm>
            <a:off x="9320107" y="9040142"/>
            <a:ext cx="3034453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50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50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50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50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creativecommons.org/licenses/by-sa/4.0/deed.es" TargetMode="External"/><Relationship Id="rId10" Type="http://schemas.openxmlformats.org/officeDocument/2006/relationships/image" Target="../media/image10.png"/><Relationship Id="rId12" Type="http://schemas.openxmlformats.org/officeDocument/2006/relationships/hyperlink" Target="https://misionleccionesbiblicas.org/" TargetMode="Externa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isionleccionesbiblicas.org/" TargetMode="External"/><Relationship Id="rId4" Type="http://schemas.openxmlformats.org/officeDocument/2006/relationships/hyperlink" Target="http://www.missionbibleclass.org/" TargetMode="External"/><Relationship Id="rId9" Type="http://schemas.openxmlformats.org/officeDocument/2006/relationships/hyperlink" Target="https://www.unfoldingword.org/sweet-publishing/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://www.missionbibleclass.org" TargetMode="External"/><Relationship Id="rId7" Type="http://schemas.openxmlformats.org/officeDocument/2006/relationships/hyperlink" Target="http://sweetpublishing.com/" TargetMode="External"/><Relationship Id="rId8" Type="http://schemas.openxmlformats.org/officeDocument/2006/relationships/hyperlink" Target="http://www.freebibleimage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9" title="02.06 Abraham se prepara para sacrificar a Isaac_COVER 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1" cy="97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9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9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8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8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9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9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0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70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1"/>
          <p:cNvSpPr txBox="1"/>
          <p:nvPr>
            <p:ph type="title"/>
          </p:nvPr>
        </p:nvSpPr>
        <p:spPr>
          <a:xfrm>
            <a:off x="728960" y="464533"/>
            <a:ext cx="5450667" cy="7031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/>
              <a:t>Notas Para Maestros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1"/>
          <p:cNvSpPr txBox="1"/>
          <p:nvPr>
            <p:ph idx="2" type="body"/>
          </p:nvPr>
        </p:nvSpPr>
        <p:spPr>
          <a:xfrm>
            <a:off x="704427" y="1413366"/>
            <a:ext cx="5499600" cy="7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1. Portada: Abraham se prepara para sacrificar a Isaac (Génesis 22:1-18; Hebreos 11:17-19)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2. Hace muchos años, Dios decidió construir una gran nación para que esta nación pudiera seguirlo y bendecir al mundo. Dios eligió a Abraham para comenzar esta nación.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¿Alguna vez has intentado contar cuántas estrellas hay en el cielo por la noche? ¡Hay demasiadas para contar! Bueno, Dios le dijo a Abraham que contar a sus descendientes sería como intentar contar estrellas. Tendría tantos nietos, bisnietos, tataranietos que nadie podría contarlos.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Abraham creía en Dios, pero a medida que pasaban los años, él y su esposa Sara se preguntaban cómo Dios haría que esto sucediera. Se estaban haciendo cada vez más viejos y aún no tenían hijos juntos.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3. ¡Pero, por supuesto, Dios cumplió Su promesa!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Finalmente, cuando Abraham tenía 100 años y Sara 90 años, tuvieron un bebé. Llamaron a su hijo Isaac.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4. Abraham y Sara amaban mucho a Isaac y esperaban con ansias el día en que Isaac se casara y tuviera hijos. Luego esos hijos crecerían y tendrían hijos, y luego esos hijos crecerían y tendrían hijos.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5. Abraham amaba a su hijo y amaba a Dios. Aunque Abraham amaba a Dios y creía en lo que Dios decía, llegó un día en que Abraham fue puesto a prueba. El día de la prueba fue el día en que Dios le pidió a Abraham que hiciera algo muy difícil.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447" name="Google Shape;447;p71"/>
          <p:cNvSpPr txBox="1"/>
          <p:nvPr/>
        </p:nvSpPr>
        <p:spPr>
          <a:xfrm>
            <a:off x="6811716" y="1803965"/>
            <a:ext cx="4899413" cy="702165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1"/>
          <p:cNvSpPr/>
          <p:nvPr/>
        </p:nvSpPr>
        <p:spPr>
          <a:xfrm>
            <a:off x="6811725" y="1413375"/>
            <a:ext cx="5499600" cy="76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Durante el tiempo de Abraham, la gente mostraba su devoción a Dios colocando comida o, a veces, un animal que habían matado en un altar y quemándolo. Esto se llamaba un «sacrificio».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 Abraham conocía este tipo de sacrificio, nunca había oído hablar del tipo de sacrificio que Dios le pidió en este día de prueba.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dijo: –Toma a tu único hijo Isaac, el hijo que amas. Ve a la tierra de Moria. Allí mátalo y ofrécelo como sacrificio. Haz esto en una de las montañas allí. Te diré cuál.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La mayoría de la gente simplemente habría dicho –¡DE NINGUNA MANERA, DIOS!- Después de todo, Abraham amaba a Isaac. Además, Isaac era su único hijo. Dios le había prometido que Isaac crecería y tendría hijos y sus hijos crecerían y tendrían hijos, de modo que un día el pueblo de Dios sería tan numeroso que nadie podría contarlo. Si Isaac hubiera muerto, esto nunca podría haber sucedido.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Eso es cuando Abraham se dio cuenta de algo muy importante. Dios siempre haría lo correcto. Si obedecía a Dios, incluso en esta situación tan difícil, Dios haría que todo resultara bien al final. Pensó que tal vez Dios dejaría que Isaac muriera, pero luego lo resucitaría.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Abraham no entendía exactamente lo que pasaría, pero tenía fe en Dios. Haría lo que Dios decía.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1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71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2"/>
          <p:cNvSpPr txBox="1"/>
          <p:nvPr>
            <p:ph type="title"/>
          </p:nvPr>
        </p:nvSpPr>
        <p:spPr>
          <a:xfrm>
            <a:off x="728960" y="464533"/>
            <a:ext cx="54507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/>
              <a:t>Notas Para Maestros 2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72"/>
          <p:cNvSpPr txBox="1"/>
          <p:nvPr>
            <p:ph idx="2" type="body"/>
          </p:nvPr>
        </p:nvSpPr>
        <p:spPr>
          <a:xfrm>
            <a:off x="704489" y="1413303"/>
            <a:ext cx="5499600" cy="7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9. Cuando Abraham y su hijo llegaron a la cima de la montaña, apilaron piedras sobre piedras para construir un altar. Isaac le preguntó a su padre qué animal pondrían en el altar. Solo Abraham sabía que Isaac sería el que estaría en el altar en lugar de un animal.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10. Llegó el momento de que Abraham hiciera lo que Dios decía y matara a su hijo. Pero ¿crees que Abraham realmente mató a su hijo? No, no lo hizo. En el último momento, un ángel gritó fuertemente y le dijo a Abraham que se detuviera. Aunque Dios sabía que Abraham tenía suficiente fe para obedecerle, Dios no quería que realmente matara a Isaac.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11. ¡Qué alivio! Dios nunca querría que una persona fuera matada y quemada sobre un altar. Abraham miró hacia arriba y vio un cordero atrapado en algunos arbustos. Él e Isaac ofrecieron el cordero como sacrificio en el altar.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12. Ese día, Abraham aprendió que amaba a Dios más que a cualquier otra cosa. Siempre tendría fe en Dios.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E Isaac continuó creciendo y siguiendo a Dios. ¿Y adivina qué? Tuvo hijos y luego ellos tuvieron hijos y luego ellos tuvieron hijos…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Con el pasar de los años, el número de descendientes de Abraham se volvió tan grande que eran tan difíciles de contar como el número de estrellas en el cielo.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457" name="Google Shape;457;p72"/>
          <p:cNvSpPr txBox="1"/>
          <p:nvPr/>
        </p:nvSpPr>
        <p:spPr>
          <a:xfrm>
            <a:off x="6811716" y="1803965"/>
            <a:ext cx="4899413" cy="702165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72"/>
          <p:cNvSpPr/>
          <p:nvPr/>
        </p:nvSpPr>
        <p:spPr>
          <a:xfrm>
            <a:off x="6725156" y="1269653"/>
            <a:ext cx="5499733" cy="780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72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72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3"/>
          <p:cNvSpPr txBox="1"/>
          <p:nvPr/>
        </p:nvSpPr>
        <p:spPr>
          <a:xfrm>
            <a:off x="894080" y="7845902"/>
            <a:ext cx="6673067" cy="11942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gratuitos para compartir la Palabra de Dios con los niños: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misionleccionesbiblicas.org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 español)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www.missionbibleclass.org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 English)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080" y="6278720"/>
            <a:ext cx="3902080" cy="156718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3"/>
          <p:cNvSpPr txBox="1"/>
          <p:nvPr>
            <p:ph type="title"/>
          </p:nvPr>
        </p:nvSpPr>
        <p:spPr>
          <a:xfrm>
            <a:off x="894080" y="3560252"/>
            <a:ext cx="11847680" cy="2542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043"/>
              <a:buFont typeface="Calibri"/>
              <a:buNone/>
            </a:pPr>
            <a:r>
              <a:rPr b="1" lang="en-GB" sz="2300"/>
              <a:t>Atribución: </a:t>
            </a:r>
            <a:r>
              <a:rPr lang="en-GB" sz="2300"/>
              <a:t>Esta ayuda visual fue construida por Mary Nelson </a:t>
            </a:r>
            <a:r>
              <a:rPr lang="en-GB" sz="2300" u="sng">
                <a:solidFill>
                  <a:schemeClr val="hlink"/>
                </a:solidFill>
                <a:hlinkClick r:id="rId6"/>
              </a:rPr>
              <a:t>www.missionbibleclass.org</a:t>
            </a:r>
            <a:r>
              <a:rPr lang="en-GB" sz="2300"/>
              <a:t>  utilizando: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6956"/>
              <a:buChar char="●"/>
            </a:pPr>
            <a:r>
              <a:rPr lang="en-GB" sz="2300"/>
              <a:t>Recopilación de textos y diapositivas de Mary Nelson</a:t>
            </a:r>
            <a:endParaRPr sz="2300"/>
          </a:p>
          <a:p>
            <a:pPr indent="-448944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300"/>
              <a:t>Texto y diapositivas de Mary Nelson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956"/>
              <a:buChar char="●"/>
            </a:pPr>
            <a:r>
              <a:rPr lang="en-GB" sz="2300"/>
              <a:t>Ilustraciones de Sweet Publishing </a:t>
            </a:r>
            <a:r>
              <a:rPr lang="en-GB" sz="2300" u="sng">
                <a:solidFill>
                  <a:schemeClr val="hlink"/>
                </a:solidFill>
                <a:hlinkClick r:id="rId7"/>
              </a:rPr>
              <a:t>http://sweetpublishing.com/</a:t>
            </a:r>
            <a:r>
              <a:rPr lang="en-GB" sz="2300"/>
              <a:t> </a:t>
            </a:r>
            <a:br>
              <a:rPr lang="en-GB" sz="2300"/>
            </a:br>
            <a:r>
              <a:rPr lang="en-GB" sz="2300"/>
              <a:t>Acceso a través de </a:t>
            </a:r>
            <a:r>
              <a:rPr lang="en-GB" sz="2300" u="sng">
                <a:solidFill>
                  <a:schemeClr val="hlink"/>
                </a:solidFill>
                <a:hlinkClick r:id="rId8"/>
              </a:rPr>
              <a:t>www.freebibleimages.org</a:t>
            </a:r>
            <a:r>
              <a:rPr lang="en-GB" sz="2300"/>
              <a:t>  y </a:t>
            </a:r>
            <a:r>
              <a:rPr lang="en-GB" sz="2300" u="sng">
                <a:solidFill>
                  <a:schemeClr val="hlink"/>
                </a:solidFill>
                <a:hlinkClick r:id="rId9"/>
              </a:rPr>
              <a:t>https://www.unfoldingword.org/sweet-publishing/</a:t>
            </a:r>
            <a:r>
              <a:rPr lang="en-GB" sz="2300"/>
              <a:t> 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000000"/>
                </a:solidFill>
              </a:rPr>
              <a:t>A</a:t>
            </a:r>
            <a:r>
              <a:rPr b="1" lang="en-GB" sz="2300">
                <a:solidFill>
                  <a:srgbClr val="000000"/>
                </a:solidFill>
              </a:rPr>
              <a:t>lteración: </a:t>
            </a:r>
            <a:r>
              <a:rPr lang="en-GB" sz="2300">
                <a:solidFill>
                  <a:srgbClr val="000000"/>
                </a:solidFill>
              </a:rPr>
              <a:t>Texto añadido a la portada.  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469" name="Google Shape;469;p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2844" y="887360"/>
            <a:ext cx="3413760" cy="119439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3"/>
          <p:cNvSpPr txBox="1"/>
          <p:nvPr/>
        </p:nvSpPr>
        <p:spPr>
          <a:xfrm>
            <a:off x="894080" y="2292147"/>
            <a:ext cx="11030187" cy="11494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Atribución/Reconocimiento-CompartirIgual 4.0 Internacional Deed, CC BY-SA 4.0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https://creativecommons.org/licenses/by-sa/4.0/deed.es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73"/>
          <p:cNvSpPr txBox="1"/>
          <p:nvPr/>
        </p:nvSpPr>
        <p:spPr>
          <a:xfrm>
            <a:off x="5699761" y="1375839"/>
            <a:ext cx="6354000" cy="70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descargar este pase de diapositivas de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misionleccionesbiblicas.org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73"/>
          <p:cNvSpPr txBox="1"/>
          <p:nvPr/>
        </p:nvSpPr>
        <p:spPr>
          <a:xfrm>
            <a:off x="4796160" y="9040142"/>
            <a:ext cx="7352320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</a:t>
            </a: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73"/>
          <p:cNvSpPr txBox="1"/>
          <p:nvPr/>
        </p:nvSpPr>
        <p:spPr>
          <a:xfrm>
            <a:off x="12148305" y="9048788"/>
            <a:ext cx="705280" cy="519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0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0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1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1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2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62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3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3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4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4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5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5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6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6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7"/>
          <p:cNvSpPr txBox="1"/>
          <p:nvPr/>
        </p:nvSpPr>
        <p:spPr>
          <a:xfrm>
            <a:off x="4796160" y="904014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Abraham se Prepara Para Sacrificar a Isaac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7"/>
          <p:cNvSpPr txBox="1"/>
          <p:nvPr/>
        </p:nvSpPr>
        <p:spPr>
          <a:xfrm>
            <a:off x="12148305" y="904878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