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9" r:id="rId3"/>
    <p:sldMasterId id="2147483680" r:id="rId4"/>
    <p:sldMasterId id="214748368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9753600" cx="13004800"/>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3.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5" name="Google Shape;5;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7a0db7a364_2_75: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g37a0db7a364_2_75: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GB" sz="1400">
                <a:solidFill>
                  <a:srgbClr val="000000"/>
                </a:solidFill>
              </a:rPr>
              <a:t>1. Portada: Abram le de la Primera opción a Lot (Génesis 13:2-18)</a:t>
            </a:r>
            <a:endParaRPr sz="1400">
              <a:solidFill>
                <a:srgbClr val="000000"/>
              </a:solidFill>
            </a:endParaRPr>
          </a:p>
          <a:p>
            <a:pPr indent="0" lvl="0" marL="0" marR="0" rtl="0" algn="l">
              <a:lnSpc>
                <a:spcPct val="100000"/>
              </a:lnSpc>
              <a:spcBef>
                <a:spcPts val="0"/>
              </a:spcBef>
              <a:spcAft>
                <a:spcPts val="0"/>
              </a:spcAft>
              <a:buSzPts val="1600"/>
              <a:buNone/>
            </a:pPr>
            <a:r>
              <a:t/>
            </a:r>
            <a:endParaRPr sz="1600">
              <a:solidFill>
                <a:srgbClr val="000000"/>
              </a:solidFill>
            </a:endParaRPr>
          </a:p>
          <a:p>
            <a:pPr indent="0" lvl="0" marL="0" marR="0" rtl="0" algn="l">
              <a:lnSpc>
                <a:spcPct val="100000"/>
              </a:lnSpc>
              <a:spcBef>
                <a:spcPts val="0"/>
              </a:spcBef>
              <a:spcAft>
                <a:spcPts val="0"/>
              </a:spcAft>
              <a:buSzPts val="1600"/>
              <a:buNone/>
            </a:pPr>
            <a:r>
              <a:t/>
            </a:r>
            <a:endParaRPr sz="1600">
              <a:solidFill>
                <a:srgbClr val="000000"/>
              </a:solidFill>
            </a:endParaRPr>
          </a:p>
          <a:p>
            <a:pPr indent="0" lvl="0" marL="0" marR="0" rtl="0" algn="l">
              <a:lnSpc>
                <a:spcPct val="100000"/>
              </a:lnSpc>
              <a:spcBef>
                <a:spcPts val="0"/>
              </a:spcBef>
              <a:spcAft>
                <a:spcPts val="0"/>
              </a:spcAft>
              <a:buSzPts val="1600"/>
              <a:buNone/>
            </a:pPr>
            <a:r>
              <a:t/>
            </a:r>
            <a:endParaRPr sz="1600">
              <a:solidFill>
                <a:srgbClr val="000000"/>
              </a:solidFill>
            </a:endParaRPr>
          </a:p>
        </p:txBody>
      </p:sp>
      <p:sp>
        <p:nvSpPr>
          <p:cNvPr id="232" name="Google Shape;232;g37a0db7a364_2_75: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7a0db7a364_2_139: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37a0db7a364_2_139: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GB" sz="1300">
                <a:latin typeface="Calibri"/>
                <a:ea typeface="Calibri"/>
                <a:cs typeface="Calibri"/>
                <a:sym typeface="Calibri"/>
              </a:rPr>
              <a:t>10. Abram se quedó en la tierra seca de Canaán. Cuando miró a su alrededor después de que Lot se fue, vio que la tierra no se veía tan exuberante y verde como el valle del Jordán. Pero Abram no solo pensaba en el pasto verde. Tenía fe en Dios. Pensaba en cómo Dios cumpliría sus promesas.</a:t>
            </a:r>
            <a:endParaRPr sz="1300">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marR="0" rtl="0" algn="l">
              <a:lnSpc>
                <a:spcPct val="100000"/>
              </a:lnSpc>
              <a:spcBef>
                <a:spcPts val="0"/>
              </a:spcBef>
              <a:spcAft>
                <a:spcPts val="0"/>
              </a:spcAft>
              <a:buSzPts val="1600"/>
              <a:buNone/>
            </a:pPr>
            <a:r>
              <a:rPr lang="en-GB" sz="1300">
                <a:latin typeface="Calibri"/>
                <a:ea typeface="Calibri"/>
                <a:cs typeface="Calibri"/>
                <a:sym typeface="Calibri"/>
              </a:rPr>
              <a:t>“Después de que Lot se fue, el Señor le dijo a Abram: –Mira a tu alrededor. Mira al norte y al sur, al este y al oeste. Toda esta tierra que ves te la daré a ti y a tus descendientes para siempre. Haré que tus descendientes sean tan numerosos como el polvo de la tierra. Si alguien pudiera contar el polvo de la tierra, podría contar a tu gente. ¡Levántate! Recorre toda esta tierra. Ahora te la estoy dando a ti.” Génesis 13:14-17 PDT</a:t>
            </a:r>
            <a:endParaRPr sz="1300">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latin typeface="Calibri"/>
              <a:ea typeface="Calibri"/>
              <a:cs typeface="Calibri"/>
              <a:sym typeface="Calibri"/>
            </a:endParaRPr>
          </a:p>
        </p:txBody>
      </p:sp>
      <p:sp>
        <p:nvSpPr>
          <p:cNvPr id="304" name="Google Shape;304;g37a0db7a364_2_139: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7a0db7a364_2_153: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g37a0db7a364_2_153: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GB" sz="1400">
                <a:latin typeface="Calibri"/>
                <a:ea typeface="Calibri"/>
                <a:cs typeface="Calibri"/>
                <a:sym typeface="Calibri"/>
              </a:rPr>
              <a:t>11. Dios continuó bendiciendo a Abram. Abram debió haber estado feliz de haber dejado que Lot eligiera primero.</a:t>
            </a:r>
            <a:endParaRPr sz="1400">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latin typeface="Calibri"/>
              <a:ea typeface="Calibri"/>
              <a:cs typeface="Calibri"/>
              <a:sym typeface="Calibri"/>
            </a:endParaRPr>
          </a:p>
        </p:txBody>
      </p:sp>
      <p:sp>
        <p:nvSpPr>
          <p:cNvPr id="312" name="Google Shape;312;g37a0db7a364_2_153: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7a0db7a364_2_160:notes"/>
          <p:cNvSpPr txBox="1"/>
          <p:nvPr>
            <p:ph idx="1" type="body"/>
          </p:nvPr>
        </p:nvSpPr>
        <p:spPr>
          <a:xfrm>
            <a:off x="755968" y="5145428"/>
            <a:ext cx="6047740" cy="4209897"/>
          </a:xfrm>
          <a:prstGeom prst="rect">
            <a:avLst/>
          </a:prstGeom>
          <a:noFill/>
          <a:ln>
            <a:noFill/>
          </a:ln>
        </p:spPr>
        <p:txBody>
          <a:bodyPr anchorCtr="0" anchor="t" bIns="102825" lIns="102825" spcFirstLastPara="1" rIns="102825" wrap="square" tIns="102825">
            <a:noAutofit/>
          </a:bodyPr>
          <a:lstStyle/>
          <a:p>
            <a:pPr indent="0" lvl="0" marL="0" rtl="0" algn="l">
              <a:lnSpc>
                <a:spcPct val="100000"/>
              </a:lnSpc>
              <a:spcBef>
                <a:spcPts val="0"/>
              </a:spcBef>
              <a:spcAft>
                <a:spcPts val="0"/>
              </a:spcAft>
              <a:buSzPts val="1600"/>
              <a:buNone/>
            </a:pPr>
            <a:r>
              <a:t/>
            </a:r>
            <a:endParaRPr sz="1600"/>
          </a:p>
        </p:txBody>
      </p:sp>
      <p:sp>
        <p:nvSpPr>
          <p:cNvPr id="319" name="Google Shape;319;g37a0db7a364_2_160: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7a0db7a364_2_168:notes"/>
          <p:cNvSpPr txBox="1"/>
          <p:nvPr>
            <p:ph idx="1" type="body"/>
          </p:nvPr>
        </p:nvSpPr>
        <p:spPr>
          <a:xfrm>
            <a:off x="755968" y="5145428"/>
            <a:ext cx="6047740" cy="4209897"/>
          </a:xfrm>
          <a:prstGeom prst="rect">
            <a:avLst/>
          </a:prstGeom>
          <a:noFill/>
          <a:ln>
            <a:noFill/>
          </a:ln>
        </p:spPr>
        <p:txBody>
          <a:bodyPr anchorCtr="0" anchor="t" bIns="102825" lIns="102825" spcFirstLastPara="1" rIns="102825" wrap="square" tIns="102825">
            <a:noAutofit/>
          </a:bodyPr>
          <a:lstStyle/>
          <a:p>
            <a:pPr indent="0" lvl="0" marL="0" rtl="0" algn="l">
              <a:lnSpc>
                <a:spcPct val="100000"/>
              </a:lnSpc>
              <a:spcBef>
                <a:spcPts val="0"/>
              </a:spcBef>
              <a:spcAft>
                <a:spcPts val="0"/>
              </a:spcAft>
              <a:buSzPts val="1600"/>
              <a:buNone/>
            </a:pPr>
            <a:r>
              <a:t/>
            </a:r>
            <a:endParaRPr sz="1600"/>
          </a:p>
        </p:txBody>
      </p:sp>
      <p:sp>
        <p:nvSpPr>
          <p:cNvPr id="328" name="Google Shape;328;g37a0db7a364_2_168: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7a0db7a364_4_0: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36" name="Google Shape;336;g37a0db7a364_4_0:notes"/>
          <p:cNvSpPr txBox="1"/>
          <p:nvPr>
            <p:ph idx="1" type="body"/>
          </p:nvPr>
        </p:nvSpPr>
        <p:spPr>
          <a:xfrm>
            <a:off x="755968" y="5078605"/>
            <a:ext cx="6047740" cy="4811310"/>
          </a:xfrm>
          <a:prstGeom prst="rect">
            <a:avLst/>
          </a:prstGeom>
          <a:noFill/>
          <a:ln>
            <a:noFill/>
          </a:ln>
        </p:spPr>
        <p:txBody>
          <a:bodyPr anchorCtr="0" anchor="t" bIns="103100" lIns="103100" spcFirstLastPara="1" rIns="103100" wrap="square" tIns="1031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p:txBody>
      </p:sp>
      <p:sp>
        <p:nvSpPr>
          <p:cNvPr id="337" name="Google Shape;337;g37a0db7a364_4_0:notes"/>
          <p:cNvSpPr txBox="1"/>
          <p:nvPr>
            <p:ph idx="12" type="sldNum"/>
          </p:nvPr>
        </p:nvSpPr>
        <p:spPr>
          <a:xfrm>
            <a:off x="0" y="0"/>
            <a:ext cx="3306944" cy="3507808"/>
          </a:xfrm>
          <a:prstGeom prst="rect">
            <a:avLst/>
          </a:prstGeom>
          <a:noFill/>
          <a:ln>
            <a:noFill/>
          </a:ln>
        </p:spPr>
        <p:txBody>
          <a:bodyPr anchorCtr="0" anchor="t" bIns="51575" lIns="103100" spcFirstLastPara="1" rIns="103100" wrap="square" tIns="51575">
            <a:noAutofit/>
          </a:bodyPr>
          <a:lstStyle/>
          <a:p>
            <a:pPr indent="0" lvl="0" marL="0" marR="0" rtl="0" algn="l">
              <a:lnSpc>
                <a:spcPct val="100000"/>
              </a:lnSpc>
              <a:spcBef>
                <a:spcPts val="0"/>
              </a:spcBef>
              <a:spcAft>
                <a:spcPts val="0"/>
              </a:spcAft>
              <a:buClr>
                <a:schemeClr val="dk1"/>
              </a:buClr>
              <a:buSzPts val="1600"/>
              <a:buFont typeface="Calibri"/>
              <a:buNone/>
            </a:pPr>
            <a:fld id="{00000000-1234-1234-1234-123412341234}" type="slidenum">
              <a:rPr b="0" i="0" lang="en-GB" sz="1600" u="none" cap="none" strike="noStrike">
                <a:solidFill>
                  <a:schemeClr val="dk1"/>
                </a:solidFill>
                <a:latin typeface="Calibri"/>
                <a:ea typeface="Calibri"/>
                <a:cs typeface="Calibri"/>
                <a:sym typeface="Calibri"/>
              </a:rPr>
              <a:t>‹#›</a:t>
            </a:fld>
            <a:endParaRPr b="0" i="0" sz="16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7a0db7a364_2_83: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g37a0db7a364_2_83: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GB" sz="1300">
                <a:latin typeface="Calibri"/>
                <a:ea typeface="Calibri"/>
                <a:cs typeface="Calibri"/>
                <a:sym typeface="Calibri"/>
              </a:rPr>
              <a:t>2.</a:t>
            </a:r>
            <a:r>
              <a:rPr lang="en-GB" sz="1400">
                <a:latin typeface="Calibri"/>
                <a:ea typeface="Calibri"/>
                <a:cs typeface="Calibri"/>
                <a:sym typeface="Calibri"/>
              </a:rPr>
              <a:t> Abram, su esposa Sarai y su sobrino Lot vivían en tiendas y se mudaban de un lugar a otro en la tierra de Canaán. Dios tenía un plan especial para Abram y su familia para bendecir a las personas del mundo. Abram tenía fe en Dios e iba a donde Dios le decía que fuera.</a:t>
            </a:r>
            <a:endParaRPr sz="1400">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latin typeface="Calibri"/>
              <a:ea typeface="Calibri"/>
              <a:cs typeface="Calibri"/>
              <a:sym typeface="Calibri"/>
            </a:endParaRPr>
          </a:p>
        </p:txBody>
      </p:sp>
      <p:sp>
        <p:nvSpPr>
          <p:cNvPr id="240" name="Google Shape;240;g37a0db7a364_2_83: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7a0db7a364_2_90: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g37a0db7a364_2_90: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GB" sz="1400">
                <a:latin typeface="Calibri"/>
                <a:ea typeface="Calibri"/>
                <a:cs typeface="Calibri"/>
                <a:sym typeface="Calibri"/>
              </a:rPr>
              <a:t>3. La familia montó tiendas en el área cerca de la ciudad de Hebrón. Abram y su sobrino Lot eran muy ricos. Cada uno tenía grandes rebaños y manadas, muchos pastores, sirvientes y tiendas. </a:t>
            </a:r>
            <a:endParaRPr sz="1400">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400">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400">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500">
              <a:latin typeface="Calibri"/>
              <a:ea typeface="Calibri"/>
              <a:cs typeface="Calibri"/>
              <a:sym typeface="Calibri"/>
            </a:endParaRPr>
          </a:p>
        </p:txBody>
      </p:sp>
      <p:sp>
        <p:nvSpPr>
          <p:cNvPr id="248" name="Google Shape;248;g37a0db7a364_2_90: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7a0db7a364_2_97: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g37a0db7a364_2_97: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GB" sz="1400">
                <a:latin typeface="Calibri"/>
                <a:ea typeface="Calibri"/>
                <a:cs typeface="Calibri"/>
                <a:sym typeface="Calibri"/>
              </a:rPr>
              <a:t>4. Todos los días, los hombres a cargo de las ovejas, cabras, ganado y burros llevaban los rebaños y manadas a lugares donde pudieran comer pasto y beber agua.</a:t>
            </a:r>
            <a:endParaRPr sz="1400">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400">
              <a:latin typeface="Calibri"/>
              <a:ea typeface="Calibri"/>
              <a:cs typeface="Calibri"/>
              <a:sym typeface="Calibri"/>
            </a:endParaRPr>
          </a:p>
        </p:txBody>
      </p:sp>
      <p:sp>
        <p:nvSpPr>
          <p:cNvPr id="256" name="Google Shape;256;g37a0db7a364_2_97: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7a0db7a364_2_104: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g37a0db7a364_2_104: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GB" sz="1400">
                <a:latin typeface="Calibri"/>
                <a:ea typeface="Calibri"/>
                <a:cs typeface="Calibri"/>
                <a:sym typeface="Calibri"/>
              </a:rPr>
              <a:t>5. Pero había un problema. No había suficiente pasto y agua para todos los animales. Simplemente había demasiados animales. Los pastores de Abram pensaban que Abram debía tener la mejor tierra de pasto. Los pastores de Lot pensaban que Lot debía tener la mejor tierra de pasto. Los pastores comenzaron a pelear entre ellos. Y, por si fuera poco, otras personas también vivían en el área. Todos querían lo mejor.</a:t>
            </a:r>
            <a:endParaRPr sz="1400">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400">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400">
              <a:latin typeface="Calibri"/>
              <a:ea typeface="Calibri"/>
              <a:cs typeface="Calibri"/>
              <a:sym typeface="Calibri"/>
            </a:endParaRPr>
          </a:p>
        </p:txBody>
      </p:sp>
      <p:sp>
        <p:nvSpPr>
          <p:cNvPr id="264" name="Google Shape;264;g37a0db7a364_2_104: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7a0db7a364_2_111: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g37a0db7a364_2_111: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GB" sz="1300">
                <a:latin typeface="Calibri"/>
                <a:ea typeface="Calibri"/>
                <a:cs typeface="Calibri"/>
                <a:sym typeface="Calibri"/>
              </a:rPr>
              <a:t>6. Abram se preocupó de que todas estas peleas pudieran llevar a conflictos mayores. Decidió que sólo había una cosa que hacer. Él y Lot tendrían que vivir en lugares separados. Alguien tendría que elegir otro lugar para vivir. Abram era el hombre mayor y era el que los había sacado de su país de origen. Habría sido correcto que él tomara la tierra que quisiera. Podría haber elegido primero y dejarle a Lot lo que quedara. Pero Abram no eligió primero. En cambio, Abram decidió dejar que Lot eligiera primero.</a:t>
            </a:r>
            <a:endParaRPr sz="1300">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latin typeface="Calibri"/>
              <a:ea typeface="Calibri"/>
              <a:cs typeface="Calibri"/>
              <a:sym typeface="Calibri"/>
            </a:endParaRPr>
          </a:p>
        </p:txBody>
      </p:sp>
      <p:sp>
        <p:nvSpPr>
          <p:cNvPr id="272" name="Google Shape;272;g37a0db7a364_2_111: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7a0db7a364_2_118: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g37a0db7a364_2_118: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GB" sz="1400">
                <a:latin typeface="Calibri"/>
                <a:ea typeface="Calibri"/>
                <a:cs typeface="Calibri"/>
                <a:sym typeface="Calibri"/>
              </a:rPr>
              <a:t>7. Cuando Lot miró a su alrededor, vio que el valle del Jordán era exuberante y verde. ¡Seguramente este sería el mejor lugar para vivir!</a:t>
            </a:r>
            <a:endParaRPr sz="1400">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400">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400">
              <a:latin typeface="Calibri"/>
              <a:ea typeface="Calibri"/>
              <a:cs typeface="Calibri"/>
              <a:sym typeface="Calibri"/>
            </a:endParaRPr>
          </a:p>
        </p:txBody>
      </p:sp>
      <p:sp>
        <p:nvSpPr>
          <p:cNvPr id="280" name="Google Shape;280;g37a0db7a364_2_118: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7a0db7a364_2_125: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g37a0db7a364_2_125: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GB" sz="1400">
                <a:latin typeface="Calibri"/>
                <a:ea typeface="Calibri"/>
                <a:cs typeface="Calibri"/>
                <a:sym typeface="Calibri"/>
              </a:rPr>
              <a:t>8. Así que Lot llevó a su familia y todos sus rebaños y se mudó lejos de Abram. Lot llevó a su hogar al valle. Había muchas personas malas en el valle. Lot tuvo que vivir cerca de una ciudad llamada Sodoma.</a:t>
            </a:r>
            <a:endParaRPr sz="1400">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400">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400">
              <a:latin typeface="Calibri"/>
              <a:ea typeface="Calibri"/>
              <a:cs typeface="Calibri"/>
              <a:sym typeface="Calibri"/>
            </a:endParaRPr>
          </a:p>
        </p:txBody>
      </p:sp>
      <p:sp>
        <p:nvSpPr>
          <p:cNvPr id="288" name="Google Shape;288;g37a0db7a364_2_125: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7a0db7a364_2_132: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g37a0db7a364_2_132: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GB" sz="1400">
                <a:latin typeface="Calibri"/>
                <a:ea typeface="Calibri"/>
                <a:cs typeface="Calibri"/>
                <a:sym typeface="Calibri"/>
              </a:rPr>
              <a:t>9. La gente de Sodoma era muy malvada. Lot debe haber lamentado su elección al tener vecinos tan malos que no querían obedecer a Dios.</a:t>
            </a:r>
            <a:endParaRPr sz="1400">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400">
              <a:latin typeface="Calibri"/>
              <a:ea typeface="Calibri"/>
              <a:cs typeface="Calibri"/>
              <a:sym typeface="Calibri"/>
            </a:endParaRPr>
          </a:p>
        </p:txBody>
      </p:sp>
      <p:sp>
        <p:nvSpPr>
          <p:cNvPr id="296" name="Google Shape;296;g37a0db7a364_2_132: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 name="Shape 12"/>
        <p:cNvGrpSpPr/>
        <p:nvPr/>
      </p:nvGrpSpPr>
      <p:grpSpPr>
        <a:xfrm>
          <a:off x="0" y="0"/>
          <a:ext cx="0" cy="0"/>
          <a:chOff x="0" y="0"/>
          <a:chExt cx="0" cy="0"/>
        </a:xfrm>
      </p:grpSpPr>
      <p:sp>
        <p:nvSpPr>
          <p:cNvPr id="13" name="Google Shape;13;p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15" name="Google Shape;15;p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69" name="Shape 69"/>
        <p:cNvGrpSpPr/>
        <p:nvPr/>
      </p:nvGrpSpPr>
      <p:grpSpPr>
        <a:xfrm>
          <a:off x="0" y="0"/>
          <a:ext cx="0" cy="0"/>
          <a:chOff x="0" y="0"/>
          <a:chExt cx="0" cy="0"/>
        </a:xfrm>
      </p:grpSpPr>
      <p:sp>
        <p:nvSpPr>
          <p:cNvPr id="70" name="Google Shape;70;p1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1"/>
          <p:cNvSpPr txBox="1"/>
          <p:nvPr>
            <p:ph idx="1" type="body"/>
          </p:nvPr>
        </p:nvSpPr>
        <p:spPr>
          <a:xfrm>
            <a:off x="504000" y="1326600"/>
            <a:ext cx="9071640" cy="15681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1"/>
          <p:cNvSpPr txBox="1"/>
          <p:nvPr>
            <p:ph idx="2"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1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75" name="Google Shape;75;p1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76" name="Shape 76"/>
        <p:cNvGrpSpPr/>
        <p:nvPr/>
      </p:nvGrpSpPr>
      <p:grpSpPr>
        <a:xfrm>
          <a:off x="0" y="0"/>
          <a:ext cx="0" cy="0"/>
          <a:chOff x="0" y="0"/>
          <a:chExt cx="0" cy="0"/>
        </a:xfrm>
      </p:grpSpPr>
      <p:sp>
        <p:nvSpPr>
          <p:cNvPr id="77" name="Google Shape;77;p12"/>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2"/>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12"/>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12"/>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4"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84" name="Google Shape;84;p1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85" name="Shape 85"/>
        <p:cNvGrpSpPr/>
        <p:nvPr/>
      </p:nvGrpSpPr>
      <p:grpSpPr>
        <a:xfrm>
          <a:off x="0" y="0"/>
          <a:ext cx="0" cy="0"/>
          <a:chOff x="0" y="0"/>
          <a:chExt cx="0" cy="0"/>
        </a:xfrm>
      </p:grpSpPr>
      <p:sp>
        <p:nvSpPr>
          <p:cNvPr id="86" name="Google Shape;86;p1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3"/>
          <p:cNvSpPr txBox="1"/>
          <p:nvPr>
            <p:ph idx="1" type="body"/>
          </p:nvPr>
        </p:nvSpPr>
        <p:spPr>
          <a:xfrm>
            <a:off x="504000" y="1326600"/>
            <a:ext cx="2920680" cy="15681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13"/>
          <p:cNvSpPr txBox="1"/>
          <p:nvPr>
            <p:ph idx="2" type="body"/>
          </p:nvPr>
        </p:nvSpPr>
        <p:spPr>
          <a:xfrm>
            <a:off x="3571200" y="1326600"/>
            <a:ext cx="2920680" cy="15681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13"/>
          <p:cNvSpPr txBox="1"/>
          <p:nvPr>
            <p:ph idx="3" type="body"/>
          </p:nvPr>
        </p:nvSpPr>
        <p:spPr>
          <a:xfrm>
            <a:off x="6638040" y="1326600"/>
            <a:ext cx="2920680" cy="15681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13"/>
          <p:cNvSpPr txBox="1"/>
          <p:nvPr>
            <p:ph idx="4" type="body"/>
          </p:nvPr>
        </p:nvSpPr>
        <p:spPr>
          <a:xfrm>
            <a:off x="504000" y="3044160"/>
            <a:ext cx="2920680" cy="15681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13"/>
          <p:cNvSpPr txBox="1"/>
          <p:nvPr>
            <p:ph idx="5" type="body"/>
          </p:nvPr>
        </p:nvSpPr>
        <p:spPr>
          <a:xfrm>
            <a:off x="3571200" y="3044160"/>
            <a:ext cx="2920680" cy="15681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13"/>
          <p:cNvSpPr txBox="1"/>
          <p:nvPr>
            <p:ph idx="6" type="body"/>
          </p:nvPr>
        </p:nvSpPr>
        <p:spPr>
          <a:xfrm>
            <a:off x="6638040" y="3044160"/>
            <a:ext cx="2920680" cy="15681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1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95" name="Google Shape;95;p1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2" name="Shape 102"/>
        <p:cNvGrpSpPr/>
        <p:nvPr/>
      </p:nvGrpSpPr>
      <p:grpSpPr>
        <a:xfrm>
          <a:off x="0" y="0"/>
          <a:ext cx="0" cy="0"/>
          <a:chOff x="0" y="0"/>
          <a:chExt cx="0" cy="0"/>
        </a:xfrm>
      </p:grpSpPr>
      <p:sp>
        <p:nvSpPr>
          <p:cNvPr id="103" name="Google Shape;103;p15"/>
          <p:cNvSpPr txBox="1"/>
          <p:nvPr>
            <p:ph type="ctrTitle"/>
          </p:nvPr>
        </p:nvSpPr>
        <p:spPr>
          <a:xfrm>
            <a:off x="975360" y="1596250"/>
            <a:ext cx="11054080" cy="3395698"/>
          </a:xfrm>
          <a:prstGeom prst="rect">
            <a:avLst/>
          </a:prstGeom>
          <a:noFill/>
          <a:ln>
            <a:noFill/>
          </a:ln>
        </p:spPr>
        <p:txBody>
          <a:bodyPr anchorCtr="0" anchor="b" bIns="130025" lIns="130025" spcFirstLastPara="1" rIns="130025" wrap="square" tIns="130025">
            <a:noAutofit/>
          </a:bodyPr>
          <a:lstStyle>
            <a:lvl1pPr lvl="0" marR="0" algn="ctr">
              <a:lnSpc>
                <a:spcPct val="90000"/>
              </a:lnSpc>
              <a:spcBef>
                <a:spcPts val="0"/>
              </a:spcBef>
              <a:spcAft>
                <a:spcPts val="0"/>
              </a:spcAft>
              <a:buClr>
                <a:schemeClr val="dk1"/>
              </a:buClr>
              <a:buSzPts val="2000"/>
              <a:buFont typeface="Calibri"/>
              <a:buNone/>
              <a:defRPr b="0" i="0" sz="85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04" name="Google Shape;104;p15"/>
          <p:cNvSpPr txBox="1"/>
          <p:nvPr>
            <p:ph idx="1" type="subTitle"/>
          </p:nvPr>
        </p:nvSpPr>
        <p:spPr>
          <a:xfrm>
            <a:off x="1625600" y="5122898"/>
            <a:ext cx="9753600" cy="2354862"/>
          </a:xfrm>
          <a:prstGeom prst="rect">
            <a:avLst/>
          </a:prstGeom>
          <a:noFill/>
          <a:ln>
            <a:noFill/>
          </a:ln>
        </p:spPr>
        <p:txBody>
          <a:bodyPr anchorCtr="0" anchor="t" bIns="130025" lIns="130025" spcFirstLastPara="1" rIns="130025" wrap="square" tIns="130025">
            <a:noAutofit/>
          </a:bodyPr>
          <a:lstStyle>
            <a:lvl1pPr lvl="0" marR="0" algn="ctr">
              <a:lnSpc>
                <a:spcPct val="90000"/>
              </a:lnSpc>
              <a:spcBef>
                <a:spcPts val="1400"/>
              </a:spcBef>
              <a:spcAft>
                <a:spcPts val="0"/>
              </a:spcAft>
              <a:buClr>
                <a:schemeClr val="dk1"/>
              </a:buClr>
              <a:buSzPts val="4000"/>
              <a:buFont typeface="Arial"/>
              <a:buNone/>
              <a:defRPr b="0" i="0" sz="3400" u="none" cap="none" strike="noStrike">
                <a:solidFill>
                  <a:schemeClr val="dk1"/>
                </a:solidFill>
                <a:latin typeface="Calibri"/>
                <a:ea typeface="Calibri"/>
                <a:cs typeface="Calibri"/>
                <a:sym typeface="Calibri"/>
              </a:defRPr>
            </a:lvl1pPr>
            <a:lvl2pPr lvl="1" marR="0" algn="ctr">
              <a:lnSpc>
                <a:spcPct val="90000"/>
              </a:lnSpc>
              <a:spcBef>
                <a:spcPts val="700"/>
              </a:spcBef>
              <a:spcAft>
                <a:spcPts val="0"/>
              </a:spcAft>
              <a:buClr>
                <a:schemeClr val="dk1"/>
              </a:buClr>
              <a:buSzPts val="3400"/>
              <a:buFont typeface="Arial"/>
              <a:buNone/>
              <a:defRPr b="0" i="0" sz="2800" u="none" cap="none" strike="noStrike">
                <a:solidFill>
                  <a:schemeClr val="dk1"/>
                </a:solidFill>
                <a:latin typeface="Calibri"/>
                <a:ea typeface="Calibri"/>
                <a:cs typeface="Calibri"/>
                <a:sym typeface="Calibri"/>
              </a:defRPr>
            </a:lvl2pPr>
            <a:lvl3pPr lvl="2" marR="0" algn="ctr">
              <a:lnSpc>
                <a:spcPct val="90000"/>
              </a:lnSpc>
              <a:spcBef>
                <a:spcPts val="700"/>
              </a:spcBef>
              <a:spcAft>
                <a:spcPts val="0"/>
              </a:spcAft>
              <a:buClr>
                <a:schemeClr val="dk1"/>
              </a:buClr>
              <a:buSzPts val="2800"/>
              <a:buFont typeface="Arial"/>
              <a:buNone/>
              <a:defRPr b="0" i="0" sz="2600" u="none" cap="none" strike="noStrike">
                <a:solidFill>
                  <a:schemeClr val="dk1"/>
                </a:solidFill>
                <a:latin typeface="Calibri"/>
                <a:ea typeface="Calibri"/>
                <a:cs typeface="Calibri"/>
                <a:sym typeface="Calibri"/>
              </a:defRPr>
            </a:lvl3pPr>
            <a:lvl4pPr lvl="3" marR="0" algn="ctr">
              <a:lnSpc>
                <a:spcPct val="90000"/>
              </a:lnSpc>
              <a:spcBef>
                <a:spcPts val="700"/>
              </a:spcBef>
              <a:spcAft>
                <a:spcPts val="0"/>
              </a:spcAft>
              <a:buClr>
                <a:schemeClr val="dk1"/>
              </a:buClr>
              <a:buSzPts val="2600"/>
              <a:buFont typeface="Arial"/>
              <a:buNone/>
              <a:defRPr b="0" i="0" sz="2300" u="none" cap="none" strike="noStrike">
                <a:solidFill>
                  <a:schemeClr val="dk1"/>
                </a:solidFill>
                <a:latin typeface="Calibri"/>
                <a:ea typeface="Calibri"/>
                <a:cs typeface="Calibri"/>
                <a:sym typeface="Calibri"/>
              </a:defRPr>
            </a:lvl4pPr>
            <a:lvl5pPr lvl="4" marR="0" algn="ctr">
              <a:lnSpc>
                <a:spcPct val="90000"/>
              </a:lnSpc>
              <a:spcBef>
                <a:spcPts val="700"/>
              </a:spcBef>
              <a:spcAft>
                <a:spcPts val="0"/>
              </a:spcAft>
              <a:buClr>
                <a:schemeClr val="dk1"/>
              </a:buClr>
              <a:buSzPts val="2600"/>
              <a:buFont typeface="Arial"/>
              <a:buNone/>
              <a:defRPr b="0" i="0" sz="2300" u="none" cap="none" strike="noStrike">
                <a:solidFill>
                  <a:schemeClr val="dk1"/>
                </a:solidFill>
                <a:latin typeface="Calibri"/>
                <a:ea typeface="Calibri"/>
                <a:cs typeface="Calibri"/>
                <a:sym typeface="Calibri"/>
              </a:defRPr>
            </a:lvl5pPr>
            <a:lvl6pPr lvl="5" marR="0" algn="ctr">
              <a:lnSpc>
                <a:spcPct val="90000"/>
              </a:lnSpc>
              <a:spcBef>
                <a:spcPts val="700"/>
              </a:spcBef>
              <a:spcAft>
                <a:spcPts val="0"/>
              </a:spcAft>
              <a:buClr>
                <a:schemeClr val="dk1"/>
              </a:buClr>
              <a:buSzPts val="2600"/>
              <a:buFont typeface="Arial"/>
              <a:buNone/>
              <a:defRPr b="0" i="0" sz="2300" u="none" cap="none" strike="noStrike">
                <a:solidFill>
                  <a:schemeClr val="dk1"/>
                </a:solidFill>
                <a:latin typeface="Calibri"/>
                <a:ea typeface="Calibri"/>
                <a:cs typeface="Calibri"/>
                <a:sym typeface="Calibri"/>
              </a:defRPr>
            </a:lvl6pPr>
            <a:lvl7pPr lvl="6" marR="0" algn="ctr">
              <a:lnSpc>
                <a:spcPct val="90000"/>
              </a:lnSpc>
              <a:spcBef>
                <a:spcPts val="700"/>
              </a:spcBef>
              <a:spcAft>
                <a:spcPts val="0"/>
              </a:spcAft>
              <a:buClr>
                <a:schemeClr val="dk1"/>
              </a:buClr>
              <a:buSzPts val="2600"/>
              <a:buFont typeface="Arial"/>
              <a:buNone/>
              <a:defRPr b="0" i="0" sz="2300" u="none" cap="none" strike="noStrike">
                <a:solidFill>
                  <a:schemeClr val="dk1"/>
                </a:solidFill>
                <a:latin typeface="Calibri"/>
                <a:ea typeface="Calibri"/>
                <a:cs typeface="Calibri"/>
                <a:sym typeface="Calibri"/>
              </a:defRPr>
            </a:lvl7pPr>
            <a:lvl8pPr lvl="7" marR="0" algn="ctr">
              <a:lnSpc>
                <a:spcPct val="90000"/>
              </a:lnSpc>
              <a:spcBef>
                <a:spcPts val="700"/>
              </a:spcBef>
              <a:spcAft>
                <a:spcPts val="0"/>
              </a:spcAft>
              <a:buClr>
                <a:schemeClr val="dk1"/>
              </a:buClr>
              <a:buSzPts val="2600"/>
              <a:buFont typeface="Arial"/>
              <a:buNone/>
              <a:defRPr b="0" i="0" sz="2300" u="none" cap="none" strike="noStrike">
                <a:solidFill>
                  <a:schemeClr val="dk1"/>
                </a:solidFill>
                <a:latin typeface="Calibri"/>
                <a:ea typeface="Calibri"/>
                <a:cs typeface="Calibri"/>
                <a:sym typeface="Calibri"/>
              </a:defRPr>
            </a:lvl8pPr>
            <a:lvl9pPr lvl="8" marR="0" algn="ctr">
              <a:lnSpc>
                <a:spcPct val="90000"/>
              </a:lnSpc>
              <a:spcBef>
                <a:spcPts val="700"/>
              </a:spcBef>
              <a:spcAft>
                <a:spcPts val="0"/>
              </a:spcAft>
              <a:buClr>
                <a:schemeClr val="dk1"/>
              </a:buClr>
              <a:buSzPts val="2600"/>
              <a:buFont typeface="Arial"/>
              <a:buNone/>
              <a:defRPr b="0" i="0" sz="2300" u="none" cap="none" strike="noStrike">
                <a:solidFill>
                  <a:schemeClr val="dk1"/>
                </a:solidFill>
                <a:latin typeface="Calibri"/>
                <a:ea typeface="Calibri"/>
                <a:cs typeface="Calibri"/>
                <a:sym typeface="Calibri"/>
              </a:defRPr>
            </a:lvl9pPr>
          </a:lstStyle>
          <a:p/>
        </p:txBody>
      </p:sp>
      <p:sp>
        <p:nvSpPr>
          <p:cNvPr id="105" name="Google Shape;105;p15"/>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06" name="Google Shape;106;p15"/>
          <p:cNvSpPr txBox="1"/>
          <p:nvPr>
            <p:ph idx="11" type="ftr"/>
          </p:nvPr>
        </p:nvSpPr>
        <p:spPr>
          <a:xfrm>
            <a:off x="4307840" y="9040144"/>
            <a:ext cx="7071360"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07" name="Google Shape;107;p15"/>
          <p:cNvSpPr txBox="1"/>
          <p:nvPr>
            <p:ph idx="12" type="sldNum"/>
          </p:nvPr>
        </p:nvSpPr>
        <p:spPr>
          <a:xfrm>
            <a:off x="11379200" y="9040144"/>
            <a:ext cx="731519"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8" name="Shape 108"/>
        <p:cNvGrpSpPr/>
        <p:nvPr/>
      </p:nvGrpSpPr>
      <p:grpSpPr>
        <a:xfrm>
          <a:off x="0" y="0"/>
          <a:ext cx="0" cy="0"/>
          <a:chOff x="0" y="0"/>
          <a:chExt cx="0" cy="0"/>
        </a:xfrm>
      </p:grpSpPr>
      <p:sp>
        <p:nvSpPr>
          <p:cNvPr id="109" name="Google Shape;109;p16"/>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10" name="Google Shape;110;p16"/>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11" name="Google Shape;111;p16"/>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12" name="Google Shape;112;p16"/>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3" name="Shape 113"/>
        <p:cNvGrpSpPr/>
        <p:nvPr/>
      </p:nvGrpSpPr>
      <p:grpSpPr>
        <a:xfrm>
          <a:off x="0" y="0"/>
          <a:ext cx="0" cy="0"/>
          <a:chOff x="0" y="0"/>
          <a:chExt cx="0" cy="0"/>
        </a:xfrm>
      </p:grpSpPr>
      <p:sp>
        <p:nvSpPr>
          <p:cNvPr id="114" name="Google Shape;114;p17"/>
          <p:cNvSpPr txBox="1"/>
          <p:nvPr>
            <p:ph type="title"/>
          </p:nvPr>
        </p:nvSpPr>
        <p:spPr>
          <a:xfrm>
            <a:off x="895774" y="650240"/>
            <a:ext cx="4194386" cy="2275840"/>
          </a:xfrm>
          <a:prstGeom prst="rect">
            <a:avLst/>
          </a:prstGeom>
          <a:noFill/>
          <a:ln>
            <a:noFill/>
          </a:ln>
        </p:spPr>
        <p:txBody>
          <a:bodyPr anchorCtr="0" anchor="b" bIns="130025" lIns="130025" spcFirstLastPara="1" rIns="130025" wrap="square" tIns="130025">
            <a:noAutofit/>
          </a:bodyPr>
          <a:lstStyle>
            <a:lvl1pPr lvl="0" marR="0" algn="l">
              <a:lnSpc>
                <a:spcPct val="90000"/>
              </a:lnSpc>
              <a:spcBef>
                <a:spcPts val="0"/>
              </a:spcBef>
              <a:spcAft>
                <a:spcPts val="0"/>
              </a:spcAft>
              <a:buClr>
                <a:schemeClr val="dk1"/>
              </a:buClr>
              <a:buSzPts val="2000"/>
              <a:buFont typeface="Calibri"/>
              <a:buNone/>
              <a:defRPr b="0" i="0" sz="46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15" name="Google Shape;115;p17"/>
          <p:cNvSpPr txBox="1"/>
          <p:nvPr>
            <p:ph idx="1" type="body"/>
          </p:nvPr>
        </p:nvSpPr>
        <p:spPr>
          <a:xfrm>
            <a:off x="5528734" y="1404339"/>
            <a:ext cx="6583680" cy="6931378"/>
          </a:xfrm>
          <a:prstGeom prst="rect">
            <a:avLst/>
          </a:prstGeom>
          <a:noFill/>
          <a:ln>
            <a:noFill/>
          </a:ln>
        </p:spPr>
        <p:txBody>
          <a:bodyPr anchorCtr="0" anchor="t" bIns="130025" lIns="130025" spcFirstLastPara="1" rIns="130025" wrap="square" tIns="130025">
            <a:noAutofit/>
          </a:bodyPr>
          <a:lstStyle>
            <a:lvl1pPr indent="-520700" lvl="0" marL="457200" marR="0" algn="l">
              <a:lnSpc>
                <a:spcPct val="90000"/>
              </a:lnSpc>
              <a:spcBef>
                <a:spcPts val="14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90000"/>
              </a:lnSpc>
              <a:spcBef>
                <a:spcPts val="7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16" name="Google Shape;116;p17"/>
          <p:cNvSpPr txBox="1"/>
          <p:nvPr>
            <p:ph idx="2" type="body"/>
          </p:nvPr>
        </p:nvSpPr>
        <p:spPr>
          <a:xfrm>
            <a:off x="895774" y="2926080"/>
            <a:ext cx="4194386" cy="5420925"/>
          </a:xfrm>
          <a:prstGeom prst="rect">
            <a:avLst/>
          </a:prstGeom>
          <a:noFill/>
          <a:ln>
            <a:noFill/>
          </a:ln>
        </p:spPr>
        <p:txBody>
          <a:bodyPr anchorCtr="0" anchor="t" bIns="130025" lIns="130025" spcFirstLastPara="1" rIns="130025" wrap="square" tIns="130025">
            <a:noAutofit/>
          </a:bodyPr>
          <a:lstStyle>
            <a:lvl1pPr indent="-228600" lvl="0" marL="457200" marR="0" algn="l">
              <a:lnSpc>
                <a:spcPct val="90000"/>
              </a:lnSpc>
              <a:spcBef>
                <a:spcPts val="1400"/>
              </a:spcBef>
              <a:spcAft>
                <a:spcPts val="0"/>
              </a:spcAft>
              <a:buClr>
                <a:schemeClr val="dk1"/>
              </a:buClr>
              <a:buSzPts val="4000"/>
              <a:buFont typeface="Arial"/>
              <a:buNone/>
              <a:defRPr b="0" i="0" sz="2300" u="none" cap="none" strike="noStrike">
                <a:solidFill>
                  <a:schemeClr val="dk1"/>
                </a:solidFill>
                <a:latin typeface="Calibri"/>
                <a:ea typeface="Calibri"/>
                <a:cs typeface="Calibri"/>
                <a:sym typeface="Calibri"/>
              </a:defRPr>
            </a:lvl1pPr>
            <a:lvl2pPr indent="-228600" lvl="1" marL="914400" marR="0" algn="l">
              <a:lnSpc>
                <a:spcPct val="90000"/>
              </a:lnSpc>
              <a:spcBef>
                <a:spcPts val="700"/>
              </a:spcBef>
              <a:spcAft>
                <a:spcPts val="0"/>
              </a:spcAft>
              <a:buClr>
                <a:schemeClr val="dk1"/>
              </a:buClr>
              <a:buSzPts val="3400"/>
              <a:buFont typeface="Arial"/>
              <a:buNone/>
              <a:defRPr b="0"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700"/>
              </a:spcBef>
              <a:spcAft>
                <a:spcPts val="0"/>
              </a:spcAft>
              <a:buClr>
                <a:schemeClr val="dk1"/>
              </a:buClr>
              <a:buSzPts val="2800"/>
              <a:buFont typeface="Arial"/>
              <a:buNone/>
              <a:defRPr b="0" i="0" sz="1700" u="none" cap="none" strike="noStrike">
                <a:solidFill>
                  <a:schemeClr val="dk1"/>
                </a:solidFill>
                <a:latin typeface="Calibri"/>
                <a:ea typeface="Calibri"/>
                <a:cs typeface="Calibri"/>
                <a:sym typeface="Calibri"/>
              </a:defRPr>
            </a:lvl3pPr>
            <a:lvl4pPr indent="-228600" lvl="3" marL="18288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4pPr>
            <a:lvl5pPr indent="-228600" lvl="4" marL="22860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5pPr>
            <a:lvl6pPr indent="-228600" lvl="5" marL="27432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6pPr>
            <a:lvl7pPr indent="-228600" lvl="6" marL="32004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7pPr>
            <a:lvl8pPr indent="-228600" lvl="7" marL="36576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8pPr>
            <a:lvl9pPr indent="-228600" lvl="8" marL="41148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9pPr>
          </a:lstStyle>
          <a:p/>
        </p:txBody>
      </p:sp>
      <p:sp>
        <p:nvSpPr>
          <p:cNvPr id="117" name="Google Shape;117;p17"/>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18" name="Google Shape;118;p17"/>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19" name="Google Shape;119;p17"/>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0" name="Shape 120"/>
        <p:cNvGrpSpPr/>
        <p:nvPr/>
      </p:nvGrpSpPr>
      <p:grpSpPr>
        <a:xfrm>
          <a:off x="0" y="0"/>
          <a:ext cx="0" cy="0"/>
          <a:chOff x="0" y="0"/>
          <a:chExt cx="0" cy="0"/>
        </a:xfrm>
      </p:grpSpPr>
      <p:sp>
        <p:nvSpPr>
          <p:cNvPr id="121" name="Google Shape;121;p18"/>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22" name="Google Shape;122;p18"/>
          <p:cNvSpPr txBox="1"/>
          <p:nvPr>
            <p:ph idx="1" type="body"/>
          </p:nvPr>
        </p:nvSpPr>
        <p:spPr>
          <a:xfrm>
            <a:off x="894080" y="2596444"/>
            <a:ext cx="11216640" cy="6188570"/>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23" name="Google Shape;123;p18"/>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24" name="Google Shape;124;p18"/>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25" name="Google Shape;125;p18"/>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6" name="Shape 126"/>
        <p:cNvGrpSpPr/>
        <p:nvPr/>
      </p:nvGrpSpPr>
      <p:grpSpPr>
        <a:xfrm>
          <a:off x="0" y="0"/>
          <a:ext cx="0" cy="0"/>
          <a:chOff x="0" y="0"/>
          <a:chExt cx="0" cy="0"/>
        </a:xfrm>
      </p:grpSpPr>
      <p:sp>
        <p:nvSpPr>
          <p:cNvPr id="127" name="Google Shape;127;p19"/>
          <p:cNvSpPr txBox="1"/>
          <p:nvPr>
            <p:ph type="title"/>
          </p:nvPr>
        </p:nvSpPr>
        <p:spPr>
          <a:xfrm>
            <a:off x="887307" y="2431629"/>
            <a:ext cx="11216640" cy="4057226"/>
          </a:xfrm>
          <a:prstGeom prst="rect">
            <a:avLst/>
          </a:prstGeom>
          <a:noFill/>
          <a:ln>
            <a:noFill/>
          </a:ln>
        </p:spPr>
        <p:txBody>
          <a:bodyPr anchorCtr="0" anchor="b" bIns="130025" lIns="130025" spcFirstLastPara="1" rIns="130025" wrap="square" tIns="130025">
            <a:noAutofit/>
          </a:bodyPr>
          <a:lstStyle>
            <a:lvl1pPr lvl="0" marR="0" algn="l">
              <a:lnSpc>
                <a:spcPct val="90000"/>
              </a:lnSpc>
              <a:spcBef>
                <a:spcPts val="0"/>
              </a:spcBef>
              <a:spcAft>
                <a:spcPts val="0"/>
              </a:spcAft>
              <a:buClr>
                <a:schemeClr val="dk1"/>
              </a:buClr>
              <a:buSzPts val="2000"/>
              <a:buFont typeface="Calibri"/>
              <a:buNone/>
              <a:defRPr b="0" i="0" sz="85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28" name="Google Shape;128;p19"/>
          <p:cNvSpPr txBox="1"/>
          <p:nvPr>
            <p:ph idx="1" type="body"/>
          </p:nvPr>
        </p:nvSpPr>
        <p:spPr>
          <a:xfrm>
            <a:off x="887307" y="6527238"/>
            <a:ext cx="11216640" cy="2133599"/>
          </a:xfrm>
          <a:prstGeom prst="rect">
            <a:avLst/>
          </a:prstGeom>
          <a:noFill/>
          <a:ln>
            <a:noFill/>
          </a:ln>
        </p:spPr>
        <p:txBody>
          <a:bodyPr anchorCtr="0" anchor="t" bIns="130025" lIns="130025" spcFirstLastPara="1" rIns="130025" wrap="square" tIns="130025">
            <a:noAutofit/>
          </a:bodyPr>
          <a:lstStyle>
            <a:lvl1pPr indent="-228600" lvl="0" marL="457200" marR="0" algn="l">
              <a:lnSpc>
                <a:spcPct val="90000"/>
              </a:lnSpc>
              <a:spcBef>
                <a:spcPts val="1400"/>
              </a:spcBef>
              <a:spcAft>
                <a:spcPts val="0"/>
              </a:spcAft>
              <a:buClr>
                <a:schemeClr val="dk1"/>
              </a:buClr>
              <a:buSzPts val="4000"/>
              <a:buFont typeface="Arial"/>
              <a:buNone/>
              <a:defRPr b="0" i="0" sz="3400" u="none" cap="none" strike="noStrike">
                <a:solidFill>
                  <a:schemeClr val="dk1"/>
                </a:solidFill>
                <a:latin typeface="Calibri"/>
                <a:ea typeface="Calibri"/>
                <a:cs typeface="Calibri"/>
                <a:sym typeface="Calibri"/>
              </a:defRPr>
            </a:lvl1pPr>
            <a:lvl2pPr indent="-228600" lvl="1" marL="914400" marR="0" algn="l">
              <a:lnSpc>
                <a:spcPct val="90000"/>
              </a:lnSpc>
              <a:spcBef>
                <a:spcPts val="700"/>
              </a:spcBef>
              <a:spcAft>
                <a:spcPts val="0"/>
              </a:spcAft>
              <a:buClr>
                <a:srgbClr val="888888"/>
              </a:buClr>
              <a:buSzPts val="3400"/>
              <a:buFont typeface="Arial"/>
              <a:buNone/>
              <a:defRPr b="0" i="0" sz="2800" u="none" cap="none" strike="noStrike">
                <a:solidFill>
                  <a:srgbClr val="888888"/>
                </a:solidFill>
                <a:latin typeface="Calibri"/>
                <a:ea typeface="Calibri"/>
                <a:cs typeface="Calibri"/>
                <a:sym typeface="Calibri"/>
              </a:defRPr>
            </a:lvl2pPr>
            <a:lvl3pPr indent="-228600" lvl="2" marL="1371600" marR="0" algn="l">
              <a:lnSpc>
                <a:spcPct val="90000"/>
              </a:lnSpc>
              <a:spcBef>
                <a:spcPts val="700"/>
              </a:spcBef>
              <a:spcAft>
                <a:spcPts val="0"/>
              </a:spcAft>
              <a:buClr>
                <a:srgbClr val="888888"/>
              </a:buClr>
              <a:buSzPts val="2800"/>
              <a:buFont typeface="Arial"/>
              <a:buNone/>
              <a:defRPr b="0" i="0" sz="2600" u="none" cap="none" strike="noStrike">
                <a:solidFill>
                  <a:srgbClr val="888888"/>
                </a:solidFill>
                <a:latin typeface="Calibri"/>
                <a:ea typeface="Calibri"/>
                <a:cs typeface="Calibri"/>
                <a:sym typeface="Calibri"/>
              </a:defRPr>
            </a:lvl3pPr>
            <a:lvl4pPr indent="-228600" lvl="3" marL="1828800" marR="0" algn="l">
              <a:lnSpc>
                <a:spcPct val="90000"/>
              </a:lnSpc>
              <a:spcBef>
                <a:spcPts val="700"/>
              </a:spcBef>
              <a:spcAft>
                <a:spcPts val="0"/>
              </a:spcAft>
              <a:buClr>
                <a:srgbClr val="888888"/>
              </a:buClr>
              <a:buSzPts val="2600"/>
              <a:buFont typeface="Arial"/>
              <a:buNone/>
              <a:defRPr b="0" i="0" sz="2300" u="none" cap="none" strike="noStrike">
                <a:solidFill>
                  <a:srgbClr val="888888"/>
                </a:solidFill>
                <a:latin typeface="Calibri"/>
                <a:ea typeface="Calibri"/>
                <a:cs typeface="Calibri"/>
                <a:sym typeface="Calibri"/>
              </a:defRPr>
            </a:lvl4pPr>
            <a:lvl5pPr indent="-228600" lvl="4" marL="2286000" marR="0" algn="l">
              <a:lnSpc>
                <a:spcPct val="90000"/>
              </a:lnSpc>
              <a:spcBef>
                <a:spcPts val="700"/>
              </a:spcBef>
              <a:spcAft>
                <a:spcPts val="0"/>
              </a:spcAft>
              <a:buClr>
                <a:srgbClr val="888888"/>
              </a:buClr>
              <a:buSzPts val="2600"/>
              <a:buFont typeface="Arial"/>
              <a:buNone/>
              <a:defRPr b="0" i="0" sz="2300" u="none" cap="none" strike="noStrike">
                <a:solidFill>
                  <a:srgbClr val="888888"/>
                </a:solidFill>
                <a:latin typeface="Calibri"/>
                <a:ea typeface="Calibri"/>
                <a:cs typeface="Calibri"/>
                <a:sym typeface="Calibri"/>
              </a:defRPr>
            </a:lvl5pPr>
            <a:lvl6pPr indent="-228600" lvl="5" marL="2743200" marR="0" algn="l">
              <a:lnSpc>
                <a:spcPct val="90000"/>
              </a:lnSpc>
              <a:spcBef>
                <a:spcPts val="700"/>
              </a:spcBef>
              <a:spcAft>
                <a:spcPts val="0"/>
              </a:spcAft>
              <a:buClr>
                <a:srgbClr val="888888"/>
              </a:buClr>
              <a:buSzPts val="2600"/>
              <a:buFont typeface="Arial"/>
              <a:buNone/>
              <a:defRPr b="0" i="0" sz="2300" u="none" cap="none" strike="noStrike">
                <a:solidFill>
                  <a:srgbClr val="888888"/>
                </a:solidFill>
                <a:latin typeface="Calibri"/>
                <a:ea typeface="Calibri"/>
                <a:cs typeface="Calibri"/>
                <a:sym typeface="Calibri"/>
              </a:defRPr>
            </a:lvl6pPr>
            <a:lvl7pPr indent="-228600" lvl="6" marL="3200400" marR="0" algn="l">
              <a:lnSpc>
                <a:spcPct val="90000"/>
              </a:lnSpc>
              <a:spcBef>
                <a:spcPts val="700"/>
              </a:spcBef>
              <a:spcAft>
                <a:spcPts val="0"/>
              </a:spcAft>
              <a:buClr>
                <a:srgbClr val="888888"/>
              </a:buClr>
              <a:buSzPts val="2600"/>
              <a:buFont typeface="Arial"/>
              <a:buNone/>
              <a:defRPr b="0" i="0" sz="2300" u="none" cap="none" strike="noStrike">
                <a:solidFill>
                  <a:srgbClr val="888888"/>
                </a:solidFill>
                <a:latin typeface="Calibri"/>
                <a:ea typeface="Calibri"/>
                <a:cs typeface="Calibri"/>
                <a:sym typeface="Calibri"/>
              </a:defRPr>
            </a:lvl7pPr>
            <a:lvl8pPr indent="-228600" lvl="7" marL="3657600" marR="0" algn="l">
              <a:lnSpc>
                <a:spcPct val="90000"/>
              </a:lnSpc>
              <a:spcBef>
                <a:spcPts val="700"/>
              </a:spcBef>
              <a:spcAft>
                <a:spcPts val="0"/>
              </a:spcAft>
              <a:buClr>
                <a:srgbClr val="888888"/>
              </a:buClr>
              <a:buSzPts val="2600"/>
              <a:buFont typeface="Arial"/>
              <a:buNone/>
              <a:defRPr b="0" i="0" sz="2300" u="none" cap="none" strike="noStrike">
                <a:solidFill>
                  <a:srgbClr val="888888"/>
                </a:solidFill>
                <a:latin typeface="Calibri"/>
                <a:ea typeface="Calibri"/>
                <a:cs typeface="Calibri"/>
                <a:sym typeface="Calibri"/>
              </a:defRPr>
            </a:lvl8pPr>
            <a:lvl9pPr indent="-228600" lvl="8" marL="4114800" marR="0" algn="l">
              <a:lnSpc>
                <a:spcPct val="90000"/>
              </a:lnSpc>
              <a:spcBef>
                <a:spcPts val="700"/>
              </a:spcBef>
              <a:spcAft>
                <a:spcPts val="0"/>
              </a:spcAft>
              <a:buClr>
                <a:srgbClr val="888888"/>
              </a:buClr>
              <a:buSzPts val="2600"/>
              <a:buFont typeface="Arial"/>
              <a:buNone/>
              <a:defRPr b="0" i="0" sz="2300" u="none" cap="none" strike="noStrike">
                <a:solidFill>
                  <a:srgbClr val="888888"/>
                </a:solidFill>
                <a:latin typeface="Calibri"/>
                <a:ea typeface="Calibri"/>
                <a:cs typeface="Calibri"/>
                <a:sym typeface="Calibri"/>
              </a:defRPr>
            </a:lvl9pPr>
          </a:lstStyle>
          <a:p/>
        </p:txBody>
      </p:sp>
      <p:sp>
        <p:nvSpPr>
          <p:cNvPr id="129" name="Google Shape;129;p19"/>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30" name="Google Shape;130;p19"/>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31" name="Google Shape;131;p19"/>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2" name="Shape 132"/>
        <p:cNvGrpSpPr/>
        <p:nvPr/>
      </p:nvGrpSpPr>
      <p:grpSpPr>
        <a:xfrm>
          <a:off x="0" y="0"/>
          <a:ext cx="0" cy="0"/>
          <a:chOff x="0" y="0"/>
          <a:chExt cx="0" cy="0"/>
        </a:xfrm>
      </p:grpSpPr>
      <p:sp>
        <p:nvSpPr>
          <p:cNvPr id="133" name="Google Shape;133;p20"/>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34" name="Google Shape;134;p20"/>
          <p:cNvSpPr txBox="1"/>
          <p:nvPr>
            <p:ph idx="1" type="body"/>
          </p:nvPr>
        </p:nvSpPr>
        <p:spPr>
          <a:xfrm>
            <a:off x="894080" y="2596444"/>
            <a:ext cx="5527040" cy="6188570"/>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35" name="Google Shape;135;p20"/>
          <p:cNvSpPr txBox="1"/>
          <p:nvPr>
            <p:ph idx="2" type="body"/>
          </p:nvPr>
        </p:nvSpPr>
        <p:spPr>
          <a:xfrm>
            <a:off x="6583680" y="2596444"/>
            <a:ext cx="5527040" cy="6188570"/>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36" name="Google Shape;136;p20"/>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37" name="Google Shape;137;p20"/>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38" name="Google Shape;138;p20"/>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9" name="Shape 139"/>
        <p:cNvGrpSpPr/>
        <p:nvPr/>
      </p:nvGrpSpPr>
      <p:grpSpPr>
        <a:xfrm>
          <a:off x="0" y="0"/>
          <a:ext cx="0" cy="0"/>
          <a:chOff x="0" y="0"/>
          <a:chExt cx="0" cy="0"/>
        </a:xfrm>
      </p:grpSpPr>
      <p:sp>
        <p:nvSpPr>
          <p:cNvPr id="140" name="Google Shape;140;p21"/>
          <p:cNvSpPr txBox="1"/>
          <p:nvPr>
            <p:ph type="title"/>
          </p:nvPr>
        </p:nvSpPr>
        <p:spPr>
          <a:xfrm>
            <a:off x="895774" y="519290"/>
            <a:ext cx="11216640" cy="1885245"/>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41" name="Google Shape;141;p21"/>
          <p:cNvSpPr txBox="1"/>
          <p:nvPr>
            <p:ph idx="1" type="body"/>
          </p:nvPr>
        </p:nvSpPr>
        <p:spPr>
          <a:xfrm>
            <a:off x="895775" y="2390987"/>
            <a:ext cx="5501639" cy="1171786"/>
          </a:xfrm>
          <a:prstGeom prst="rect">
            <a:avLst/>
          </a:prstGeom>
          <a:noFill/>
          <a:ln>
            <a:noFill/>
          </a:ln>
        </p:spPr>
        <p:txBody>
          <a:bodyPr anchorCtr="0" anchor="b" bIns="130025" lIns="130025" spcFirstLastPara="1" rIns="130025" wrap="square" tIns="130025">
            <a:noAutofit/>
          </a:bodyPr>
          <a:lstStyle>
            <a:lvl1pPr indent="-228600" lvl="0" marL="457200" marR="0" algn="l">
              <a:lnSpc>
                <a:spcPct val="90000"/>
              </a:lnSpc>
              <a:spcBef>
                <a:spcPts val="1400"/>
              </a:spcBef>
              <a:spcAft>
                <a:spcPts val="0"/>
              </a:spcAft>
              <a:buClr>
                <a:schemeClr val="dk1"/>
              </a:buClr>
              <a:buSzPts val="4000"/>
              <a:buFont typeface="Arial"/>
              <a:buNone/>
              <a:defRPr b="1" i="0" sz="3400" u="none" cap="none" strike="noStrike">
                <a:solidFill>
                  <a:schemeClr val="dk1"/>
                </a:solidFill>
                <a:latin typeface="Calibri"/>
                <a:ea typeface="Calibri"/>
                <a:cs typeface="Calibri"/>
                <a:sym typeface="Calibri"/>
              </a:defRPr>
            </a:lvl1pPr>
            <a:lvl2pPr indent="-228600" lvl="1" marL="914400" marR="0" algn="l">
              <a:lnSpc>
                <a:spcPct val="90000"/>
              </a:lnSpc>
              <a:spcBef>
                <a:spcPts val="700"/>
              </a:spcBef>
              <a:spcAft>
                <a:spcPts val="0"/>
              </a:spcAft>
              <a:buClr>
                <a:schemeClr val="dk1"/>
              </a:buClr>
              <a:buSzPts val="3400"/>
              <a:buFont typeface="Arial"/>
              <a:buNone/>
              <a:defRPr b="1" i="0" sz="2800" u="none" cap="none" strike="noStrike">
                <a:solidFill>
                  <a:schemeClr val="dk1"/>
                </a:solidFill>
                <a:latin typeface="Calibri"/>
                <a:ea typeface="Calibri"/>
                <a:cs typeface="Calibri"/>
                <a:sym typeface="Calibri"/>
              </a:defRPr>
            </a:lvl2pPr>
            <a:lvl3pPr indent="-228600" lvl="2" marL="1371600" marR="0" algn="l">
              <a:lnSpc>
                <a:spcPct val="90000"/>
              </a:lnSpc>
              <a:spcBef>
                <a:spcPts val="700"/>
              </a:spcBef>
              <a:spcAft>
                <a:spcPts val="0"/>
              </a:spcAft>
              <a:buClr>
                <a:schemeClr val="dk1"/>
              </a:buClr>
              <a:buSzPts val="2800"/>
              <a:buFont typeface="Arial"/>
              <a:buNone/>
              <a:defRPr b="1" i="0" sz="2600" u="none" cap="none" strike="noStrike">
                <a:solidFill>
                  <a:schemeClr val="dk1"/>
                </a:solidFill>
                <a:latin typeface="Calibri"/>
                <a:ea typeface="Calibri"/>
                <a:cs typeface="Calibri"/>
                <a:sym typeface="Calibri"/>
              </a:defRPr>
            </a:lvl3pPr>
            <a:lvl4pPr indent="-228600" lvl="3" marL="18288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4pPr>
            <a:lvl5pPr indent="-228600" lvl="4" marL="22860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5pPr>
            <a:lvl6pPr indent="-228600" lvl="5" marL="27432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6pPr>
            <a:lvl7pPr indent="-228600" lvl="6" marL="32004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7pPr>
            <a:lvl8pPr indent="-228600" lvl="7" marL="36576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8pPr>
            <a:lvl9pPr indent="-228600" lvl="8" marL="41148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9pPr>
          </a:lstStyle>
          <a:p/>
        </p:txBody>
      </p:sp>
      <p:sp>
        <p:nvSpPr>
          <p:cNvPr id="142" name="Google Shape;142;p21"/>
          <p:cNvSpPr txBox="1"/>
          <p:nvPr>
            <p:ph idx="2" type="body"/>
          </p:nvPr>
        </p:nvSpPr>
        <p:spPr>
          <a:xfrm>
            <a:off x="895775" y="3562773"/>
            <a:ext cx="5501639" cy="5240303"/>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43" name="Google Shape;143;p21"/>
          <p:cNvSpPr txBox="1"/>
          <p:nvPr>
            <p:ph idx="3" type="body"/>
          </p:nvPr>
        </p:nvSpPr>
        <p:spPr>
          <a:xfrm>
            <a:off x="6583680" y="2390987"/>
            <a:ext cx="5528734" cy="1171786"/>
          </a:xfrm>
          <a:prstGeom prst="rect">
            <a:avLst/>
          </a:prstGeom>
          <a:noFill/>
          <a:ln>
            <a:noFill/>
          </a:ln>
        </p:spPr>
        <p:txBody>
          <a:bodyPr anchorCtr="0" anchor="b" bIns="130025" lIns="130025" spcFirstLastPara="1" rIns="130025" wrap="square" tIns="130025">
            <a:noAutofit/>
          </a:bodyPr>
          <a:lstStyle>
            <a:lvl1pPr indent="-228600" lvl="0" marL="457200" marR="0" algn="l">
              <a:lnSpc>
                <a:spcPct val="90000"/>
              </a:lnSpc>
              <a:spcBef>
                <a:spcPts val="1400"/>
              </a:spcBef>
              <a:spcAft>
                <a:spcPts val="0"/>
              </a:spcAft>
              <a:buClr>
                <a:schemeClr val="dk1"/>
              </a:buClr>
              <a:buSzPts val="4000"/>
              <a:buFont typeface="Arial"/>
              <a:buNone/>
              <a:defRPr b="1" i="0" sz="3400" u="none" cap="none" strike="noStrike">
                <a:solidFill>
                  <a:schemeClr val="dk1"/>
                </a:solidFill>
                <a:latin typeface="Calibri"/>
                <a:ea typeface="Calibri"/>
                <a:cs typeface="Calibri"/>
                <a:sym typeface="Calibri"/>
              </a:defRPr>
            </a:lvl1pPr>
            <a:lvl2pPr indent="-228600" lvl="1" marL="914400" marR="0" algn="l">
              <a:lnSpc>
                <a:spcPct val="90000"/>
              </a:lnSpc>
              <a:spcBef>
                <a:spcPts val="700"/>
              </a:spcBef>
              <a:spcAft>
                <a:spcPts val="0"/>
              </a:spcAft>
              <a:buClr>
                <a:schemeClr val="dk1"/>
              </a:buClr>
              <a:buSzPts val="3400"/>
              <a:buFont typeface="Arial"/>
              <a:buNone/>
              <a:defRPr b="1" i="0" sz="2800" u="none" cap="none" strike="noStrike">
                <a:solidFill>
                  <a:schemeClr val="dk1"/>
                </a:solidFill>
                <a:latin typeface="Calibri"/>
                <a:ea typeface="Calibri"/>
                <a:cs typeface="Calibri"/>
                <a:sym typeface="Calibri"/>
              </a:defRPr>
            </a:lvl2pPr>
            <a:lvl3pPr indent="-228600" lvl="2" marL="1371600" marR="0" algn="l">
              <a:lnSpc>
                <a:spcPct val="90000"/>
              </a:lnSpc>
              <a:spcBef>
                <a:spcPts val="700"/>
              </a:spcBef>
              <a:spcAft>
                <a:spcPts val="0"/>
              </a:spcAft>
              <a:buClr>
                <a:schemeClr val="dk1"/>
              </a:buClr>
              <a:buSzPts val="2800"/>
              <a:buFont typeface="Arial"/>
              <a:buNone/>
              <a:defRPr b="1" i="0" sz="2600" u="none" cap="none" strike="noStrike">
                <a:solidFill>
                  <a:schemeClr val="dk1"/>
                </a:solidFill>
                <a:latin typeface="Calibri"/>
                <a:ea typeface="Calibri"/>
                <a:cs typeface="Calibri"/>
                <a:sym typeface="Calibri"/>
              </a:defRPr>
            </a:lvl3pPr>
            <a:lvl4pPr indent="-228600" lvl="3" marL="18288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4pPr>
            <a:lvl5pPr indent="-228600" lvl="4" marL="22860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5pPr>
            <a:lvl6pPr indent="-228600" lvl="5" marL="27432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6pPr>
            <a:lvl7pPr indent="-228600" lvl="6" marL="32004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7pPr>
            <a:lvl8pPr indent="-228600" lvl="7" marL="36576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8pPr>
            <a:lvl9pPr indent="-228600" lvl="8" marL="41148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9pPr>
          </a:lstStyle>
          <a:p/>
        </p:txBody>
      </p:sp>
      <p:sp>
        <p:nvSpPr>
          <p:cNvPr id="144" name="Google Shape;144;p21"/>
          <p:cNvSpPr txBox="1"/>
          <p:nvPr>
            <p:ph idx="4" type="body"/>
          </p:nvPr>
        </p:nvSpPr>
        <p:spPr>
          <a:xfrm>
            <a:off x="6583680" y="3562773"/>
            <a:ext cx="5528734" cy="5240303"/>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45" name="Google Shape;145;p21"/>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46" name="Google Shape;146;p21"/>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47" name="Google Shape;147;p21"/>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3"/>
          <p:cNvSpPr txBox="1"/>
          <p:nvPr>
            <p:ph idx="1" type="subTitle"/>
          </p:nvPr>
        </p:nvSpPr>
        <p:spPr>
          <a:xfrm>
            <a:off x="504000" y="1326600"/>
            <a:ext cx="9071640" cy="328824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19" name="Google Shape;19;p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21" name="Google Shape;21;p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8" name="Shape 148"/>
        <p:cNvGrpSpPr/>
        <p:nvPr/>
      </p:nvGrpSpPr>
      <p:grpSpPr>
        <a:xfrm>
          <a:off x="0" y="0"/>
          <a:ext cx="0" cy="0"/>
          <a:chOff x="0" y="0"/>
          <a:chExt cx="0" cy="0"/>
        </a:xfrm>
      </p:grpSpPr>
      <p:sp>
        <p:nvSpPr>
          <p:cNvPr id="149" name="Google Shape;149;p22"/>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0" name="Google Shape;150;p22"/>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1" name="Google Shape;151;p22"/>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2" name="Shape 152"/>
        <p:cNvGrpSpPr/>
        <p:nvPr/>
      </p:nvGrpSpPr>
      <p:grpSpPr>
        <a:xfrm>
          <a:off x="0" y="0"/>
          <a:ext cx="0" cy="0"/>
          <a:chOff x="0" y="0"/>
          <a:chExt cx="0" cy="0"/>
        </a:xfrm>
      </p:grpSpPr>
      <p:sp>
        <p:nvSpPr>
          <p:cNvPr id="153" name="Google Shape;153;p23"/>
          <p:cNvSpPr txBox="1"/>
          <p:nvPr>
            <p:ph type="title"/>
          </p:nvPr>
        </p:nvSpPr>
        <p:spPr>
          <a:xfrm>
            <a:off x="895774" y="650240"/>
            <a:ext cx="4194386" cy="2275840"/>
          </a:xfrm>
          <a:prstGeom prst="rect">
            <a:avLst/>
          </a:prstGeom>
          <a:noFill/>
          <a:ln>
            <a:noFill/>
          </a:ln>
        </p:spPr>
        <p:txBody>
          <a:bodyPr anchorCtr="0" anchor="b" bIns="130025" lIns="130025" spcFirstLastPara="1" rIns="130025" wrap="square" tIns="130025">
            <a:noAutofit/>
          </a:bodyPr>
          <a:lstStyle>
            <a:lvl1pPr lvl="0" marR="0" algn="l">
              <a:lnSpc>
                <a:spcPct val="90000"/>
              </a:lnSpc>
              <a:spcBef>
                <a:spcPts val="0"/>
              </a:spcBef>
              <a:spcAft>
                <a:spcPts val="0"/>
              </a:spcAft>
              <a:buClr>
                <a:schemeClr val="dk1"/>
              </a:buClr>
              <a:buSzPts val="2000"/>
              <a:buFont typeface="Calibri"/>
              <a:buNone/>
              <a:defRPr b="0" i="0" sz="46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54" name="Google Shape;154;p23"/>
          <p:cNvSpPr/>
          <p:nvPr>
            <p:ph idx="2" type="pic"/>
          </p:nvPr>
        </p:nvSpPr>
        <p:spPr>
          <a:xfrm>
            <a:off x="5528734" y="1404339"/>
            <a:ext cx="6583680" cy="6931378"/>
          </a:xfrm>
          <a:prstGeom prst="rect">
            <a:avLst/>
          </a:prstGeom>
          <a:noFill/>
          <a:ln>
            <a:noFill/>
          </a:ln>
        </p:spPr>
      </p:sp>
      <p:sp>
        <p:nvSpPr>
          <p:cNvPr id="155" name="Google Shape;155;p23"/>
          <p:cNvSpPr txBox="1"/>
          <p:nvPr>
            <p:ph idx="1" type="body"/>
          </p:nvPr>
        </p:nvSpPr>
        <p:spPr>
          <a:xfrm>
            <a:off x="895774" y="2926080"/>
            <a:ext cx="4194386" cy="5420925"/>
          </a:xfrm>
          <a:prstGeom prst="rect">
            <a:avLst/>
          </a:prstGeom>
          <a:noFill/>
          <a:ln>
            <a:noFill/>
          </a:ln>
        </p:spPr>
        <p:txBody>
          <a:bodyPr anchorCtr="0" anchor="t" bIns="130025" lIns="130025" spcFirstLastPara="1" rIns="130025" wrap="square" tIns="130025">
            <a:noAutofit/>
          </a:bodyPr>
          <a:lstStyle>
            <a:lvl1pPr indent="-228600" lvl="0" marL="457200" marR="0" algn="l">
              <a:lnSpc>
                <a:spcPct val="90000"/>
              </a:lnSpc>
              <a:spcBef>
                <a:spcPts val="1400"/>
              </a:spcBef>
              <a:spcAft>
                <a:spcPts val="0"/>
              </a:spcAft>
              <a:buClr>
                <a:schemeClr val="dk1"/>
              </a:buClr>
              <a:buSzPts val="4000"/>
              <a:buFont typeface="Arial"/>
              <a:buNone/>
              <a:defRPr b="0" i="0" sz="2300" u="none" cap="none" strike="noStrike">
                <a:solidFill>
                  <a:schemeClr val="dk1"/>
                </a:solidFill>
                <a:latin typeface="Calibri"/>
                <a:ea typeface="Calibri"/>
                <a:cs typeface="Calibri"/>
                <a:sym typeface="Calibri"/>
              </a:defRPr>
            </a:lvl1pPr>
            <a:lvl2pPr indent="-228600" lvl="1" marL="914400" marR="0" algn="l">
              <a:lnSpc>
                <a:spcPct val="90000"/>
              </a:lnSpc>
              <a:spcBef>
                <a:spcPts val="700"/>
              </a:spcBef>
              <a:spcAft>
                <a:spcPts val="0"/>
              </a:spcAft>
              <a:buClr>
                <a:schemeClr val="dk1"/>
              </a:buClr>
              <a:buSzPts val="3400"/>
              <a:buFont typeface="Arial"/>
              <a:buNone/>
              <a:defRPr b="0"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700"/>
              </a:spcBef>
              <a:spcAft>
                <a:spcPts val="0"/>
              </a:spcAft>
              <a:buClr>
                <a:schemeClr val="dk1"/>
              </a:buClr>
              <a:buSzPts val="2800"/>
              <a:buFont typeface="Arial"/>
              <a:buNone/>
              <a:defRPr b="0" i="0" sz="1700" u="none" cap="none" strike="noStrike">
                <a:solidFill>
                  <a:schemeClr val="dk1"/>
                </a:solidFill>
                <a:latin typeface="Calibri"/>
                <a:ea typeface="Calibri"/>
                <a:cs typeface="Calibri"/>
                <a:sym typeface="Calibri"/>
              </a:defRPr>
            </a:lvl3pPr>
            <a:lvl4pPr indent="-228600" lvl="3" marL="18288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4pPr>
            <a:lvl5pPr indent="-228600" lvl="4" marL="22860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5pPr>
            <a:lvl6pPr indent="-228600" lvl="5" marL="27432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6pPr>
            <a:lvl7pPr indent="-228600" lvl="6" marL="32004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7pPr>
            <a:lvl8pPr indent="-228600" lvl="7" marL="36576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8pPr>
            <a:lvl9pPr indent="-228600" lvl="8" marL="41148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9pPr>
          </a:lstStyle>
          <a:p/>
        </p:txBody>
      </p:sp>
      <p:sp>
        <p:nvSpPr>
          <p:cNvPr id="156" name="Google Shape;156;p23"/>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7" name="Google Shape;157;p23"/>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8" name="Google Shape;158;p23"/>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9" name="Shape 159"/>
        <p:cNvGrpSpPr/>
        <p:nvPr/>
      </p:nvGrpSpPr>
      <p:grpSpPr>
        <a:xfrm>
          <a:off x="0" y="0"/>
          <a:ext cx="0" cy="0"/>
          <a:chOff x="0" y="0"/>
          <a:chExt cx="0" cy="0"/>
        </a:xfrm>
      </p:grpSpPr>
      <p:sp>
        <p:nvSpPr>
          <p:cNvPr id="160" name="Google Shape;160;p24"/>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61" name="Google Shape;161;p24"/>
          <p:cNvSpPr txBox="1"/>
          <p:nvPr>
            <p:ph idx="1" type="body"/>
          </p:nvPr>
        </p:nvSpPr>
        <p:spPr>
          <a:xfrm rot="5400000">
            <a:off x="3408115" y="82409"/>
            <a:ext cx="6188570" cy="11216640"/>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62" name="Google Shape;162;p24"/>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63" name="Google Shape;163;p24"/>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64" name="Google Shape;164;p24"/>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5" name="Shape 165"/>
        <p:cNvGrpSpPr/>
        <p:nvPr/>
      </p:nvGrpSpPr>
      <p:grpSpPr>
        <a:xfrm>
          <a:off x="0" y="0"/>
          <a:ext cx="0" cy="0"/>
          <a:chOff x="0" y="0"/>
          <a:chExt cx="0" cy="0"/>
        </a:xfrm>
      </p:grpSpPr>
      <p:sp>
        <p:nvSpPr>
          <p:cNvPr id="166" name="Google Shape;166;p25"/>
          <p:cNvSpPr txBox="1"/>
          <p:nvPr>
            <p:ph type="title"/>
          </p:nvPr>
        </p:nvSpPr>
        <p:spPr>
          <a:xfrm rot="5400000">
            <a:off x="6575777" y="3250071"/>
            <a:ext cx="8265725" cy="2804160"/>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67" name="Google Shape;167;p25"/>
          <p:cNvSpPr txBox="1"/>
          <p:nvPr>
            <p:ph idx="1" type="body"/>
          </p:nvPr>
        </p:nvSpPr>
        <p:spPr>
          <a:xfrm rot="5400000">
            <a:off x="886177" y="527191"/>
            <a:ext cx="8265725" cy="8249920"/>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68" name="Google Shape;168;p25"/>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69" name="Google Shape;169;p25"/>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70" name="Google Shape;170;p25"/>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7" name="Shape 177"/>
        <p:cNvGrpSpPr/>
        <p:nvPr/>
      </p:nvGrpSpPr>
      <p:grpSpPr>
        <a:xfrm>
          <a:off x="0" y="0"/>
          <a:ext cx="0" cy="0"/>
          <a:chOff x="0" y="0"/>
          <a:chExt cx="0" cy="0"/>
        </a:xfrm>
      </p:grpSpPr>
      <p:sp>
        <p:nvSpPr>
          <p:cNvPr id="178" name="Google Shape;178;p27"/>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79" name="Google Shape;179;p27"/>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0" name="Google Shape;180;p27"/>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1" name="Google Shape;181;p27"/>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2" name="Shape 182"/>
        <p:cNvGrpSpPr/>
        <p:nvPr/>
      </p:nvGrpSpPr>
      <p:grpSpPr>
        <a:xfrm>
          <a:off x="0" y="0"/>
          <a:ext cx="0" cy="0"/>
          <a:chOff x="0" y="0"/>
          <a:chExt cx="0" cy="0"/>
        </a:xfrm>
      </p:grpSpPr>
      <p:sp>
        <p:nvSpPr>
          <p:cNvPr id="183" name="Google Shape;183;p28"/>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4" name="Google Shape;184;p28"/>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85" name="Google Shape;185;p28"/>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6" name="Google Shape;186;p28"/>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7" name="Google Shape;187;p28"/>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8" name="Shape 188"/>
        <p:cNvGrpSpPr/>
        <p:nvPr/>
      </p:nvGrpSpPr>
      <p:grpSpPr>
        <a:xfrm>
          <a:off x="0" y="0"/>
          <a:ext cx="0" cy="0"/>
          <a:chOff x="0" y="0"/>
          <a:chExt cx="0" cy="0"/>
        </a:xfrm>
      </p:grpSpPr>
      <p:sp>
        <p:nvSpPr>
          <p:cNvPr id="189" name="Google Shape;189;p29"/>
          <p:cNvSpPr txBox="1"/>
          <p:nvPr>
            <p:ph type="title"/>
          </p:nvPr>
        </p:nvSpPr>
        <p:spPr>
          <a:xfrm>
            <a:off x="887307" y="2431629"/>
            <a:ext cx="11216640" cy="4057226"/>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8500"/>
              <a:buFont typeface="Calibri"/>
              <a:buNone/>
              <a:defRPr sz="85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0" name="Google Shape;190;p29"/>
          <p:cNvSpPr txBox="1"/>
          <p:nvPr>
            <p:ph idx="1" type="body"/>
          </p:nvPr>
        </p:nvSpPr>
        <p:spPr>
          <a:xfrm>
            <a:off x="887307" y="6527238"/>
            <a:ext cx="11216640" cy="2133599"/>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sz="3400">
                <a:solidFill>
                  <a:schemeClr val="dk1"/>
                </a:solidFill>
              </a:defRPr>
            </a:lvl1pPr>
            <a:lvl2pPr indent="-228600" lvl="1" marL="914400" algn="l">
              <a:lnSpc>
                <a:spcPct val="90000"/>
              </a:lnSpc>
              <a:spcBef>
                <a:spcPts val="700"/>
              </a:spcBef>
              <a:spcAft>
                <a:spcPts val="0"/>
              </a:spcAft>
              <a:buClr>
                <a:srgbClr val="888888"/>
              </a:buClr>
              <a:buSzPts val="2800"/>
              <a:buNone/>
              <a:defRPr sz="2800">
                <a:solidFill>
                  <a:srgbClr val="888888"/>
                </a:solidFill>
              </a:defRPr>
            </a:lvl2pPr>
            <a:lvl3pPr indent="-228600" lvl="2" marL="1371600" algn="l">
              <a:lnSpc>
                <a:spcPct val="90000"/>
              </a:lnSpc>
              <a:spcBef>
                <a:spcPts val="700"/>
              </a:spcBef>
              <a:spcAft>
                <a:spcPts val="0"/>
              </a:spcAft>
              <a:buClr>
                <a:srgbClr val="888888"/>
              </a:buClr>
              <a:buSzPts val="2600"/>
              <a:buNone/>
              <a:defRPr sz="2600">
                <a:solidFill>
                  <a:srgbClr val="888888"/>
                </a:solidFill>
              </a:defRPr>
            </a:lvl3pPr>
            <a:lvl4pPr indent="-228600" lvl="3" marL="1828800" algn="l">
              <a:lnSpc>
                <a:spcPct val="90000"/>
              </a:lnSpc>
              <a:spcBef>
                <a:spcPts val="700"/>
              </a:spcBef>
              <a:spcAft>
                <a:spcPts val="0"/>
              </a:spcAft>
              <a:buClr>
                <a:srgbClr val="888888"/>
              </a:buClr>
              <a:buSzPts val="2300"/>
              <a:buNone/>
              <a:defRPr sz="2300">
                <a:solidFill>
                  <a:srgbClr val="888888"/>
                </a:solidFill>
              </a:defRPr>
            </a:lvl4pPr>
            <a:lvl5pPr indent="-228600" lvl="4" marL="2286000" algn="l">
              <a:lnSpc>
                <a:spcPct val="90000"/>
              </a:lnSpc>
              <a:spcBef>
                <a:spcPts val="700"/>
              </a:spcBef>
              <a:spcAft>
                <a:spcPts val="0"/>
              </a:spcAft>
              <a:buClr>
                <a:srgbClr val="888888"/>
              </a:buClr>
              <a:buSzPts val="2300"/>
              <a:buNone/>
              <a:defRPr sz="2300">
                <a:solidFill>
                  <a:srgbClr val="888888"/>
                </a:solidFill>
              </a:defRPr>
            </a:lvl5pPr>
            <a:lvl6pPr indent="-228600" lvl="5" marL="2743200" algn="l">
              <a:lnSpc>
                <a:spcPct val="90000"/>
              </a:lnSpc>
              <a:spcBef>
                <a:spcPts val="700"/>
              </a:spcBef>
              <a:spcAft>
                <a:spcPts val="0"/>
              </a:spcAft>
              <a:buClr>
                <a:srgbClr val="888888"/>
              </a:buClr>
              <a:buSzPts val="2300"/>
              <a:buNone/>
              <a:defRPr sz="2300">
                <a:solidFill>
                  <a:srgbClr val="888888"/>
                </a:solidFill>
              </a:defRPr>
            </a:lvl6pPr>
            <a:lvl7pPr indent="-228600" lvl="6" marL="3200400" algn="l">
              <a:lnSpc>
                <a:spcPct val="90000"/>
              </a:lnSpc>
              <a:spcBef>
                <a:spcPts val="700"/>
              </a:spcBef>
              <a:spcAft>
                <a:spcPts val="0"/>
              </a:spcAft>
              <a:buClr>
                <a:srgbClr val="888888"/>
              </a:buClr>
              <a:buSzPts val="2300"/>
              <a:buNone/>
              <a:defRPr sz="2300">
                <a:solidFill>
                  <a:srgbClr val="888888"/>
                </a:solidFill>
              </a:defRPr>
            </a:lvl7pPr>
            <a:lvl8pPr indent="-228600" lvl="7" marL="3657600" algn="l">
              <a:lnSpc>
                <a:spcPct val="90000"/>
              </a:lnSpc>
              <a:spcBef>
                <a:spcPts val="700"/>
              </a:spcBef>
              <a:spcAft>
                <a:spcPts val="0"/>
              </a:spcAft>
              <a:buClr>
                <a:srgbClr val="888888"/>
              </a:buClr>
              <a:buSzPts val="2300"/>
              <a:buNone/>
              <a:defRPr sz="2300">
                <a:solidFill>
                  <a:srgbClr val="888888"/>
                </a:solidFill>
              </a:defRPr>
            </a:lvl8pPr>
            <a:lvl9pPr indent="-228600" lvl="8" marL="4114800" algn="l">
              <a:lnSpc>
                <a:spcPct val="90000"/>
              </a:lnSpc>
              <a:spcBef>
                <a:spcPts val="700"/>
              </a:spcBef>
              <a:spcAft>
                <a:spcPts val="0"/>
              </a:spcAft>
              <a:buClr>
                <a:srgbClr val="888888"/>
              </a:buClr>
              <a:buSzPts val="2300"/>
              <a:buNone/>
              <a:defRPr sz="2300">
                <a:solidFill>
                  <a:srgbClr val="888888"/>
                </a:solidFill>
              </a:defRPr>
            </a:lvl9pPr>
          </a:lstStyle>
          <a:p/>
        </p:txBody>
      </p:sp>
      <p:sp>
        <p:nvSpPr>
          <p:cNvPr id="191" name="Google Shape;191;p29"/>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2" name="Google Shape;192;p29"/>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3" name="Google Shape;193;p29"/>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4" name="Shape 194"/>
        <p:cNvGrpSpPr/>
        <p:nvPr/>
      </p:nvGrpSpPr>
      <p:grpSpPr>
        <a:xfrm>
          <a:off x="0" y="0"/>
          <a:ext cx="0" cy="0"/>
          <a:chOff x="0" y="0"/>
          <a:chExt cx="0" cy="0"/>
        </a:xfrm>
      </p:grpSpPr>
      <p:sp>
        <p:nvSpPr>
          <p:cNvPr id="195" name="Google Shape;195;p30"/>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6" name="Google Shape;196;p30"/>
          <p:cNvSpPr txBox="1"/>
          <p:nvPr>
            <p:ph idx="1" type="body"/>
          </p:nvPr>
        </p:nvSpPr>
        <p:spPr>
          <a:xfrm>
            <a:off x="8940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97" name="Google Shape;197;p30"/>
          <p:cNvSpPr txBox="1"/>
          <p:nvPr>
            <p:ph idx="2" type="body"/>
          </p:nvPr>
        </p:nvSpPr>
        <p:spPr>
          <a:xfrm>
            <a:off x="65836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98" name="Google Shape;198;p30"/>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9" name="Google Shape;199;p30"/>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0" name="Google Shape;200;p30"/>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1" name="Shape 201"/>
        <p:cNvGrpSpPr/>
        <p:nvPr/>
      </p:nvGrpSpPr>
      <p:grpSpPr>
        <a:xfrm>
          <a:off x="0" y="0"/>
          <a:ext cx="0" cy="0"/>
          <a:chOff x="0" y="0"/>
          <a:chExt cx="0" cy="0"/>
        </a:xfrm>
      </p:grpSpPr>
      <p:sp>
        <p:nvSpPr>
          <p:cNvPr id="202" name="Google Shape;202;p31"/>
          <p:cNvSpPr txBox="1"/>
          <p:nvPr>
            <p:ph type="title"/>
          </p:nvPr>
        </p:nvSpPr>
        <p:spPr>
          <a:xfrm>
            <a:off x="895774"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3" name="Google Shape;203;p31"/>
          <p:cNvSpPr txBox="1"/>
          <p:nvPr>
            <p:ph idx="1" type="body"/>
          </p:nvPr>
        </p:nvSpPr>
        <p:spPr>
          <a:xfrm>
            <a:off x="895775" y="2390987"/>
            <a:ext cx="5501639"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04" name="Google Shape;204;p31"/>
          <p:cNvSpPr txBox="1"/>
          <p:nvPr>
            <p:ph idx="2" type="body"/>
          </p:nvPr>
        </p:nvSpPr>
        <p:spPr>
          <a:xfrm>
            <a:off x="895775" y="3562773"/>
            <a:ext cx="5501639"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05" name="Google Shape;205;p31"/>
          <p:cNvSpPr txBox="1"/>
          <p:nvPr>
            <p:ph idx="3" type="body"/>
          </p:nvPr>
        </p:nvSpPr>
        <p:spPr>
          <a:xfrm>
            <a:off x="6583680" y="2390987"/>
            <a:ext cx="5528734"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06" name="Google Shape;206;p31"/>
          <p:cNvSpPr txBox="1"/>
          <p:nvPr>
            <p:ph idx="4" type="body"/>
          </p:nvPr>
        </p:nvSpPr>
        <p:spPr>
          <a:xfrm>
            <a:off x="6583680" y="3562773"/>
            <a:ext cx="5528734"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07" name="Google Shape;207;p31"/>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8" name="Google Shape;208;p31"/>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9" name="Google Shape;209;p31"/>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0" name="Shape 210"/>
        <p:cNvGrpSpPr/>
        <p:nvPr/>
      </p:nvGrpSpPr>
      <p:grpSpPr>
        <a:xfrm>
          <a:off x="0" y="0"/>
          <a:ext cx="0" cy="0"/>
          <a:chOff x="0" y="0"/>
          <a:chExt cx="0" cy="0"/>
        </a:xfrm>
      </p:grpSpPr>
      <p:sp>
        <p:nvSpPr>
          <p:cNvPr id="211" name="Google Shape;211;p32"/>
          <p:cNvSpPr txBox="1"/>
          <p:nvPr>
            <p:ph type="title"/>
          </p:nvPr>
        </p:nvSpPr>
        <p:spPr>
          <a:xfrm>
            <a:off x="895774" y="650240"/>
            <a:ext cx="4194386" cy="2275840"/>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4600"/>
              <a:buFont typeface="Calibri"/>
              <a:buNone/>
              <a:defRPr sz="46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2" name="Google Shape;212;p32"/>
          <p:cNvSpPr/>
          <p:nvPr>
            <p:ph idx="2" type="pic"/>
          </p:nvPr>
        </p:nvSpPr>
        <p:spPr>
          <a:xfrm>
            <a:off x="5528734" y="1404339"/>
            <a:ext cx="6583680" cy="6931378"/>
          </a:xfrm>
          <a:prstGeom prst="rect">
            <a:avLst/>
          </a:prstGeom>
          <a:noFill/>
          <a:ln>
            <a:noFill/>
          </a:ln>
        </p:spPr>
      </p:sp>
      <p:sp>
        <p:nvSpPr>
          <p:cNvPr id="213" name="Google Shape;213;p32"/>
          <p:cNvSpPr txBox="1"/>
          <p:nvPr>
            <p:ph idx="1" type="body"/>
          </p:nvPr>
        </p:nvSpPr>
        <p:spPr>
          <a:xfrm>
            <a:off x="895774" y="2926080"/>
            <a:ext cx="4194386" cy="5420925"/>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2300"/>
              <a:buNone/>
              <a:defRPr sz="2300"/>
            </a:lvl1pPr>
            <a:lvl2pPr indent="-228600" lvl="1" marL="914400" algn="l">
              <a:lnSpc>
                <a:spcPct val="90000"/>
              </a:lnSpc>
              <a:spcBef>
                <a:spcPts val="700"/>
              </a:spcBef>
              <a:spcAft>
                <a:spcPts val="0"/>
              </a:spcAft>
              <a:buClr>
                <a:schemeClr val="dk1"/>
              </a:buClr>
              <a:buSzPts val="2000"/>
              <a:buNone/>
              <a:defRPr sz="2000"/>
            </a:lvl2pPr>
            <a:lvl3pPr indent="-228600" lvl="2" marL="1371600" algn="l">
              <a:lnSpc>
                <a:spcPct val="90000"/>
              </a:lnSpc>
              <a:spcBef>
                <a:spcPts val="700"/>
              </a:spcBef>
              <a:spcAft>
                <a:spcPts val="0"/>
              </a:spcAft>
              <a:buClr>
                <a:schemeClr val="dk1"/>
              </a:buClr>
              <a:buSzPts val="1700"/>
              <a:buNone/>
              <a:defRPr sz="1700"/>
            </a:lvl3pPr>
            <a:lvl4pPr indent="-228600" lvl="3" marL="1828800" algn="l">
              <a:lnSpc>
                <a:spcPct val="90000"/>
              </a:lnSpc>
              <a:spcBef>
                <a:spcPts val="700"/>
              </a:spcBef>
              <a:spcAft>
                <a:spcPts val="0"/>
              </a:spcAft>
              <a:buClr>
                <a:schemeClr val="dk1"/>
              </a:buClr>
              <a:buSzPts val="1400"/>
              <a:buNone/>
              <a:defRPr sz="1400"/>
            </a:lvl4pPr>
            <a:lvl5pPr indent="-228600" lvl="4" marL="2286000" algn="l">
              <a:lnSpc>
                <a:spcPct val="90000"/>
              </a:lnSpc>
              <a:spcBef>
                <a:spcPts val="700"/>
              </a:spcBef>
              <a:spcAft>
                <a:spcPts val="0"/>
              </a:spcAft>
              <a:buClr>
                <a:schemeClr val="dk1"/>
              </a:buClr>
              <a:buSzPts val="1400"/>
              <a:buNone/>
              <a:defRPr sz="1400"/>
            </a:lvl5pPr>
            <a:lvl6pPr indent="-228600" lvl="5" marL="2743200" algn="l">
              <a:lnSpc>
                <a:spcPct val="90000"/>
              </a:lnSpc>
              <a:spcBef>
                <a:spcPts val="700"/>
              </a:spcBef>
              <a:spcAft>
                <a:spcPts val="0"/>
              </a:spcAft>
              <a:buClr>
                <a:schemeClr val="dk1"/>
              </a:buClr>
              <a:buSzPts val="1400"/>
              <a:buNone/>
              <a:defRPr sz="1400"/>
            </a:lvl6pPr>
            <a:lvl7pPr indent="-228600" lvl="6" marL="3200400" algn="l">
              <a:lnSpc>
                <a:spcPct val="90000"/>
              </a:lnSpc>
              <a:spcBef>
                <a:spcPts val="700"/>
              </a:spcBef>
              <a:spcAft>
                <a:spcPts val="0"/>
              </a:spcAft>
              <a:buClr>
                <a:schemeClr val="dk1"/>
              </a:buClr>
              <a:buSzPts val="1400"/>
              <a:buNone/>
              <a:defRPr sz="1400"/>
            </a:lvl7pPr>
            <a:lvl8pPr indent="-228600" lvl="7" marL="3657600" algn="l">
              <a:lnSpc>
                <a:spcPct val="90000"/>
              </a:lnSpc>
              <a:spcBef>
                <a:spcPts val="700"/>
              </a:spcBef>
              <a:spcAft>
                <a:spcPts val="0"/>
              </a:spcAft>
              <a:buClr>
                <a:schemeClr val="dk1"/>
              </a:buClr>
              <a:buSzPts val="1400"/>
              <a:buNone/>
              <a:defRPr sz="1400"/>
            </a:lvl8pPr>
            <a:lvl9pPr indent="-228600" lvl="8" marL="4114800" algn="l">
              <a:lnSpc>
                <a:spcPct val="90000"/>
              </a:lnSpc>
              <a:spcBef>
                <a:spcPts val="700"/>
              </a:spcBef>
              <a:spcAft>
                <a:spcPts val="0"/>
              </a:spcAft>
              <a:buClr>
                <a:schemeClr val="dk1"/>
              </a:buClr>
              <a:buSzPts val="1400"/>
              <a:buNone/>
              <a:defRPr sz="1400"/>
            </a:lvl9pPr>
          </a:lstStyle>
          <a:p/>
        </p:txBody>
      </p:sp>
      <p:sp>
        <p:nvSpPr>
          <p:cNvPr id="214" name="Google Shape;214;p32"/>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5" name="Google Shape;215;p32"/>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6" name="Google Shape;216;p32"/>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4"/>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27" name="Google Shape;27;p4"/>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7" name="Shape 217"/>
        <p:cNvGrpSpPr/>
        <p:nvPr/>
      </p:nvGrpSpPr>
      <p:grpSpPr>
        <a:xfrm>
          <a:off x="0" y="0"/>
          <a:ext cx="0" cy="0"/>
          <a:chOff x="0" y="0"/>
          <a:chExt cx="0" cy="0"/>
        </a:xfrm>
      </p:grpSpPr>
      <p:sp>
        <p:nvSpPr>
          <p:cNvPr id="218" name="Google Shape;218;p33"/>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9" name="Google Shape;219;p33"/>
          <p:cNvSpPr txBox="1"/>
          <p:nvPr>
            <p:ph idx="1" type="body"/>
          </p:nvPr>
        </p:nvSpPr>
        <p:spPr>
          <a:xfrm rot="5400000">
            <a:off x="3408115" y="82409"/>
            <a:ext cx="6188570" cy="1121664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20" name="Google Shape;220;p33"/>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1" name="Google Shape;221;p33"/>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2" name="Google Shape;222;p33"/>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3" name="Shape 223"/>
        <p:cNvGrpSpPr/>
        <p:nvPr/>
      </p:nvGrpSpPr>
      <p:grpSpPr>
        <a:xfrm>
          <a:off x="0" y="0"/>
          <a:ext cx="0" cy="0"/>
          <a:chOff x="0" y="0"/>
          <a:chExt cx="0" cy="0"/>
        </a:xfrm>
      </p:grpSpPr>
      <p:sp>
        <p:nvSpPr>
          <p:cNvPr id="224" name="Google Shape;224;p34"/>
          <p:cNvSpPr txBox="1"/>
          <p:nvPr>
            <p:ph type="title"/>
          </p:nvPr>
        </p:nvSpPr>
        <p:spPr>
          <a:xfrm rot="5400000">
            <a:off x="6575777" y="3250071"/>
            <a:ext cx="8265725" cy="2804160"/>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5" name="Google Shape;225;p34"/>
          <p:cNvSpPr txBox="1"/>
          <p:nvPr>
            <p:ph idx="1" type="body"/>
          </p:nvPr>
        </p:nvSpPr>
        <p:spPr>
          <a:xfrm rot="5400000">
            <a:off x="886177" y="527191"/>
            <a:ext cx="8265725" cy="824992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26" name="Google Shape;226;p34"/>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7" name="Google Shape;227;p34"/>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8" name="Google Shape;228;p34"/>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8" name="Shape 28"/>
        <p:cNvGrpSpPr/>
        <p:nvPr/>
      </p:nvGrpSpPr>
      <p:grpSpPr>
        <a:xfrm>
          <a:off x="0" y="0"/>
          <a:ext cx="0" cy="0"/>
          <a:chOff x="0" y="0"/>
          <a:chExt cx="0" cy="0"/>
        </a:xfrm>
      </p:grpSpPr>
      <p:sp>
        <p:nvSpPr>
          <p:cNvPr id="29" name="Google Shape;29;p5"/>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5"/>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5"/>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34" name="Google Shape;34;p5"/>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6"/>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39" name="Google Shape;39;p6"/>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40" name="Shape 40"/>
        <p:cNvGrpSpPr/>
        <p:nvPr/>
      </p:nvGrpSpPr>
      <p:grpSpPr>
        <a:xfrm>
          <a:off x="0" y="0"/>
          <a:ext cx="0" cy="0"/>
          <a:chOff x="0" y="0"/>
          <a:chExt cx="0" cy="0"/>
        </a:xfrm>
      </p:grpSpPr>
      <p:sp>
        <p:nvSpPr>
          <p:cNvPr id="41" name="Google Shape;41;p7"/>
          <p:cNvSpPr txBox="1"/>
          <p:nvPr>
            <p:ph idx="1" type="subTitle"/>
          </p:nvPr>
        </p:nvSpPr>
        <p:spPr>
          <a:xfrm>
            <a:off x="504000" y="226080"/>
            <a:ext cx="9071640" cy="438840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42" name="Google Shape;42;p7"/>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44" name="Google Shape;44;p7"/>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45" name="Shape 45"/>
        <p:cNvGrpSpPr/>
        <p:nvPr/>
      </p:nvGrpSpPr>
      <p:grpSpPr>
        <a:xfrm>
          <a:off x="0" y="0"/>
          <a:ext cx="0" cy="0"/>
          <a:chOff x="0" y="0"/>
          <a:chExt cx="0" cy="0"/>
        </a:xfrm>
      </p:grpSpPr>
      <p:sp>
        <p:nvSpPr>
          <p:cNvPr id="46" name="Google Shape;46;p8"/>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8"/>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8"/>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8"/>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8"/>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52" name="Google Shape;52;p8"/>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53" name="Shape 53"/>
        <p:cNvGrpSpPr/>
        <p:nvPr/>
      </p:nvGrpSpPr>
      <p:grpSpPr>
        <a:xfrm>
          <a:off x="0" y="0"/>
          <a:ext cx="0" cy="0"/>
          <a:chOff x="0" y="0"/>
          <a:chExt cx="0" cy="0"/>
        </a:xfrm>
      </p:grpSpPr>
      <p:sp>
        <p:nvSpPr>
          <p:cNvPr id="54" name="Google Shape;54;p9"/>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9"/>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9"/>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9"/>
          <p:cNvSpPr txBox="1"/>
          <p:nvPr>
            <p:ph idx="3"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9"/>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60" name="Google Shape;60;p9"/>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1" name="Shape 61"/>
        <p:cNvGrpSpPr/>
        <p:nvPr/>
      </p:nvGrpSpPr>
      <p:grpSpPr>
        <a:xfrm>
          <a:off x="0" y="0"/>
          <a:ext cx="0" cy="0"/>
          <a:chOff x="0" y="0"/>
          <a:chExt cx="0" cy="0"/>
        </a:xfrm>
      </p:grpSpPr>
      <p:sp>
        <p:nvSpPr>
          <p:cNvPr id="62" name="Google Shape;62;p10"/>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10"/>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10"/>
          <p:cNvSpPr txBox="1"/>
          <p:nvPr>
            <p:ph idx="3"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10"/>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68" name="Google Shape;68;p10"/>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4.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1.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theme" Target="../theme/theme3.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 name="Shape 6"/>
        <p:cNvGrpSpPr/>
        <p:nvPr/>
      </p:nvGrpSpPr>
      <p:grpSpPr>
        <a:xfrm>
          <a:off x="0" y="0"/>
          <a:ext cx="0" cy="0"/>
          <a:chOff x="0" y="0"/>
          <a:chExt cx="0" cy="0"/>
        </a:xfrm>
      </p:grpSpPr>
      <p:sp>
        <p:nvSpPr>
          <p:cNvPr id="7" name="Google Shape;7;p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 name="Google Shape;9;p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 name="Google Shape;11;p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4"/>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lvl="0" marR="0" rtl="0" algn="l">
              <a:lnSpc>
                <a:spcPct val="9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98" name="Google Shape;98;p14"/>
          <p:cNvSpPr txBox="1"/>
          <p:nvPr>
            <p:ph idx="1" type="body"/>
          </p:nvPr>
        </p:nvSpPr>
        <p:spPr>
          <a:xfrm>
            <a:off x="894080" y="2596444"/>
            <a:ext cx="11216640" cy="6188570"/>
          </a:xfrm>
          <a:prstGeom prst="rect">
            <a:avLst/>
          </a:prstGeom>
          <a:noFill/>
          <a:ln>
            <a:noFill/>
          </a:ln>
        </p:spPr>
        <p:txBody>
          <a:bodyPr anchorCtr="0" anchor="t" bIns="130025" lIns="130025" spcFirstLastPara="1" rIns="130025" wrap="square" tIns="130025">
            <a:no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99" name="Google Shape;99;p14"/>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00" name="Google Shape;100;p14"/>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rtl="0" algn="ct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01" name="Google Shape;101;p14"/>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26"/>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marR="0" rtl="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173" name="Google Shape;173;p26"/>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74" name="Google Shape;174;p26"/>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75" name="Google Shape;175;p26"/>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marR="0" rtl="0" algn="ct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76" name="Google Shape;176;p26"/>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1" Type="http://schemas.openxmlformats.org/officeDocument/2006/relationships/hyperlink" Target="https://creativecommons.org/licenses/by-sa/4.0/deed.es" TargetMode="External"/><Relationship Id="rId10" Type="http://schemas.openxmlformats.org/officeDocument/2006/relationships/image" Target="../media/image1.png"/><Relationship Id="rId12" Type="http://schemas.openxmlformats.org/officeDocument/2006/relationships/hyperlink" Target="https://misionleccionesbiblicas.org/" TargetMode="External"/><Relationship Id="rId1" Type="http://schemas.openxmlformats.org/officeDocument/2006/relationships/slideLayout" Target="../slideLayouts/slideLayout24.xml"/><Relationship Id="rId2" Type="http://schemas.openxmlformats.org/officeDocument/2006/relationships/notesSlide" Target="../notesSlides/notesSlide14.xml"/><Relationship Id="rId3" Type="http://schemas.openxmlformats.org/officeDocument/2006/relationships/hyperlink" Target="https://misionleccionesbiblicas.org/" TargetMode="External"/><Relationship Id="rId4" Type="http://schemas.openxmlformats.org/officeDocument/2006/relationships/hyperlink" Target="http://www.missionbibleclass.org/" TargetMode="External"/><Relationship Id="rId9" Type="http://schemas.openxmlformats.org/officeDocument/2006/relationships/hyperlink" Target="https://www.unfoldingword.org/sweet-publishing/" TargetMode="External"/><Relationship Id="rId5" Type="http://schemas.openxmlformats.org/officeDocument/2006/relationships/image" Target="../media/image9.png"/><Relationship Id="rId6" Type="http://schemas.openxmlformats.org/officeDocument/2006/relationships/hyperlink" Target="http://www.missionbibleclass.org" TargetMode="External"/><Relationship Id="rId7" Type="http://schemas.openxmlformats.org/officeDocument/2006/relationships/hyperlink" Target="http://sweetpublishing.com/" TargetMode="External"/><Relationship Id="rId8" Type="http://schemas.openxmlformats.org/officeDocument/2006/relationships/hyperlink" Target="http://www.freebibleimage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35" title="02.03 Abram le da la primera opción a Lot_Cover ES.png"/>
          <p:cNvPicPr preferRelativeResize="0"/>
          <p:nvPr/>
        </p:nvPicPr>
        <p:blipFill rotWithShape="1">
          <a:blip r:embed="rId3">
            <a:alphaModFix/>
          </a:blip>
          <a:srcRect b="0" l="0" r="0" t="0"/>
          <a:stretch/>
        </p:blipFill>
        <p:spPr>
          <a:xfrm>
            <a:off x="0" y="0"/>
            <a:ext cx="13004801" cy="9753610"/>
          </a:xfrm>
          <a:prstGeom prst="rect">
            <a:avLst/>
          </a:prstGeom>
          <a:noFill/>
          <a:ln>
            <a:noFill/>
          </a:ln>
        </p:spPr>
      </p:pic>
      <p:sp>
        <p:nvSpPr>
          <p:cNvPr id="235" name="Google Shape;235;p35"/>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a:latin typeface="Calibri"/>
                <a:ea typeface="Calibri"/>
                <a:cs typeface="Calibri"/>
                <a:sym typeface="Calibri"/>
              </a:rPr>
              <a:t>    misionleccionesbiblicas.org    Abram le da la Primera Opción a Lot</a:t>
            </a:r>
            <a:endParaRPr>
              <a:latin typeface="Calibri"/>
              <a:ea typeface="Calibri"/>
              <a:cs typeface="Calibri"/>
              <a:sym typeface="Calibri"/>
            </a:endParaRPr>
          </a:p>
        </p:txBody>
      </p:sp>
      <p:sp>
        <p:nvSpPr>
          <p:cNvPr id="236" name="Google Shape;236;p35"/>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a:solidFill>
                  <a:schemeClr val="dk1"/>
                </a:solidFill>
                <a:latin typeface="Calibri"/>
                <a:ea typeface="Calibri"/>
                <a:cs typeface="Calibri"/>
                <a:sym typeface="Calibri"/>
              </a:rPr>
              <a:t>‹#›</a:t>
            </a:fld>
            <a:endParaRPr>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p44"/>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07" name="Google Shape;307;p44"/>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a:latin typeface="Calibri"/>
                <a:ea typeface="Calibri"/>
                <a:cs typeface="Calibri"/>
                <a:sym typeface="Calibri"/>
              </a:rPr>
              <a:t>    misionleccionesbiblicas.org    Abram le da la Primera Opción a Lot</a:t>
            </a:r>
            <a:endParaRPr>
              <a:latin typeface="Calibri"/>
              <a:ea typeface="Calibri"/>
              <a:cs typeface="Calibri"/>
              <a:sym typeface="Calibri"/>
            </a:endParaRPr>
          </a:p>
        </p:txBody>
      </p:sp>
      <p:sp>
        <p:nvSpPr>
          <p:cNvPr id="308" name="Google Shape;308;p44"/>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a:solidFill>
                  <a:schemeClr val="dk1"/>
                </a:solidFill>
                <a:latin typeface="Calibri"/>
                <a:ea typeface="Calibri"/>
                <a:cs typeface="Calibri"/>
                <a:sym typeface="Calibri"/>
              </a:rPr>
              <a:t>‹#›</a:t>
            </a:fld>
            <a:endParaRPr>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p45"/>
          <p:cNvPicPr preferRelativeResize="0"/>
          <p:nvPr/>
        </p:nvPicPr>
        <p:blipFill rotWithShape="1">
          <a:blip r:embed="rId3">
            <a:alphaModFix/>
          </a:blip>
          <a:srcRect b="0" l="0" r="0" t="0"/>
          <a:stretch/>
        </p:blipFill>
        <p:spPr>
          <a:xfrm>
            <a:off x="0" y="-3"/>
            <a:ext cx="13004800" cy="9753601"/>
          </a:xfrm>
          <a:prstGeom prst="rect">
            <a:avLst/>
          </a:prstGeom>
          <a:noFill/>
          <a:ln>
            <a:noFill/>
          </a:ln>
        </p:spPr>
      </p:pic>
      <p:sp>
        <p:nvSpPr>
          <p:cNvPr id="315" name="Google Shape;315;p45"/>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a:latin typeface="Calibri"/>
                <a:ea typeface="Calibri"/>
                <a:cs typeface="Calibri"/>
                <a:sym typeface="Calibri"/>
              </a:rPr>
              <a:t>    misionleccionesbiblicas.org    Abram le da la Primera Opción a Lot</a:t>
            </a:r>
            <a:endParaRPr>
              <a:latin typeface="Calibri"/>
              <a:ea typeface="Calibri"/>
              <a:cs typeface="Calibri"/>
              <a:sym typeface="Calibri"/>
            </a:endParaRPr>
          </a:p>
        </p:txBody>
      </p:sp>
      <p:sp>
        <p:nvSpPr>
          <p:cNvPr id="316" name="Google Shape;316;p45"/>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a:solidFill>
                  <a:schemeClr val="dk1"/>
                </a:solidFill>
                <a:latin typeface="Calibri"/>
                <a:ea typeface="Calibri"/>
                <a:cs typeface="Calibri"/>
                <a:sym typeface="Calibri"/>
              </a:rPr>
              <a:t>‹#›</a:t>
            </a:fld>
            <a:endParaRPr>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6"/>
          <p:cNvSpPr txBox="1"/>
          <p:nvPr>
            <p:ph type="title"/>
          </p:nvPr>
        </p:nvSpPr>
        <p:spPr>
          <a:xfrm>
            <a:off x="782874" y="650240"/>
            <a:ext cx="5739600" cy="886800"/>
          </a:xfrm>
          <a:prstGeom prst="rect">
            <a:avLst/>
          </a:prstGeom>
          <a:noFill/>
          <a:ln>
            <a:noFill/>
          </a:ln>
        </p:spPr>
        <p:txBody>
          <a:bodyPr anchorCtr="0" anchor="b"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lang="en-GB"/>
              <a:t>Notas Para Maestros 1</a:t>
            </a:r>
            <a:endParaRPr b="0" i="0" sz="4600" u="none" cap="none" strike="noStrike">
              <a:solidFill>
                <a:schemeClr val="dk1"/>
              </a:solidFill>
              <a:latin typeface="Calibri"/>
              <a:ea typeface="Calibri"/>
              <a:cs typeface="Calibri"/>
              <a:sym typeface="Calibri"/>
            </a:endParaRPr>
          </a:p>
        </p:txBody>
      </p:sp>
      <p:sp>
        <p:nvSpPr>
          <p:cNvPr id="322" name="Google Shape;322;p46"/>
          <p:cNvSpPr txBox="1"/>
          <p:nvPr>
            <p:ph idx="2" type="body"/>
          </p:nvPr>
        </p:nvSpPr>
        <p:spPr>
          <a:xfrm>
            <a:off x="782872" y="1669988"/>
            <a:ext cx="5202000" cy="7237200"/>
          </a:xfrm>
          <a:prstGeom prst="rect">
            <a:avLst/>
          </a:prstGeom>
          <a:noFill/>
          <a:ln>
            <a:noFill/>
          </a:ln>
        </p:spPr>
        <p:txBody>
          <a:bodyPr anchorCtr="0" anchor="t" bIns="65000" lIns="130025" spcFirstLastPara="1" rIns="130025" wrap="square" tIns="65000">
            <a:noAutofit/>
          </a:bodyPr>
          <a:lstStyle/>
          <a:p>
            <a:pPr indent="0" lvl="0" marL="0" marR="0" rtl="0" algn="l">
              <a:lnSpc>
                <a:spcPct val="120000"/>
              </a:lnSpc>
              <a:spcBef>
                <a:spcPts val="0"/>
              </a:spcBef>
              <a:spcAft>
                <a:spcPts val="0"/>
              </a:spcAft>
              <a:buClr>
                <a:schemeClr val="dk1"/>
              </a:buClr>
              <a:buSzPts val="4000"/>
              <a:buFont typeface="Arial"/>
              <a:buNone/>
            </a:pPr>
            <a:r>
              <a:rPr lang="en-GB" sz="1600"/>
              <a:t>1. Portada: Abram le de la Primera opción a Lot (Génesis 13:2-18)</a:t>
            </a:r>
            <a:endParaRPr sz="1600"/>
          </a:p>
          <a:p>
            <a:pPr indent="0" lvl="0" marL="0" marR="0" rtl="0" algn="l">
              <a:lnSpc>
                <a:spcPct val="120000"/>
              </a:lnSpc>
              <a:spcBef>
                <a:spcPts val="0"/>
              </a:spcBef>
              <a:spcAft>
                <a:spcPts val="0"/>
              </a:spcAft>
              <a:buClr>
                <a:schemeClr val="dk1"/>
              </a:buClr>
              <a:buSzPts val="4000"/>
              <a:buFont typeface="Arial"/>
              <a:buNone/>
            </a:pPr>
            <a:r>
              <a:t/>
            </a:r>
            <a:endParaRPr sz="1600"/>
          </a:p>
          <a:p>
            <a:pPr indent="0" lvl="0" marL="0" marR="0" rtl="0" algn="l">
              <a:lnSpc>
                <a:spcPct val="120000"/>
              </a:lnSpc>
              <a:spcBef>
                <a:spcPts val="0"/>
              </a:spcBef>
              <a:spcAft>
                <a:spcPts val="0"/>
              </a:spcAft>
              <a:buClr>
                <a:schemeClr val="dk1"/>
              </a:buClr>
              <a:buSzPts val="4000"/>
              <a:buFont typeface="Arial"/>
              <a:buNone/>
            </a:pPr>
            <a:r>
              <a:rPr lang="en-GB" sz="1600"/>
              <a:t>2. Abram, su esposa Sarai y su sobrino Lot vivían en tiendas y se mudaban de un lugar a otro en la tierra de Canaán. Dios tenía un plan especial para Abram y su familia para bendecir a las personas del mundo. Abram tenía fe en Dios e iba a donde Dios le decía que fuera.</a:t>
            </a:r>
            <a:endParaRPr sz="1600"/>
          </a:p>
          <a:p>
            <a:pPr indent="0" lvl="0" marL="0" marR="0" rtl="0" algn="l">
              <a:lnSpc>
                <a:spcPct val="120000"/>
              </a:lnSpc>
              <a:spcBef>
                <a:spcPts val="0"/>
              </a:spcBef>
              <a:spcAft>
                <a:spcPts val="0"/>
              </a:spcAft>
              <a:buClr>
                <a:schemeClr val="dk1"/>
              </a:buClr>
              <a:buSzPts val="4000"/>
              <a:buFont typeface="Arial"/>
              <a:buNone/>
            </a:pPr>
            <a:r>
              <a:t/>
            </a:r>
            <a:endParaRPr sz="1600"/>
          </a:p>
          <a:p>
            <a:pPr indent="0" lvl="0" marL="0" marR="0" rtl="0" algn="l">
              <a:lnSpc>
                <a:spcPct val="120000"/>
              </a:lnSpc>
              <a:spcBef>
                <a:spcPts val="0"/>
              </a:spcBef>
              <a:spcAft>
                <a:spcPts val="0"/>
              </a:spcAft>
              <a:buClr>
                <a:schemeClr val="dk1"/>
              </a:buClr>
              <a:buSzPts val="4000"/>
              <a:buFont typeface="Arial"/>
              <a:buNone/>
            </a:pPr>
            <a:r>
              <a:rPr lang="en-GB" sz="1600"/>
              <a:t>3. La familia montó tiendas en el área cerca de la ciudad de Hebrón. Abram y su sobrino Lot eran muy ricos. Cada uno tenía grandes rebaños y manadas, muchos pastores, sirvientes y tiendas. </a:t>
            </a:r>
            <a:endParaRPr sz="1600"/>
          </a:p>
          <a:p>
            <a:pPr indent="0" lvl="0" marL="0" marR="0" rtl="0" algn="l">
              <a:lnSpc>
                <a:spcPct val="120000"/>
              </a:lnSpc>
              <a:spcBef>
                <a:spcPts val="0"/>
              </a:spcBef>
              <a:spcAft>
                <a:spcPts val="0"/>
              </a:spcAft>
              <a:buClr>
                <a:schemeClr val="dk1"/>
              </a:buClr>
              <a:buSzPts val="4000"/>
              <a:buFont typeface="Arial"/>
              <a:buNone/>
            </a:pPr>
            <a:r>
              <a:t/>
            </a:r>
            <a:endParaRPr sz="1600"/>
          </a:p>
          <a:p>
            <a:pPr indent="0" lvl="0" marL="0" marR="0" rtl="0" algn="l">
              <a:lnSpc>
                <a:spcPct val="120000"/>
              </a:lnSpc>
              <a:spcBef>
                <a:spcPts val="0"/>
              </a:spcBef>
              <a:spcAft>
                <a:spcPts val="0"/>
              </a:spcAft>
              <a:buClr>
                <a:schemeClr val="dk1"/>
              </a:buClr>
              <a:buSzPts val="4000"/>
              <a:buFont typeface="Arial"/>
              <a:buNone/>
            </a:pPr>
            <a:r>
              <a:rPr lang="en-GB" sz="1600"/>
              <a:t>4. Todos los días, los hombres a cargo de las ovejas, cabras, ganado y burros llevaban los rebaños y manadas a lugares donde pudieran comer pasto y beber agua.</a:t>
            </a:r>
            <a:endParaRPr sz="1600"/>
          </a:p>
          <a:p>
            <a:pPr indent="0" lvl="0" marL="0" marR="0" rtl="0" algn="l">
              <a:lnSpc>
                <a:spcPct val="120000"/>
              </a:lnSpc>
              <a:spcBef>
                <a:spcPts val="0"/>
              </a:spcBef>
              <a:spcAft>
                <a:spcPts val="0"/>
              </a:spcAft>
              <a:buClr>
                <a:schemeClr val="dk1"/>
              </a:buClr>
              <a:buSzPts val="4000"/>
              <a:buFont typeface="Arial"/>
              <a:buNone/>
            </a:pPr>
            <a:r>
              <a:t/>
            </a:r>
            <a:endParaRPr sz="1600"/>
          </a:p>
          <a:p>
            <a:pPr indent="0" lvl="0" marL="0" marR="0" rtl="0" algn="l">
              <a:lnSpc>
                <a:spcPct val="120000"/>
              </a:lnSpc>
              <a:spcBef>
                <a:spcPts val="0"/>
              </a:spcBef>
              <a:spcAft>
                <a:spcPts val="0"/>
              </a:spcAft>
              <a:buClr>
                <a:schemeClr val="dk1"/>
              </a:buClr>
              <a:buSzPts val="4000"/>
              <a:buFont typeface="Arial"/>
              <a:buNone/>
            </a:pPr>
            <a:r>
              <a:rPr lang="en-GB" sz="1600"/>
              <a:t>5. Pero había un problema. No había suficiente pasto y agua para todos los animales. Simplemente había demasiados animales. Los pastores de Abram pensaban que Abram debía tener la mejor tierra de pasto. Los pastores de Lot pensaban que Lot debía tener la mejor tierra de pasto. Los pastores comenzaron a pelear entre ellos. Y, por si fuera poco, otras personas también vivían en el área. Todos querían lo mejor.</a:t>
            </a:r>
            <a:endParaRPr sz="1600"/>
          </a:p>
          <a:p>
            <a:pPr indent="0" lvl="0" marL="0" marR="0" rtl="0" algn="l">
              <a:lnSpc>
                <a:spcPct val="120000"/>
              </a:lnSpc>
              <a:spcBef>
                <a:spcPts val="0"/>
              </a:spcBef>
              <a:spcAft>
                <a:spcPts val="0"/>
              </a:spcAft>
              <a:buClr>
                <a:schemeClr val="dk1"/>
              </a:buClr>
              <a:buSzPts val="4000"/>
              <a:buFont typeface="Arial"/>
              <a:buNone/>
            </a:pPr>
            <a:r>
              <a:t/>
            </a:r>
            <a:endParaRPr sz="1600"/>
          </a:p>
          <a:p>
            <a:pPr indent="0" lvl="0" marL="0" marR="0" rtl="0" algn="l">
              <a:lnSpc>
                <a:spcPct val="120000"/>
              </a:lnSpc>
              <a:spcBef>
                <a:spcPts val="0"/>
              </a:spcBef>
              <a:spcAft>
                <a:spcPts val="0"/>
              </a:spcAft>
              <a:buClr>
                <a:schemeClr val="dk1"/>
              </a:buClr>
              <a:buSzPts val="4000"/>
              <a:buFont typeface="Arial"/>
              <a:buNone/>
            </a:pPr>
            <a:r>
              <a:t/>
            </a:r>
            <a:endParaRPr sz="1600"/>
          </a:p>
        </p:txBody>
      </p:sp>
      <p:sp>
        <p:nvSpPr>
          <p:cNvPr id="323" name="Google Shape;323;p46"/>
          <p:cNvSpPr txBox="1"/>
          <p:nvPr/>
        </p:nvSpPr>
        <p:spPr>
          <a:xfrm>
            <a:off x="7298050" y="1702300"/>
            <a:ext cx="5140200" cy="723720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6. Abram se preocupó de que todas estas peleas pudieran llevar a conflictos mayores. Decidió que sólo había una cosa que hacer. Él y Lot tendrían que vivir en lugares separados. Alguien tendría que elegir otro lugar para vivir. Abram era el hombre mayor y era el que los había sacado de su país de origen. Habría sido correcto que él tomara la tierra que quisiera. Podría haber elegido primero y dejarle a Lot lo que quedara. Pero Abram no eligió primero. En cambio, Abram decidió dejar que Lot eligiera primero</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7. Cuando Lot miró a su alrededor, vio que el valle del Jordán era exuberante y verde. ¡Seguramente este sería el mejor lugar para vivir!</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8. Así que Lot llevó a su familia y todos sus rebaños y se mudó lejos de Abram. Lot llevó a su hogar al valle. Había muchas personas malas en el valle. Lot tuvo que vivir cerca de una ciudad llamada Sodoma.</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9. La gente de Sodoma era muy malvada. Lot debe haber lamentado su elección al tener vecinos tan malos que no querían obedecer a Dios.</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p:txBody>
      </p:sp>
      <p:sp>
        <p:nvSpPr>
          <p:cNvPr id="324" name="Google Shape;324;p46"/>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Abram le da la Primera Opción a Lot</a:t>
            </a:r>
            <a:endParaRPr sz="1400">
              <a:latin typeface="Calibri"/>
              <a:ea typeface="Calibri"/>
              <a:cs typeface="Calibri"/>
              <a:sym typeface="Calibri"/>
            </a:endParaRPr>
          </a:p>
        </p:txBody>
      </p:sp>
      <p:sp>
        <p:nvSpPr>
          <p:cNvPr id="325" name="Google Shape;325;p46"/>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7"/>
          <p:cNvSpPr txBox="1"/>
          <p:nvPr>
            <p:ph type="title"/>
          </p:nvPr>
        </p:nvSpPr>
        <p:spPr>
          <a:xfrm>
            <a:off x="895774" y="650240"/>
            <a:ext cx="8384924" cy="886692"/>
          </a:xfrm>
          <a:prstGeom prst="rect">
            <a:avLst/>
          </a:prstGeom>
          <a:noFill/>
          <a:ln>
            <a:noFill/>
          </a:ln>
        </p:spPr>
        <p:txBody>
          <a:bodyPr anchorCtr="0" anchor="b"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lang="en-GB"/>
              <a:t>Notas Para Maestros 2</a:t>
            </a:r>
            <a:endParaRPr b="0" i="0" sz="4600" u="none" cap="none" strike="noStrike">
              <a:solidFill>
                <a:schemeClr val="dk1"/>
              </a:solidFill>
              <a:latin typeface="Calibri"/>
              <a:ea typeface="Calibri"/>
              <a:cs typeface="Calibri"/>
              <a:sym typeface="Calibri"/>
            </a:endParaRPr>
          </a:p>
        </p:txBody>
      </p:sp>
      <p:sp>
        <p:nvSpPr>
          <p:cNvPr id="331" name="Google Shape;331;p47"/>
          <p:cNvSpPr txBox="1"/>
          <p:nvPr>
            <p:ph idx="2" type="body"/>
          </p:nvPr>
        </p:nvSpPr>
        <p:spPr>
          <a:xfrm>
            <a:off x="895772" y="1802938"/>
            <a:ext cx="5201920" cy="7237205"/>
          </a:xfrm>
          <a:prstGeom prst="rect">
            <a:avLst/>
          </a:prstGeom>
          <a:noFill/>
          <a:ln>
            <a:noFill/>
          </a:ln>
        </p:spPr>
        <p:txBody>
          <a:bodyPr anchorCtr="0" anchor="t" bIns="65000" lIns="130025" spcFirstLastPara="1" rIns="130025" wrap="square" tIns="65000">
            <a:noAutofit/>
          </a:bodyPr>
          <a:lstStyle/>
          <a:p>
            <a:pPr indent="0" lvl="0" marL="0" marR="0" rtl="0" algn="l">
              <a:lnSpc>
                <a:spcPct val="120000"/>
              </a:lnSpc>
              <a:spcBef>
                <a:spcPts val="0"/>
              </a:spcBef>
              <a:spcAft>
                <a:spcPts val="0"/>
              </a:spcAft>
              <a:buClr>
                <a:schemeClr val="dk1"/>
              </a:buClr>
              <a:buSzPts val="4000"/>
              <a:buFont typeface="Arial"/>
              <a:buNone/>
            </a:pPr>
            <a:r>
              <a:rPr lang="en-GB" sz="1700"/>
              <a:t>10. Abram se quedó en la tierra seca de Canaán. Cuando miró a su alrededor después de que Lot se fue, vio que la tierra no se veía tan exuberante y verde como el valle del Jordán. Pero Abram no solo pensaba en el pasto verde. Tenía fe en Dios. Pensaba en cómo Dios cumpliría sus promesas.</a:t>
            </a:r>
            <a:endParaRPr sz="1700"/>
          </a:p>
          <a:p>
            <a:pPr indent="0" lvl="0" marL="0" marR="0" rtl="0" algn="l">
              <a:lnSpc>
                <a:spcPct val="120000"/>
              </a:lnSpc>
              <a:spcBef>
                <a:spcPts val="0"/>
              </a:spcBef>
              <a:spcAft>
                <a:spcPts val="0"/>
              </a:spcAft>
              <a:buClr>
                <a:schemeClr val="dk1"/>
              </a:buClr>
              <a:buSzPts val="4000"/>
              <a:buFont typeface="Arial"/>
              <a:buNone/>
            </a:pPr>
            <a:r>
              <a:t/>
            </a:r>
            <a:endParaRPr sz="1700"/>
          </a:p>
          <a:p>
            <a:pPr indent="0" lvl="0" marL="0" marR="0" rtl="0" algn="l">
              <a:lnSpc>
                <a:spcPct val="120000"/>
              </a:lnSpc>
              <a:spcBef>
                <a:spcPts val="0"/>
              </a:spcBef>
              <a:spcAft>
                <a:spcPts val="0"/>
              </a:spcAft>
              <a:buClr>
                <a:schemeClr val="dk1"/>
              </a:buClr>
              <a:buSzPts val="4000"/>
              <a:buFont typeface="Arial"/>
              <a:buNone/>
            </a:pPr>
            <a:r>
              <a:rPr lang="en-GB" sz="1700"/>
              <a:t>“Después de que Lot se fue, el Señor le dijo a Abram: –Mira a tu alrededor. Mira al norte y al sur, al este y al oeste. Toda esta tierra que ves te la daré a ti y a tus descendientes para siempre. Haré que tus descendientes sean tan numerosos como el polvo de la tierra. Si alguien pudiera contar el polvo de la tierra, podría contar a tu gente. ¡Levántate! Recorre toda esta tierra. Ahora te la estoy dando a ti.” Génesis 13:14-17 PDT</a:t>
            </a:r>
            <a:endParaRPr sz="1700"/>
          </a:p>
          <a:p>
            <a:pPr indent="0" lvl="0" marL="0" marR="0" rtl="0" algn="l">
              <a:lnSpc>
                <a:spcPct val="120000"/>
              </a:lnSpc>
              <a:spcBef>
                <a:spcPts val="0"/>
              </a:spcBef>
              <a:spcAft>
                <a:spcPts val="0"/>
              </a:spcAft>
              <a:buClr>
                <a:schemeClr val="dk1"/>
              </a:buClr>
              <a:buSzPts val="4000"/>
              <a:buFont typeface="Arial"/>
              <a:buNone/>
            </a:pPr>
            <a:r>
              <a:t/>
            </a:r>
            <a:endParaRPr sz="1700"/>
          </a:p>
          <a:p>
            <a:pPr indent="0" lvl="0" marL="0" marR="0" rtl="0" algn="l">
              <a:lnSpc>
                <a:spcPct val="120000"/>
              </a:lnSpc>
              <a:spcBef>
                <a:spcPts val="0"/>
              </a:spcBef>
              <a:spcAft>
                <a:spcPts val="0"/>
              </a:spcAft>
              <a:buClr>
                <a:schemeClr val="dk1"/>
              </a:buClr>
              <a:buSzPts val="4000"/>
              <a:buFont typeface="Arial"/>
              <a:buNone/>
            </a:pPr>
            <a:r>
              <a:rPr lang="en-GB" sz="1700"/>
              <a:t>11. Dios continuó bendiciendo a Abram. Abram debió haber estado feliz de haber dejado que Lot eligiera primero.</a:t>
            </a:r>
            <a:endParaRPr sz="1700"/>
          </a:p>
          <a:p>
            <a:pPr indent="0" lvl="0" marL="0" marR="0" rtl="0" algn="l">
              <a:lnSpc>
                <a:spcPct val="120000"/>
              </a:lnSpc>
              <a:spcBef>
                <a:spcPts val="0"/>
              </a:spcBef>
              <a:spcAft>
                <a:spcPts val="0"/>
              </a:spcAft>
              <a:buClr>
                <a:schemeClr val="dk1"/>
              </a:buClr>
              <a:buSzPts val="4000"/>
              <a:buFont typeface="Arial"/>
              <a:buNone/>
            </a:pPr>
            <a:r>
              <a:t/>
            </a:r>
            <a:endParaRPr sz="1700"/>
          </a:p>
          <a:p>
            <a:pPr indent="0" lvl="0" marL="0" marR="0" rtl="0" algn="l">
              <a:lnSpc>
                <a:spcPct val="120000"/>
              </a:lnSpc>
              <a:spcBef>
                <a:spcPts val="0"/>
              </a:spcBef>
              <a:spcAft>
                <a:spcPts val="0"/>
              </a:spcAft>
              <a:buClr>
                <a:schemeClr val="dk1"/>
              </a:buClr>
              <a:buSzPts val="4000"/>
              <a:buFont typeface="Arial"/>
              <a:buNone/>
            </a:pPr>
            <a:r>
              <a:t/>
            </a:r>
            <a:endParaRPr sz="1700"/>
          </a:p>
        </p:txBody>
      </p:sp>
      <p:sp>
        <p:nvSpPr>
          <p:cNvPr id="332" name="Google Shape;332;p47"/>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Abram le da la Primera Opción a Lot</a:t>
            </a:r>
            <a:endParaRPr sz="1400">
              <a:latin typeface="Calibri"/>
              <a:ea typeface="Calibri"/>
              <a:cs typeface="Calibri"/>
              <a:sym typeface="Calibri"/>
            </a:endParaRPr>
          </a:p>
        </p:txBody>
      </p:sp>
      <p:sp>
        <p:nvSpPr>
          <p:cNvPr id="333" name="Google Shape;333;p47"/>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8"/>
          <p:cNvSpPr txBox="1"/>
          <p:nvPr/>
        </p:nvSpPr>
        <p:spPr>
          <a:xfrm>
            <a:off x="894080" y="7845902"/>
            <a:ext cx="6673067" cy="1194240"/>
          </a:xfrm>
          <a:prstGeom prst="rect">
            <a:avLst/>
          </a:prstGeom>
          <a:noFill/>
          <a:ln>
            <a:noFill/>
          </a:ln>
        </p:spPr>
        <p:txBody>
          <a:bodyPr anchorCtr="0" anchor="t" bIns="130025" lIns="130025" spcFirstLastPara="1" rIns="130025" wrap="square" tIns="130025">
            <a:noAutofit/>
          </a:bodyPr>
          <a:lstStyle/>
          <a:p>
            <a:pPr indent="0" lvl="0" marL="0" marR="0" rtl="0" algn="l">
              <a:lnSpc>
                <a:spcPct val="115000"/>
              </a:lnSpc>
              <a:spcBef>
                <a:spcPts val="0"/>
              </a:spcBef>
              <a:spcAft>
                <a:spcPts val="0"/>
              </a:spcAft>
              <a:buClr>
                <a:schemeClr val="dk1"/>
              </a:buClr>
              <a:buSzPts val="4300"/>
              <a:buFont typeface="Calibri"/>
              <a:buNone/>
            </a:pPr>
            <a:r>
              <a:rPr b="0" i="0" lang="en-GB" sz="1800" u="none" cap="none" strike="noStrike">
                <a:solidFill>
                  <a:schemeClr val="dk1"/>
                </a:solidFill>
                <a:latin typeface="Calibri"/>
                <a:ea typeface="Calibri"/>
                <a:cs typeface="Calibri"/>
                <a:sym typeface="Calibri"/>
              </a:rPr>
              <a:t>Recursos gratuitos para compartir la Palabra de Dios con los niños:</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GB" sz="1800" u="sng" cap="none" strike="noStrike">
                <a:solidFill>
                  <a:schemeClr val="hlink"/>
                </a:solidFill>
                <a:latin typeface="Calibri"/>
                <a:ea typeface="Calibri"/>
                <a:cs typeface="Calibri"/>
                <a:sym typeface="Calibri"/>
                <a:hlinkClick r:id="rId3"/>
              </a:rPr>
              <a:t>misionleccionesbiblicas.org</a:t>
            </a:r>
            <a:r>
              <a:rPr b="0" i="0" lang="en-GB" sz="1800" u="none" cap="none" strike="noStrike">
                <a:solidFill>
                  <a:schemeClr val="dk1"/>
                </a:solidFill>
                <a:latin typeface="Calibri"/>
                <a:ea typeface="Calibri"/>
                <a:cs typeface="Calibri"/>
                <a:sym typeface="Calibri"/>
              </a:rPr>
              <a:t> (en español)</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GB" sz="1800" u="sng" cap="none" strike="noStrike">
                <a:solidFill>
                  <a:schemeClr val="hlink"/>
                </a:solidFill>
                <a:latin typeface="Calibri"/>
                <a:ea typeface="Calibri"/>
                <a:cs typeface="Calibri"/>
                <a:sym typeface="Calibri"/>
                <a:hlinkClick r:id="rId4"/>
              </a:rPr>
              <a:t>www.missionbibleclass.org</a:t>
            </a:r>
            <a:r>
              <a:rPr b="0" i="0" lang="en-GB" sz="1800" u="none" cap="none" strike="noStrike">
                <a:solidFill>
                  <a:schemeClr val="dk1"/>
                </a:solidFill>
                <a:latin typeface="Calibri"/>
                <a:ea typeface="Calibri"/>
                <a:cs typeface="Calibri"/>
                <a:sym typeface="Calibri"/>
              </a:rPr>
              <a:t> (in English)</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300"/>
              <a:buFont typeface="Calibri"/>
              <a:buNone/>
            </a:pPr>
            <a:r>
              <a:t/>
            </a:r>
            <a:endParaRPr b="0" i="0" sz="2800" u="none" cap="none" strike="noStrike">
              <a:solidFill>
                <a:schemeClr val="dk1"/>
              </a:solidFill>
              <a:latin typeface="Calibri"/>
              <a:ea typeface="Calibri"/>
              <a:cs typeface="Calibri"/>
              <a:sym typeface="Calibri"/>
            </a:endParaRPr>
          </a:p>
        </p:txBody>
      </p:sp>
      <p:pic>
        <p:nvPicPr>
          <p:cNvPr id="340" name="Google Shape;340;p48"/>
          <p:cNvPicPr preferRelativeResize="0"/>
          <p:nvPr/>
        </p:nvPicPr>
        <p:blipFill rotWithShape="1">
          <a:blip r:embed="rId5">
            <a:alphaModFix/>
          </a:blip>
          <a:srcRect b="0" l="0" r="0" t="0"/>
          <a:stretch/>
        </p:blipFill>
        <p:spPr>
          <a:xfrm>
            <a:off x="894080" y="6278720"/>
            <a:ext cx="3902080" cy="1567182"/>
          </a:xfrm>
          <a:prstGeom prst="rect">
            <a:avLst/>
          </a:prstGeom>
          <a:noFill/>
          <a:ln>
            <a:noFill/>
          </a:ln>
        </p:spPr>
      </p:pic>
      <p:sp>
        <p:nvSpPr>
          <p:cNvPr id="341" name="Google Shape;341;p48"/>
          <p:cNvSpPr txBox="1"/>
          <p:nvPr>
            <p:ph type="title"/>
          </p:nvPr>
        </p:nvSpPr>
        <p:spPr>
          <a:xfrm>
            <a:off x="894080" y="3560252"/>
            <a:ext cx="11847680" cy="2542507"/>
          </a:xfrm>
          <a:prstGeom prst="rect">
            <a:avLst/>
          </a:prstGeom>
          <a:noFill/>
          <a:ln>
            <a:noFill/>
          </a:ln>
        </p:spPr>
        <p:txBody>
          <a:bodyPr anchorCtr="0" anchor="ctr" bIns="130025" lIns="130025" spcFirstLastPara="1" rIns="130025" wrap="square" tIns="130025">
            <a:normAutofit fontScale="90000"/>
          </a:bodyPr>
          <a:lstStyle/>
          <a:p>
            <a:pPr indent="0" lvl="0" marL="0" rtl="0" algn="l">
              <a:lnSpc>
                <a:spcPct val="90000"/>
              </a:lnSpc>
              <a:spcBef>
                <a:spcPts val="0"/>
              </a:spcBef>
              <a:spcAft>
                <a:spcPts val="0"/>
              </a:spcAft>
              <a:buClr>
                <a:schemeClr val="dk1"/>
              </a:buClr>
              <a:buSzPct val="113043"/>
              <a:buFont typeface="Calibri"/>
              <a:buNone/>
            </a:pPr>
            <a:r>
              <a:rPr b="1" lang="en-GB" sz="2300"/>
              <a:t>Atribución: </a:t>
            </a:r>
            <a:r>
              <a:rPr lang="en-GB" sz="2300"/>
              <a:t>Esta ayuda visual fue construida por Mary Nelson </a:t>
            </a:r>
            <a:r>
              <a:rPr lang="en-GB" sz="2300" u="sng">
                <a:solidFill>
                  <a:schemeClr val="hlink"/>
                </a:solidFill>
                <a:hlinkClick r:id="rId6"/>
              </a:rPr>
              <a:t>www.missionbibleclass.org</a:t>
            </a:r>
            <a:r>
              <a:rPr lang="en-GB" sz="2300"/>
              <a:t>  utilizando:</a:t>
            </a:r>
            <a:endParaRPr sz="2300"/>
          </a:p>
          <a:p>
            <a:pPr indent="-431800" lvl="0" marL="647700" rtl="0" algn="l">
              <a:lnSpc>
                <a:spcPct val="100000"/>
              </a:lnSpc>
              <a:spcBef>
                <a:spcPts val="1400"/>
              </a:spcBef>
              <a:spcAft>
                <a:spcPts val="0"/>
              </a:spcAft>
              <a:buSzPct val="86956"/>
              <a:buChar char="●"/>
            </a:pPr>
            <a:r>
              <a:rPr lang="en-GB" sz="2300"/>
              <a:t>Recopilación de textos y diapositivas de Mary Nelson</a:t>
            </a:r>
            <a:endParaRPr sz="2300"/>
          </a:p>
          <a:p>
            <a:pPr indent="-448944" lvl="0" marL="647700" rtl="0" algn="l">
              <a:lnSpc>
                <a:spcPct val="100000"/>
              </a:lnSpc>
              <a:spcBef>
                <a:spcPts val="0"/>
              </a:spcBef>
              <a:spcAft>
                <a:spcPts val="0"/>
              </a:spcAft>
              <a:buSzPct val="100000"/>
              <a:buChar char="●"/>
            </a:pPr>
            <a:r>
              <a:rPr lang="en-GB" sz="2300"/>
              <a:t>Texto y diapositivas de Mary Nelson</a:t>
            </a:r>
            <a:endParaRPr sz="2300"/>
          </a:p>
          <a:p>
            <a:pPr indent="-431800" lvl="0" marL="647700" rtl="0" algn="l">
              <a:lnSpc>
                <a:spcPct val="100000"/>
              </a:lnSpc>
              <a:spcBef>
                <a:spcPts val="0"/>
              </a:spcBef>
              <a:spcAft>
                <a:spcPts val="0"/>
              </a:spcAft>
              <a:buSzPct val="86956"/>
              <a:buChar char="●"/>
            </a:pPr>
            <a:r>
              <a:rPr lang="en-GB" sz="2300"/>
              <a:t>Ilustraciones de Sweet Publishing </a:t>
            </a:r>
            <a:r>
              <a:rPr lang="en-GB" sz="2300" u="sng">
                <a:solidFill>
                  <a:schemeClr val="hlink"/>
                </a:solidFill>
                <a:hlinkClick r:id="rId7"/>
              </a:rPr>
              <a:t>http://sweetpublishing.com/</a:t>
            </a:r>
            <a:r>
              <a:rPr lang="en-GB" sz="2300"/>
              <a:t> </a:t>
            </a:r>
            <a:br>
              <a:rPr lang="en-GB" sz="2300"/>
            </a:br>
            <a:r>
              <a:rPr lang="en-GB" sz="2300"/>
              <a:t>Acceso a través de </a:t>
            </a:r>
            <a:r>
              <a:rPr lang="en-GB" sz="2300" u="sng">
                <a:solidFill>
                  <a:schemeClr val="hlink"/>
                </a:solidFill>
                <a:hlinkClick r:id="rId8"/>
              </a:rPr>
              <a:t>www.freebibleimages.org</a:t>
            </a:r>
            <a:r>
              <a:rPr lang="en-GB" sz="2300"/>
              <a:t>  y </a:t>
            </a:r>
            <a:r>
              <a:rPr lang="en-GB" sz="2300" u="sng">
                <a:solidFill>
                  <a:schemeClr val="hlink"/>
                </a:solidFill>
                <a:hlinkClick r:id="rId9"/>
              </a:rPr>
              <a:t>https://www.unfoldingword.org/sweet-publishing/</a:t>
            </a:r>
            <a:r>
              <a:rPr lang="en-GB" sz="2300"/>
              <a:t> </a:t>
            </a:r>
            <a:endParaRPr sz="2300"/>
          </a:p>
          <a:p>
            <a:pPr indent="0" lvl="0" marL="0" rtl="0" algn="l">
              <a:lnSpc>
                <a:spcPct val="100000"/>
              </a:lnSpc>
              <a:spcBef>
                <a:spcPts val="0"/>
              </a:spcBef>
              <a:spcAft>
                <a:spcPts val="0"/>
              </a:spcAft>
              <a:buNone/>
            </a:pPr>
            <a:r>
              <a:rPr b="1" lang="en-GB" sz="2300">
                <a:solidFill>
                  <a:srgbClr val="000000"/>
                </a:solidFill>
              </a:rPr>
              <a:t>A</a:t>
            </a:r>
            <a:r>
              <a:rPr b="1" lang="en-GB" sz="2300">
                <a:solidFill>
                  <a:srgbClr val="000000"/>
                </a:solidFill>
              </a:rPr>
              <a:t>lteración: </a:t>
            </a:r>
            <a:r>
              <a:rPr lang="en-GB" sz="2300">
                <a:solidFill>
                  <a:srgbClr val="000000"/>
                </a:solidFill>
              </a:rPr>
              <a:t>Texto añadido a la portada</a:t>
            </a:r>
            <a:endParaRPr sz="2300">
              <a:solidFill>
                <a:srgbClr val="000000"/>
              </a:solidFill>
            </a:endParaRPr>
          </a:p>
        </p:txBody>
      </p:sp>
      <p:pic>
        <p:nvPicPr>
          <p:cNvPr id="342" name="Google Shape;342;p48"/>
          <p:cNvPicPr preferRelativeResize="0"/>
          <p:nvPr/>
        </p:nvPicPr>
        <p:blipFill rotWithShape="1">
          <a:blip r:embed="rId10">
            <a:alphaModFix/>
          </a:blip>
          <a:srcRect b="0" l="0" r="0" t="0"/>
          <a:stretch/>
        </p:blipFill>
        <p:spPr>
          <a:xfrm>
            <a:off x="1002844" y="887360"/>
            <a:ext cx="3413760" cy="1194394"/>
          </a:xfrm>
          <a:prstGeom prst="rect">
            <a:avLst/>
          </a:prstGeom>
          <a:noFill/>
          <a:ln>
            <a:noFill/>
          </a:ln>
        </p:spPr>
      </p:pic>
      <p:sp>
        <p:nvSpPr>
          <p:cNvPr id="343" name="Google Shape;343;p48"/>
          <p:cNvSpPr txBox="1"/>
          <p:nvPr/>
        </p:nvSpPr>
        <p:spPr>
          <a:xfrm>
            <a:off x="894080" y="2292147"/>
            <a:ext cx="11030187" cy="1149440"/>
          </a:xfrm>
          <a:prstGeom prst="rect">
            <a:avLst/>
          </a:prstGeom>
          <a:noFill/>
          <a:ln>
            <a:noFill/>
          </a:ln>
        </p:spPr>
        <p:txBody>
          <a:bodyPr anchorCtr="0" anchor="t" bIns="130025" lIns="130025" spcFirstLastPara="1" rIns="130025" wrap="square" tIns="130025">
            <a:spAutoFit/>
          </a:bodyPr>
          <a:lstStyle/>
          <a:p>
            <a:pPr indent="0" lvl="0" marL="0" marR="0" rtl="0" algn="l">
              <a:lnSpc>
                <a:spcPct val="90000"/>
              </a:lnSpc>
              <a:spcBef>
                <a:spcPts val="0"/>
              </a:spcBef>
              <a:spcAft>
                <a:spcPts val="0"/>
              </a:spcAft>
              <a:buClr>
                <a:srgbClr val="000000"/>
              </a:buClr>
              <a:buSzPts val="2300"/>
              <a:buFont typeface="Arial"/>
              <a:buNone/>
            </a:pPr>
            <a:r>
              <a:rPr b="0" i="0" lang="en-GB" sz="2300" u="none" cap="none" strike="noStrike">
                <a:solidFill>
                  <a:srgbClr val="000000"/>
                </a:solidFill>
                <a:latin typeface="Calibri"/>
                <a:ea typeface="Calibri"/>
                <a:cs typeface="Calibri"/>
                <a:sym typeface="Calibri"/>
              </a:rPr>
              <a:t>Atribución/Reconocimiento-CompartirIgual 4.0 Internacional Deed, CC BY-SA 4.0</a:t>
            </a:r>
            <a:endParaRPr b="0" i="0" sz="23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t/>
            </a:r>
            <a:endParaRPr b="0" i="0" sz="21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rPr b="0" i="0" lang="en-GB" sz="2000" u="sng" cap="none" strike="noStrike">
                <a:solidFill>
                  <a:schemeClr val="hlink"/>
                </a:solidFill>
                <a:latin typeface="Calibri"/>
                <a:ea typeface="Calibri"/>
                <a:cs typeface="Calibri"/>
                <a:sym typeface="Calibri"/>
                <a:hlinkClick r:id="rId11"/>
              </a:rPr>
              <a:t>https://creativecommons.org/licenses/by-sa/4.0/deed.es</a:t>
            </a:r>
            <a:r>
              <a:rPr b="0" i="0" lang="en-GB" sz="2000" u="none" cap="none" strike="noStrike">
                <a:solidFill>
                  <a:srgbClr val="000000"/>
                </a:solidFill>
                <a:latin typeface="Calibri"/>
                <a:ea typeface="Calibri"/>
                <a:cs typeface="Calibri"/>
                <a:sym typeface="Calibri"/>
              </a:rPr>
              <a:t> </a:t>
            </a:r>
            <a:endParaRPr b="1" i="0" sz="2000" u="none" cap="none" strike="noStrike">
              <a:solidFill>
                <a:srgbClr val="000000"/>
              </a:solidFill>
              <a:latin typeface="Calibri"/>
              <a:ea typeface="Calibri"/>
              <a:cs typeface="Calibri"/>
              <a:sym typeface="Calibri"/>
            </a:endParaRPr>
          </a:p>
        </p:txBody>
      </p:sp>
      <p:sp>
        <p:nvSpPr>
          <p:cNvPr id="344" name="Google Shape;344;p48"/>
          <p:cNvSpPr txBox="1"/>
          <p:nvPr/>
        </p:nvSpPr>
        <p:spPr>
          <a:xfrm>
            <a:off x="5570286" y="1375839"/>
            <a:ext cx="6354000" cy="705900"/>
          </a:xfrm>
          <a:prstGeom prst="rect">
            <a:avLst/>
          </a:prstGeom>
          <a:solidFill>
            <a:schemeClr val="accent4"/>
          </a:solidFill>
          <a:ln>
            <a:noFill/>
          </a:ln>
        </p:spPr>
        <p:txBody>
          <a:bodyPr anchorCtr="0" anchor="t" bIns="130025" lIns="130025" spcFirstLastPara="1" rIns="130025" wrap="square" tIns="130025">
            <a:spAutoFit/>
          </a:bodyPr>
          <a:lstStyle/>
          <a:p>
            <a:pPr indent="0" lvl="0" marL="0" marR="0" rtl="0" algn="ctr">
              <a:lnSpc>
                <a:spcPct val="90000"/>
              </a:lnSpc>
              <a:spcBef>
                <a:spcPts val="0"/>
              </a:spcBef>
              <a:spcAft>
                <a:spcPts val="0"/>
              </a:spcAft>
              <a:buClr>
                <a:srgbClr val="000000"/>
              </a:buClr>
              <a:buSzPts val="2300"/>
              <a:buFont typeface="Arial"/>
              <a:buNone/>
            </a:pPr>
            <a:r>
              <a:rPr b="0" i="0" lang="en-GB" sz="1600" u="none" cap="none" strike="noStrike">
                <a:solidFill>
                  <a:srgbClr val="000000"/>
                </a:solidFill>
                <a:latin typeface="Calibri"/>
                <a:ea typeface="Calibri"/>
                <a:cs typeface="Calibri"/>
                <a:sym typeface="Calibri"/>
              </a:rPr>
              <a:t>Puede descargar este pase de diapositivas de</a:t>
            </a:r>
            <a:r>
              <a:rPr b="1" i="0" lang="en-GB" sz="1600" u="none" cap="none" strike="noStrike">
                <a:solidFill>
                  <a:srgbClr val="000000"/>
                </a:solidFill>
                <a:latin typeface="Calibri"/>
                <a:ea typeface="Calibri"/>
                <a:cs typeface="Calibri"/>
                <a:sym typeface="Calibri"/>
              </a:rPr>
              <a:t> </a:t>
            </a:r>
            <a:r>
              <a:rPr b="1" i="0" lang="en-GB" sz="1600" u="sng" cap="none" strike="noStrike">
                <a:solidFill>
                  <a:schemeClr val="hlink"/>
                </a:solidFill>
                <a:latin typeface="Calibri"/>
                <a:ea typeface="Calibri"/>
                <a:cs typeface="Calibri"/>
                <a:sym typeface="Calibri"/>
                <a:hlinkClick r:id="rId12"/>
              </a:rPr>
              <a:t>misionleccionesbiblicas.org</a:t>
            </a:r>
            <a:r>
              <a:rPr b="1" i="0" lang="en-GB" sz="1600" u="none" cap="none" strike="noStrike">
                <a:solidFill>
                  <a:srgbClr val="000000"/>
                </a:solidFill>
                <a:latin typeface="Calibri"/>
                <a:ea typeface="Calibri"/>
                <a:cs typeface="Calibri"/>
                <a:sym typeface="Calibri"/>
              </a:rPr>
              <a:t>.</a:t>
            </a:r>
            <a:endParaRPr b="1" i="0" sz="1600" u="none" cap="none" strike="noStrike">
              <a:solidFill>
                <a:srgbClr val="000000"/>
              </a:solidFill>
              <a:latin typeface="Calibri"/>
              <a:ea typeface="Calibri"/>
              <a:cs typeface="Calibri"/>
              <a:sym typeface="Calibri"/>
            </a:endParaRPr>
          </a:p>
        </p:txBody>
      </p:sp>
      <p:sp>
        <p:nvSpPr>
          <p:cNvPr id="345" name="Google Shape;345;p48"/>
          <p:cNvSpPr txBox="1"/>
          <p:nvPr/>
        </p:nvSpPr>
        <p:spPr>
          <a:xfrm>
            <a:off x="4796160" y="9040142"/>
            <a:ext cx="7352320" cy="519253"/>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a:latin typeface="Calibri"/>
                <a:ea typeface="Calibri"/>
                <a:cs typeface="Calibri"/>
                <a:sym typeface="Calibri"/>
              </a:rPr>
              <a:t>    misionleccionesbiblicas.org</a:t>
            </a:r>
            <a:r>
              <a:rPr lang="en-GB">
                <a:latin typeface="Calibri"/>
                <a:ea typeface="Calibri"/>
                <a:cs typeface="Calibri"/>
                <a:sym typeface="Calibri"/>
              </a:rPr>
              <a:t>    </a:t>
            </a:r>
            <a:r>
              <a:rPr lang="en-GB">
                <a:latin typeface="Calibri"/>
                <a:ea typeface="Calibri"/>
                <a:cs typeface="Calibri"/>
                <a:sym typeface="Calibri"/>
              </a:rPr>
              <a:t>Abram le da la Primera Opción a Lot</a:t>
            </a:r>
            <a:endParaRPr>
              <a:latin typeface="Calibri"/>
              <a:ea typeface="Calibri"/>
              <a:cs typeface="Calibri"/>
              <a:sym typeface="Calibri"/>
            </a:endParaRPr>
          </a:p>
        </p:txBody>
      </p:sp>
      <p:sp>
        <p:nvSpPr>
          <p:cNvPr id="346" name="Google Shape;346;p48"/>
          <p:cNvSpPr txBox="1"/>
          <p:nvPr/>
        </p:nvSpPr>
        <p:spPr>
          <a:xfrm>
            <a:off x="12148305" y="9048788"/>
            <a:ext cx="705280" cy="519253"/>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a:solidFill>
                  <a:schemeClr val="dk1"/>
                </a:solidFill>
                <a:latin typeface="Calibri"/>
                <a:ea typeface="Calibri"/>
                <a:cs typeface="Calibri"/>
                <a:sym typeface="Calibri"/>
              </a:rPr>
              <a:t>‹#›</a:t>
            </a:fld>
            <a:endParaRPr>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36"/>
          <p:cNvPicPr preferRelativeResize="0"/>
          <p:nvPr/>
        </p:nvPicPr>
        <p:blipFill rotWithShape="1">
          <a:blip r:embed="rId3">
            <a:alphaModFix/>
          </a:blip>
          <a:srcRect b="0" l="0" r="0" t="0"/>
          <a:stretch/>
        </p:blipFill>
        <p:spPr>
          <a:xfrm>
            <a:off x="-1" y="1"/>
            <a:ext cx="13004800" cy="9753600"/>
          </a:xfrm>
          <a:prstGeom prst="rect">
            <a:avLst/>
          </a:prstGeom>
          <a:noFill/>
          <a:ln>
            <a:noFill/>
          </a:ln>
        </p:spPr>
      </p:pic>
      <p:sp>
        <p:nvSpPr>
          <p:cNvPr id="243" name="Google Shape;243;p36"/>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a:solidFill>
                  <a:schemeClr val="lt1"/>
                </a:solidFill>
                <a:latin typeface="Calibri"/>
                <a:ea typeface="Calibri"/>
                <a:cs typeface="Calibri"/>
                <a:sym typeface="Calibri"/>
              </a:rPr>
              <a:t>    misionleccionesbiblicas.org    Abram le da la Primera Opción a Lot</a:t>
            </a:r>
            <a:endParaRPr>
              <a:solidFill>
                <a:schemeClr val="lt1"/>
              </a:solidFill>
              <a:latin typeface="Calibri"/>
              <a:ea typeface="Calibri"/>
              <a:cs typeface="Calibri"/>
              <a:sym typeface="Calibri"/>
            </a:endParaRPr>
          </a:p>
        </p:txBody>
      </p:sp>
      <p:sp>
        <p:nvSpPr>
          <p:cNvPr id="244" name="Google Shape;244;p36"/>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a:solidFill>
                  <a:schemeClr val="lt1"/>
                </a:solidFill>
                <a:latin typeface="Calibri"/>
                <a:ea typeface="Calibri"/>
                <a:cs typeface="Calibri"/>
                <a:sym typeface="Calibri"/>
              </a:rPr>
              <a:t>‹#›</a:t>
            </a:fld>
            <a:endParaRPr>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37"/>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51" name="Google Shape;251;p37"/>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a:solidFill>
                  <a:schemeClr val="lt1"/>
                </a:solidFill>
                <a:latin typeface="Calibri"/>
                <a:ea typeface="Calibri"/>
                <a:cs typeface="Calibri"/>
                <a:sym typeface="Calibri"/>
              </a:rPr>
              <a:t>    misionleccionesbiblicas.org    Abram le da la Primera Opción a Lot</a:t>
            </a:r>
            <a:endParaRPr>
              <a:solidFill>
                <a:schemeClr val="lt1"/>
              </a:solidFill>
              <a:latin typeface="Calibri"/>
              <a:ea typeface="Calibri"/>
              <a:cs typeface="Calibri"/>
              <a:sym typeface="Calibri"/>
            </a:endParaRPr>
          </a:p>
        </p:txBody>
      </p:sp>
      <p:sp>
        <p:nvSpPr>
          <p:cNvPr id="252" name="Google Shape;252;p37"/>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a:solidFill>
                  <a:schemeClr val="lt1"/>
                </a:solidFill>
                <a:latin typeface="Calibri"/>
                <a:ea typeface="Calibri"/>
                <a:cs typeface="Calibri"/>
                <a:sym typeface="Calibri"/>
              </a:rPr>
              <a:t>‹#›</a:t>
            </a:fld>
            <a:endParaRPr>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38"/>
          <p:cNvPicPr preferRelativeResize="0"/>
          <p:nvPr/>
        </p:nvPicPr>
        <p:blipFill rotWithShape="1">
          <a:blip r:embed="rId3">
            <a:alphaModFix/>
          </a:blip>
          <a:srcRect b="0" l="0" r="0" t="0"/>
          <a:stretch/>
        </p:blipFill>
        <p:spPr>
          <a:xfrm>
            <a:off x="0" y="0"/>
            <a:ext cx="13004799" cy="9753600"/>
          </a:xfrm>
          <a:prstGeom prst="rect">
            <a:avLst/>
          </a:prstGeom>
          <a:noFill/>
          <a:ln>
            <a:noFill/>
          </a:ln>
        </p:spPr>
      </p:pic>
      <p:sp>
        <p:nvSpPr>
          <p:cNvPr id="259" name="Google Shape;259;p38"/>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a:solidFill>
                  <a:schemeClr val="lt1"/>
                </a:solidFill>
                <a:latin typeface="Calibri"/>
                <a:ea typeface="Calibri"/>
                <a:cs typeface="Calibri"/>
                <a:sym typeface="Calibri"/>
              </a:rPr>
              <a:t>    misionleccionesbiblicas.org    Abram le da la Primera Opción a Lot</a:t>
            </a:r>
            <a:endParaRPr>
              <a:solidFill>
                <a:schemeClr val="lt1"/>
              </a:solidFill>
              <a:latin typeface="Calibri"/>
              <a:ea typeface="Calibri"/>
              <a:cs typeface="Calibri"/>
              <a:sym typeface="Calibri"/>
            </a:endParaRPr>
          </a:p>
        </p:txBody>
      </p:sp>
      <p:sp>
        <p:nvSpPr>
          <p:cNvPr id="260" name="Google Shape;260;p38"/>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a:solidFill>
                  <a:schemeClr val="lt1"/>
                </a:solidFill>
                <a:latin typeface="Calibri"/>
                <a:ea typeface="Calibri"/>
                <a:cs typeface="Calibri"/>
                <a:sym typeface="Calibri"/>
              </a:rPr>
              <a:t>‹#›</a:t>
            </a:fld>
            <a:endParaRPr>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39"/>
          <p:cNvPicPr preferRelativeResize="0"/>
          <p:nvPr/>
        </p:nvPicPr>
        <p:blipFill rotWithShape="1">
          <a:blip r:embed="rId3">
            <a:alphaModFix/>
          </a:blip>
          <a:srcRect b="0" l="0" r="0" t="0"/>
          <a:stretch/>
        </p:blipFill>
        <p:spPr>
          <a:xfrm>
            <a:off x="0" y="0"/>
            <a:ext cx="13004799" cy="9753599"/>
          </a:xfrm>
          <a:prstGeom prst="rect">
            <a:avLst/>
          </a:prstGeom>
          <a:noFill/>
          <a:ln>
            <a:noFill/>
          </a:ln>
        </p:spPr>
      </p:pic>
      <p:sp>
        <p:nvSpPr>
          <p:cNvPr id="267" name="Google Shape;267;p39"/>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a:solidFill>
                  <a:schemeClr val="lt1"/>
                </a:solidFill>
                <a:latin typeface="Calibri"/>
                <a:ea typeface="Calibri"/>
                <a:cs typeface="Calibri"/>
                <a:sym typeface="Calibri"/>
              </a:rPr>
              <a:t>    misionleccionesbiblicas.org    Abram le da la Primera Opción a Lot</a:t>
            </a:r>
            <a:endParaRPr>
              <a:solidFill>
                <a:schemeClr val="lt1"/>
              </a:solidFill>
              <a:latin typeface="Calibri"/>
              <a:ea typeface="Calibri"/>
              <a:cs typeface="Calibri"/>
              <a:sym typeface="Calibri"/>
            </a:endParaRPr>
          </a:p>
        </p:txBody>
      </p:sp>
      <p:sp>
        <p:nvSpPr>
          <p:cNvPr id="268" name="Google Shape;268;p39"/>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a:solidFill>
                  <a:schemeClr val="lt1"/>
                </a:solidFill>
                <a:latin typeface="Calibri"/>
                <a:ea typeface="Calibri"/>
                <a:cs typeface="Calibri"/>
                <a:sym typeface="Calibri"/>
              </a:rPr>
              <a:t>‹#›</a:t>
            </a:fld>
            <a:endParaRPr>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40"/>
          <p:cNvPicPr preferRelativeResize="0"/>
          <p:nvPr/>
        </p:nvPicPr>
        <p:blipFill rotWithShape="1">
          <a:blip r:embed="rId3">
            <a:alphaModFix/>
          </a:blip>
          <a:srcRect b="0" l="0" r="0" t="0"/>
          <a:stretch/>
        </p:blipFill>
        <p:spPr>
          <a:xfrm>
            <a:off x="0" y="0"/>
            <a:ext cx="13004799" cy="9753599"/>
          </a:xfrm>
          <a:prstGeom prst="rect">
            <a:avLst/>
          </a:prstGeom>
          <a:noFill/>
          <a:ln>
            <a:noFill/>
          </a:ln>
        </p:spPr>
      </p:pic>
      <p:sp>
        <p:nvSpPr>
          <p:cNvPr id="275" name="Google Shape;275;p40"/>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a:solidFill>
                  <a:schemeClr val="lt1"/>
                </a:solidFill>
                <a:latin typeface="Calibri"/>
                <a:ea typeface="Calibri"/>
                <a:cs typeface="Calibri"/>
                <a:sym typeface="Calibri"/>
              </a:rPr>
              <a:t>    misionleccionesbiblicas.org    Abram le da la Primera Opción a Lot</a:t>
            </a:r>
            <a:endParaRPr>
              <a:solidFill>
                <a:schemeClr val="lt1"/>
              </a:solidFill>
              <a:latin typeface="Calibri"/>
              <a:ea typeface="Calibri"/>
              <a:cs typeface="Calibri"/>
              <a:sym typeface="Calibri"/>
            </a:endParaRPr>
          </a:p>
        </p:txBody>
      </p:sp>
      <p:sp>
        <p:nvSpPr>
          <p:cNvPr id="276" name="Google Shape;276;p40"/>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a:solidFill>
                  <a:schemeClr val="lt1"/>
                </a:solidFill>
                <a:latin typeface="Calibri"/>
                <a:ea typeface="Calibri"/>
                <a:cs typeface="Calibri"/>
                <a:sym typeface="Calibri"/>
              </a:rPr>
              <a:t>‹#›</a:t>
            </a:fld>
            <a:endParaRPr>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41"/>
          <p:cNvPicPr preferRelativeResize="0"/>
          <p:nvPr/>
        </p:nvPicPr>
        <p:blipFill rotWithShape="1">
          <a:blip r:embed="rId3">
            <a:alphaModFix/>
          </a:blip>
          <a:srcRect b="0" l="0" r="0" t="0"/>
          <a:stretch/>
        </p:blipFill>
        <p:spPr>
          <a:xfrm>
            <a:off x="0" y="-1"/>
            <a:ext cx="13004799" cy="9753600"/>
          </a:xfrm>
          <a:prstGeom prst="rect">
            <a:avLst/>
          </a:prstGeom>
          <a:noFill/>
          <a:ln>
            <a:noFill/>
          </a:ln>
        </p:spPr>
      </p:pic>
      <p:sp>
        <p:nvSpPr>
          <p:cNvPr id="283" name="Google Shape;283;p41"/>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a:solidFill>
                  <a:schemeClr val="lt1"/>
                </a:solidFill>
                <a:latin typeface="Calibri"/>
                <a:ea typeface="Calibri"/>
                <a:cs typeface="Calibri"/>
                <a:sym typeface="Calibri"/>
              </a:rPr>
              <a:t>    misionleccionesbiblicas.org    Abram le da la Primera Opción a Lot</a:t>
            </a:r>
            <a:endParaRPr>
              <a:solidFill>
                <a:schemeClr val="lt1"/>
              </a:solidFill>
              <a:latin typeface="Calibri"/>
              <a:ea typeface="Calibri"/>
              <a:cs typeface="Calibri"/>
              <a:sym typeface="Calibri"/>
            </a:endParaRPr>
          </a:p>
        </p:txBody>
      </p:sp>
      <p:sp>
        <p:nvSpPr>
          <p:cNvPr id="284" name="Google Shape;284;p41"/>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a:solidFill>
                  <a:schemeClr val="lt1"/>
                </a:solidFill>
                <a:latin typeface="Calibri"/>
                <a:ea typeface="Calibri"/>
                <a:cs typeface="Calibri"/>
                <a:sym typeface="Calibri"/>
              </a:rPr>
              <a:t>‹#›</a:t>
            </a:fld>
            <a:endParaRPr>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42"/>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91" name="Google Shape;291;p42"/>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a:latin typeface="Calibri"/>
                <a:ea typeface="Calibri"/>
                <a:cs typeface="Calibri"/>
                <a:sym typeface="Calibri"/>
              </a:rPr>
              <a:t>    misionleccionesbiblicas.org    Abram le da la Primera Opción a Lot</a:t>
            </a:r>
            <a:endParaRPr>
              <a:latin typeface="Calibri"/>
              <a:ea typeface="Calibri"/>
              <a:cs typeface="Calibri"/>
              <a:sym typeface="Calibri"/>
            </a:endParaRPr>
          </a:p>
        </p:txBody>
      </p:sp>
      <p:sp>
        <p:nvSpPr>
          <p:cNvPr id="292" name="Google Shape;292;p42"/>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a:solidFill>
                  <a:schemeClr val="dk1"/>
                </a:solidFill>
                <a:latin typeface="Calibri"/>
                <a:ea typeface="Calibri"/>
                <a:cs typeface="Calibri"/>
                <a:sym typeface="Calibri"/>
              </a:rPr>
              <a:t>‹#›</a:t>
            </a:fld>
            <a:endParaRPr>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p43"/>
          <p:cNvPicPr preferRelativeResize="0"/>
          <p:nvPr/>
        </p:nvPicPr>
        <p:blipFill rotWithShape="1">
          <a:blip r:embed="rId3">
            <a:alphaModFix/>
          </a:blip>
          <a:srcRect b="0" l="0" r="0" t="0"/>
          <a:stretch/>
        </p:blipFill>
        <p:spPr>
          <a:xfrm>
            <a:off x="1" y="0"/>
            <a:ext cx="13004799" cy="9753599"/>
          </a:xfrm>
          <a:prstGeom prst="rect">
            <a:avLst/>
          </a:prstGeom>
          <a:noFill/>
          <a:ln>
            <a:noFill/>
          </a:ln>
        </p:spPr>
      </p:pic>
      <p:sp>
        <p:nvSpPr>
          <p:cNvPr id="299" name="Google Shape;299;p43"/>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a:latin typeface="Calibri"/>
                <a:ea typeface="Calibri"/>
                <a:cs typeface="Calibri"/>
                <a:sym typeface="Calibri"/>
              </a:rPr>
              <a:t>    misionleccionesbiblicas.org    Abram le da la Primera Opción a Lot</a:t>
            </a:r>
            <a:endParaRPr>
              <a:latin typeface="Calibri"/>
              <a:ea typeface="Calibri"/>
              <a:cs typeface="Calibri"/>
              <a:sym typeface="Calibri"/>
            </a:endParaRPr>
          </a:p>
        </p:txBody>
      </p:sp>
      <p:sp>
        <p:nvSpPr>
          <p:cNvPr id="300" name="Google Shape;300;p43"/>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a:solidFill>
                  <a:schemeClr val="dk1"/>
                </a:solidFill>
                <a:latin typeface="Calibri"/>
                <a:ea typeface="Calibri"/>
                <a:cs typeface="Calibri"/>
                <a:sym typeface="Calibri"/>
              </a:rPr>
              <a:t>‹#›</a:t>
            </a:fld>
            <a:endParaRPr>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