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9" r:id="rId4"/>
    <p:sldMasterId id="214748367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schemas.openxmlformats.org/officeDocument/2006/relationships/slide" Target="slides/slide16.xml"/><Relationship Id="rId10" Type="http://schemas.openxmlformats.org/officeDocument/2006/relationships/slide" Target="slides/slide4.xml"/><Relationship Id="rId21" Type="http://schemas.openxmlformats.org/officeDocument/2006/relationships/slide" Target="slides/slide15.xml"/><Relationship Id="rId13" Type="http://schemas.openxmlformats.org/officeDocument/2006/relationships/slide" Target="slides/slide7.xml"/><Relationship Id="rId24" Type="http://schemas.openxmlformats.org/officeDocument/2006/relationships/slide" Target="slides/slide18.xml"/><Relationship Id="rId12" Type="http://schemas.openxmlformats.org/officeDocument/2006/relationships/slide" Target="slides/slide6.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p1:notes"/>
          <p:cNvSpPr txBox="1"/>
          <p:nvPr>
            <p:ph idx="1" type="body"/>
          </p:nvPr>
        </p:nvSpPr>
        <p:spPr>
          <a:xfrm>
            <a:off x="685801" y="4400558"/>
            <a:ext cx="5486407" cy="3600458"/>
          </a:xfrm>
          <a:prstGeom prst="rect">
            <a:avLst/>
          </a:prstGeom>
          <a:noFill/>
          <a:ln>
            <a:noFill/>
          </a:ln>
        </p:spPr>
        <p:txBody>
          <a:bodyPr anchorCtr="0" anchor="t" bIns="49525" lIns="99050" spcFirstLastPara="1" rIns="99050" wrap="square" tIns="49525">
            <a:noAutofit/>
          </a:bodyPr>
          <a:lstStyle/>
          <a:p>
            <a:pPr indent="0" lvl="0" marL="0" rtl="0" algn="l">
              <a:spcBef>
                <a:spcPts val="0"/>
              </a:spcBef>
              <a:spcAft>
                <a:spcPts val="1200"/>
              </a:spcAft>
              <a:buClr>
                <a:schemeClr val="dk1"/>
              </a:buClr>
              <a:buSzPts val="1100"/>
              <a:buFont typeface="Arial"/>
              <a:buNone/>
            </a:pPr>
            <a:r>
              <a:rPr lang="en">
                <a:solidFill>
                  <a:schemeClr val="dk1"/>
                </a:solidFill>
                <a:latin typeface="Calibri"/>
                <a:ea typeface="Calibri"/>
                <a:cs typeface="Calibri"/>
                <a:sym typeface="Calibri"/>
              </a:rPr>
              <a:t>1. Portada: Dia 7: Dios descansó (Génesis 1:1 y 2:1-3)</a:t>
            </a:r>
            <a:endParaRPr sz="1200">
              <a:solidFill>
                <a:schemeClr val="dk1"/>
              </a:solidFill>
              <a:latin typeface="Calibri"/>
              <a:ea typeface="Calibri"/>
              <a:cs typeface="Calibri"/>
              <a:sym typeface="Calibri"/>
            </a:endParaRPr>
          </a:p>
        </p:txBody>
      </p:sp>
      <p:sp>
        <p:nvSpPr>
          <p:cNvPr id="150" name="Google Shape;150;p1:notes"/>
          <p:cNvSpPr txBox="1"/>
          <p:nvPr>
            <p:ph idx="12" type="sldNum"/>
          </p:nvPr>
        </p:nvSpPr>
        <p:spPr>
          <a:xfrm>
            <a:off x="3884618" y="8685230"/>
            <a:ext cx="2971804" cy="458786"/>
          </a:xfrm>
          <a:prstGeom prst="rect">
            <a:avLst/>
          </a:prstGeom>
          <a:noFill/>
          <a:ln>
            <a:noFill/>
          </a:ln>
        </p:spPr>
        <p:txBody>
          <a:bodyPr anchorCtr="0" anchor="b" bIns="49525" lIns="99050" spcFirstLastPara="1" rIns="99050" wrap="square" tIns="495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p10:notes"/>
          <p:cNvSpPr txBox="1"/>
          <p:nvPr>
            <p:ph idx="1" type="body"/>
          </p:nvPr>
        </p:nvSpPr>
        <p:spPr>
          <a:xfrm>
            <a:off x="685801" y="4400558"/>
            <a:ext cx="5486407" cy="3600458"/>
          </a:xfrm>
          <a:prstGeom prst="rect">
            <a:avLst/>
          </a:prstGeom>
          <a:noFill/>
          <a:ln>
            <a:noFill/>
          </a:ln>
        </p:spPr>
        <p:txBody>
          <a:bodyPr anchorCtr="0" anchor="t" bIns="49525" lIns="99050" spcFirstLastPara="1" rIns="99050" wrap="square" tIns="495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10. Dios no descansó porque estaba cansado. Dios nunca se cansa. Dios nunca se queda sin energía. En cambio, Dios descansó porque había terminado. Había terminado de crear nuestro increíble mundo. Ahora era el momento de descansar, mirar todo y pensar en lo que había hecho. Podía descansar porque no necesitaba añadir nada ni quitar nada. La creación era perfecta y tal como Él quería que fuera.</a:t>
            </a:r>
            <a:endParaRPr>
              <a:solidFill>
                <a:schemeClr val="dk1"/>
              </a:solidFill>
              <a:latin typeface="Calibri"/>
              <a:ea typeface="Calibri"/>
              <a:cs typeface="Calibri"/>
              <a:sym typeface="Calibri"/>
            </a:endParaRPr>
          </a:p>
          <a:p>
            <a:pPr indent="0" lvl="0" marL="0" rtl="0" algn="l">
              <a:spcBef>
                <a:spcPts val="1200"/>
              </a:spcBef>
              <a:spcAft>
                <a:spcPts val="1200"/>
              </a:spcAft>
              <a:buClr>
                <a:schemeClr val="dk1"/>
              </a:buClr>
              <a:buSzPts val="1100"/>
              <a:buFont typeface="Arial"/>
              <a:buNone/>
            </a:pPr>
            <a:r>
              <a:t/>
            </a:r>
            <a:endParaRPr sz="1200">
              <a:solidFill>
                <a:schemeClr val="dk1"/>
              </a:solidFill>
              <a:latin typeface="Calibri"/>
              <a:ea typeface="Calibri"/>
              <a:cs typeface="Calibri"/>
              <a:sym typeface="Calibri"/>
            </a:endParaRPr>
          </a:p>
        </p:txBody>
      </p:sp>
      <p:sp>
        <p:nvSpPr>
          <p:cNvPr id="229" name="Google Shape;229;p10:notes"/>
          <p:cNvSpPr txBox="1"/>
          <p:nvPr>
            <p:ph idx="12" type="sldNum"/>
          </p:nvPr>
        </p:nvSpPr>
        <p:spPr>
          <a:xfrm>
            <a:off x="3884618" y="8685230"/>
            <a:ext cx="2971804" cy="458786"/>
          </a:xfrm>
          <a:prstGeom prst="rect">
            <a:avLst/>
          </a:prstGeom>
          <a:noFill/>
          <a:ln>
            <a:noFill/>
          </a:ln>
        </p:spPr>
        <p:txBody>
          <a:bodyPr anchorCtr="0" anchor="b" bIns="49525" lIns="99050" spcFirstLastPara="1" rIns="99050" wrap="square" tIns="495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p11:notes"/>
          <p:cNvSpPr txBox="1"/>
          <p:nvPr>
            <p:ph idx="1" type="body"/>
          </p:nvPr>
        </p:nvSpPr>
        <p:spPr>
          <a:xfrm>
            <a:off x="685801" y="4400558"/>
            <a:ext cx="5486407" cy="3600458"/>
          </a:xfrm>
          <a:prstGeom prst="rect">
            <a:avLst/>
          </a:prstGeom>
          <a:noFill/>
          <a:ln>
            <a:noFill/>
          </a:ln>
        </p:spPr>
        <p:txBody>
          <a:bodyPr anchorCtr="0" anchor="t" bIns="49525" lIns="99050" spcFirstLastPara="1" rIns="99050" wrap="square" tIns="495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11. ¿Sabías que Dios quiere que las personas descansen como Él lo hizo? Leemos en el Antiguo Testamento de nuestra Biblia que años después, Dios ordenó a Su pueblo hacer del séptimo día de la semana un día especial de descanso. Este día se llamaba “el sábado.”</a:t>
            </a:r>
            <a:endParaRPr>
              <a:solidFill>
                <a:schemeClr val="dk1"/>
              </a:solidFill>
              <a:latin typeface="Calibri"/>
              <a:ea typeface="Calibri"/>
              <a:cs typeface="Calibri"/>
              <a:sym typeface="Calibri"/>
            </a:endParaRPr>
          </a:p>
          <a:p>
            <a:pPr indent="0" lvl="0" marL="0" rtl="0" algn="l">
              <a:spcBef>
                <a:spcPts val="1200"/>
              </a:spcBef>
              <a:spcAft>
                <a:spcPts val="1200"/>
              </a:spcAft>
              <a:buClr>
                <a:schemeClr val="dk1"/>
              </a:buClr>
              <a:buSzPts val="1100"/>
              <a:buFont typeface="Arial"/>
              <a:buNone/>
            </a:pPr>
            <a:r>
              <a:rPr lang="en">
                <a:solidFill>
                  <a:schemeClr val="dk1"/>
                </a:solidFill>
                <a:latin typeface="Calibri"/>
                <a:ea typeface="Calibri"/>
                <a:cs typeface="Calibri"/>
                <a:sym typeface="Calibri"/>
              </a:rPr>
              <a:t>Dios le dijo a Su pueblo que el sábado era un día santo porque era el día de Dios.</a:t>
            </a:r>
            <a:endParaRPr sz="1200">
              <a:solidFill>
                <a:schemeClr val="dk1"/>
              </a:solidFill>
              <a:latin typeface="Calibri"/>
              <a:ea typeface="Calibri"/>
              <a:cs typeface="Calibri"/>
              <a:sym typeface="Calibri"/>
            </a:endParaRPr>
          </a:p>
        </p:txBody>
      </p:sp>
      <p:sp>
        <p:nvSpPr>
          <p:cNvPr id="237" name="Google Shape;237;p11:notes"/>
          <p:cNvSpPr txBox="1"/>
          <p:nvPr>
            <p:ph idx="12" type="sldNum"/>
          </p:nvPr>
        </p:nvSpPr>
        <p:spPr>
          <a:xfrm>
            <a:off x="3884618" y="8685230"/>
            <a:ext cx="2971804" cy="458786"/>
          </a:xfrm>
          <a:prstGeom prst="rect">
            <a:avLst/>
          </a:prstGeom>
          <a:noFill/>
          <a:ln>
            <a:noFill/>
          </a:ln>
        </p:spPr>
        <p:txBody>
          <a:bodyPr anchorCtr="0" anchor="b" bIns="49525" lIns="99050" spcFirstLastPara="1" rIns="99050" wrap="square" tIns="495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7" name="Google Shape;247;p12:notes"/>
          <p:cNvSpPr txBox="1"/>
          <p:nvPr>
            <p:ph idx="1" type="body"/>
          </p:nvPr>
        </p:nvSpPr>
        <p:spPr>
          <a:xfrm>
            <a:off x="685801" y="4400558"/>
            <a:ext cx="5486407" cy="3600458"/>
          </a:xfrm>
          <a:prstGeom prst="rect">
            <a:avLst/>
          </a:prstGeom>
          <a:noFill/>
          <a:ln>
            <a:noFill/>
          </a:ln>
        </p:spPr>
        <p:txBody>
          <a:bodyPr anchorCtr="0" anchor="t" bIns="49525" lIns="99050" spcFirstLastPara="1" rIns="99050" wrap="square" tIns="495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12. Y Dios quiere que las personas descansen de otras maneras. Él quiere que las personas estén seguras y disfruten de la vida porque le pertenecen a Él. De hecho, en el Salmo 23 leemos “El Señor es mi pastor. Tengo todo lo que necesito. Él me hace descansar en verdes pastos.” (Salmo 23:1-2a PDT)</a:t>
            </a:r>
            <a:endParaRPr>
              <a:solidFill>
                <a:schemeClr val="dk1"/>
              </a:solidFill>
              <a:latin typeface="Calibri"/>
              <a:ea typeface="Calibri"/>
              <a:cs typeface="Calibri"/>
              <a:sym typeface="Calibri"/>
            </a:endParaRPr>
          </a:p>
          <a:p>
            <a:pPr indent="0" lvl="0" marL="0" rtl="0" algn="l">
              <a:spcBef>
                <a:spcPts val="1200"/>
              </a:spcBef>
              <a:spcAft>
                <a:spcPts val="1200"/>
              </a:spcAft>
              <a:buClr>
                <a:schemeClr val="dk1"/>
              </a:buClr>
              <a:buSzPts val="1100"/>
              <a:buFont typeface="Arial"/>
              <a:buNone/>
            </a:pPr>
            <a:r>
              <a:rPr lang="en">
                <a:solidFill>
                  <a:schemeClr val="dk1"/>
                </a:solidFill>
                <a:latin typeface="Calibri"/>
                <a:ea typeface="Calibri"/>
                <a:cs typeface="Calibri"/>
                <a:sym typeface="Calibri"/>
              </a:rPr>
              <a:t>Así como las ovejas descansan cuando su pastor cuida de ellas, Dios quiere que nosotros descansemos en Él y confiemos en que Él nos cuidará.</a:t>
            </a:r>
            <a:endParaRPr sz="1200">
              <a:solidFill>
                <a:schemeClr val="dk1"/>
              </a:solidFill>
              <a:latin typeface="Calibri"/>
              <a:ea typeface="Calibri"/>
              <a:cs typeface="Calibri"/>
              <a:sym typeface="Calibri"/>
            </a:endParaRPr>
          </a:p>
        </p:txBody>
      </p:sp>
      <p:sp>
        <p:nvSpPr>
          <p:cNvPr id="248" name="Google Shape;248;p12:notes"/>
          <p:cNvSpPr txBox="1"/>
          <p:nvPr>
            <p:ph idx="12" type="sldNum"/>
          </p:nvPr>
        </p:nvSpPr>
        <p:spPr>
          <a:xfrm>
            <a:off x="3884618" y="8685230"/>
            <a:ext cx="2971804" cy="458786"/>
          </a:xfrm>
          <a:prstGeom prst="rect">
            <a:avLst/>
          </a:prstGeom>
          <a:noFill/>
          <a:ln>
            <a:noFill/>
          </a:ln>
        </p:spPr>
        <p:txBody>
          <a:bodyPr anchorCtr="0" anchor="b" bIns="49525" lIns="99050" spcFirstLastPara="1" rIns="99050" wrap="square" tIns="495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p13:notes"/>
          <p:cNvSpPr txBox="1"/>
          <p:nvPr>
            <p:ph idx="1" type="body"/>
          </p:nvPr>
        </p:nvSpPr>
        <p:spPr>
          <a:xfrm>
            <a:off x="685801" y="4400558"/>
            <a:ext cx="5486407" cy="3600458"/>
          </a:xfrm>
          <a:prstGeom prst="rect">
            <a:avLst/>
          </a:prstGeom>
          <a:noFill/>
          <a:ln>
            <a:noFill/>
          </a:ln>
        </p:spPr>
        <p:txBody>
          <a:bodyPr anchorCtr="0" anchor="t" bIns="49525" lIns="99050" spcFirstLastPara="1" rIns="99050" wrap="square" tIns="495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13. Jesús quiere que las personas descansen. Cuando Jesús estaba en la tierra, conoció a muchas personas. Las personas a menudo tenían muchos problemas y se sentían muy tristes.</a:t>
            </a:r>
            <a:endParaRPr>
              <a:solidFill>
                <a:schemeClr val="dk1"/>
              </a:solidFill>
              <a:latin typeface="Calibri"/>
              <a:ea typeface="Calibri"/>
              <a:cs typeface="Calibri"/>
              <a:sym typeface="Calibri"/>
            </a:endParaRPr>
          </a:p>
          <a:p>
            <a:pPr indent="0" lvl="0" marL="0" rtl="0" algn="l">
              <a:spcBef>
                <a:spcPts val="1200"/>
              </a:spcBef>
              <a:spcAft>
                <a:spcPts val="1200"/>
              </a:spcAft>
              <a:buClr>
                <a:schemeClr val="dk1"/>
              </a:buClr>
              <a:buSzPts val="1100"/>
              <a:buFont typeface="Arial"/>
              <a:buNone/>
            </a:pPr>
            <a:r>
              <a:rPr lang="en">
                <a:solidFill>
                  <a:schemeClr val="dk1"/>
                </a:solidFill>
                <a:latin typeface="Calibri"/>
                <a:ea typeface="Calibri"/>
                <a:cs typeface="Calibri"/>
                <a:sym typeface="Calibri"/>
              </a:rPr>
              <a:t>Tal vez algunos de nosotros nos sentimos tristes en este momento. Pero Jesús tenía algo muy importante que decir. Él dijo “Vengan a mí los que estén cansados y agobiados, que yo los haré descansar.” (Mateo 11:28, PDT). Jesús quiere que descanses.</a:t>
            </a:r>
            <a:endParaRPr sz="1200">
              <a:solidFill>
                <a:schemeClr val="dk1"/>
              </a:solidFill>
              <a:latin typeface="Calibri"/>
              <a:ea typeface="Calibri"/>
              <a:cs typeface="Calibri"/>
              <a:sym typeface="Calibri"/>
            </a:endParaRPr>
          </a:p>
        </p:txBody>
      </p:sp>
      <p:sp>
        <p:nvSpPr>
          <p:cNvPr id="256" name="Google Shape;256;p13:notes"/>
          <p:cNvSpPr txBox="1"/>
          <p:nvPr>
            <p:ph idx="12" type="sldNum"/>
          </p:nvPr>
        </p:nvSpPr>
        <p:spPr>
          <a:xfrm>
            <a:off x="3884618" y="8685230"/>
            <a:ext cx="2971804" cy="458786"/>
          </a:xfrm>
          <a:prstGeom prst="rect">
            <a:avLst/>
          </a:prstGeom>
          <a:noFill/>
          <a:ln>
            <a:noFill/>
          </a:ln>
        </p:spPr>
        <p:txBody>
          <a:bodyPr anchorCtr="0" anchor="b" bIns="49525" lIns="99050" spcFirstLastPara="1" rIns="99050" wrap="square" tIns="495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p14:notes"/>
          <p:cNvSpPr txBox="1"/>
          <p:nvPr>
            <p:ph idx="1" type="body"/>
          </p:nvPr>
        </p:nvSpPr>
        <p:spPr>
          <a:xfrm>
            <a:off x="685801" y="4400558"/>
            <a:ext cx="5486407" cy="3600458"/>
          </a:xfrm>
          <a:prstGeom prst="rect">
            <a:avLst/>
          </a:prstGeom>
          <a:noFill/>
          <a:ln>
            <a:noFill/>
          </a:ln>
        </p:spPr>
        <p:txBody>
          <a:bodyPr anchorCtr="0" anchor="t" bIns="49525" lIns="99050" spcFirstLastPara="1" rIns="99050" wrap="square" tIns="495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14. Así que, ¿qué tal descansar hoy? Tomemos una respiración profunda, relajémonos y olvidémonos de lo que nos preocupa. Solo pensemos en Dios. Pensemos en todo el trabajo que Dios ha hecho en la creación. Pensemos en cómo nos cuida y ha hecho tanto por nosotros. Es hora de parar y descansar.</a:t>
            </a:r>
            <a:endParaRPr>
              <a:solidFill>
                <a:schemeClr val="dk1"/>
              </a:solidFill>
              <a:latin typeface="Calibri"/>
              <a:ea typeface="Calibri"/>
              <a:cs typeface="Calibri"/>
              <a:sym typeface="Calibri"/>
            </a:endParaRPr>
          </a:p>
          <a:p>
            <a:pPr indent="0" lvl="0" marL="0" rtl="0" algn="l">
              <a:spcBef>
                <a:spcPts val="1200"/>
              </a:spcBef>
              <a:spcAft>
                <a:spcPts val="1200"/>
              </a:spcAft>
              <a:buClr>
                <a:schemeClr val="dk1"/>
              </a:buClr>
              <a:buSzPts val="1100"/>
              <a:buFont typeface="Arial"/>
              <a:buNone/>
            </a:pPr>
            <a:r>
              <a:rPr lang="en">
                <a:solidFill>
                  <a:schemeClr val="dk1"/>
                </a:solidFill>
                <a:latin typeface="Calibri"/>
                <a:ea typeface="Calibri"/>
                <a:cs typeface="Calibri"/>
                <a:sym typeface="Calibri"/>
              </a:rPr>
              <a:t>Mientras te acuestas en la cama, piensa en Dios y en Su hermosa creación esta noche. Recuerda que Dios descansó en el séptimo día y Él quiere que descanses en Él.</a:t>
            </a:r>
            <a:endParaRPr sz="1200">
              <a:solidFill>
                <a:schemeClr val="dk1"/>
              </a:solidFill>
              <a:latin typeface="Calibri"/>
              <a:ea typeface="Calibri"/>
              <a:cs typeface="Calibri"/>
              <a:sym typeface="Calibri"/>
            </a:endParaRPr>
          </a:p>
        </p:txBody>
      </p:sp>
      <p:sp>
        <p:nvSpPr>
          <p:cNvPr id="264" name="Google Shape;264;p14:notes"/>
          <p:cNvSpPr txBox="1"/>
          <p:nvPr>
            <p:ph idx="12" type="sldNum"/>
          </p:nvPr>
        </p:nvSpPr>
        <p:spPr>
          <a:xfrm>
            <a:off x="3884618" y="8685230"/>
            <a:ext cx="2971804" cy="458786"/>
          </a:xfrm>
          <a:prstGeom prst="rect">
            <a:avLst/>
          </a:prstGeom>
          <a:noFill/>
          <a:ln>
            <a:noFill/>
          </a:ln>
        </p:spPr>
        <p:txBody>
          <a:bodyPr anchorCtr="0" anchor="b" bIns="49525" lIns="99050" spcFirstLastPara="1" rIns="99050" wrap="square" tIns="495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37a1dd481f7_2_7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g37a1dd481f7_2_7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37a1dd481f7_0_1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g37a1dd481f7_0_1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37a1dd481f7_0_2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g37a1dd481f7_0_2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37a1dd481f7_2_8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301" name="Google Shape;301;g37a1dd481f7_2_84:notes"/>
          <p:cNvSpPr txBox="1"/>
          <p:nvPr>
            <p:ph idx="1" type="body"/>
          </p:nvPr>
        </p:nvSpPr>
        <p:spPr>
          <a:xfrm>
            <a:off x="685800" y="4343400"/>
            <a:ext cx="5486400" cy="4114800"/>
          </a:xfrm>
          <a:prstGeom prst="rect">
            <a:avLst/>
          </a:prstGeom>
          <a:noFill/>
          <a:ln>
            <a:noFill/>
          </a:ln>
        </p:spPr>
        <p:txBody>
          <a:bodyPr anchorCtr="0" anchor="t" bIns="91675" lIns="91675" spcFirstLastPara="1" rIns="91675" wrap="square" tIns="91675">
            <a:noAutofit/>
          </a:bodyPr>
          <a:lstStyle/>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chemeClr val="dk1"/>
              </a:solidFill>
              <a:latin typeface="Arial"/>
              <a:ea typeface="Arial"/>
              <a:cs typeface="Arial"/>
              <a:sym typeface="Arial"/>
            </a:endParaRPr>
          </a:p>
        </p:txBody>
      </p:sp>
      <p:sp>
        <p:nvSpPr>
          <p:cNvPr id="302" name="Google Shape;302;g37a1dd481f7_2_84:notes"/>
          <p:cNvSpPr txBox="1"/>
          <p:nvPr>
            <p:ph idx="12" type="sldNum"/>
          </p:nvPr>
        </p:nvSpPr>
        <p:spPr>
          <a:xfrm>
            <a:off x="0" y="0"/>
            <a:ext cx="3000000" cy="3000000"/>
          </a:xfrm>
          <a:prstGeom prst="rect">
            <a:avLst/>
          </a:prstGeom>
          <a:noFill/>
          <a:ln>
            <a:noFill/>
          </a:ln>
        </p:spPr>
        <p:txBody>
          <a:bodyPr anchorCtr="0" anchor="t" bIns="45850" lIns="91675" spcFirstLastPara="1" rIns="91675" wrap="square" tIns="45850">
            <a:noAutofit/>
          </a:bodyPr>
          <a:lstStyle/>
          <a:p>
            <a:pPr indent="0" lvl="0" marL="0" marR="0" rtl="0" algn="l">
              <a:lnSpc>
                <a:spcPct val="100000"/>
              </a:lnSpc>
              <a:spcBef>
                <a:spcPts val="0"/>
              </a:spcBef>
              <a:spcAft>
                <a:spcPts val="0"/>
              </a:spcAft>
              <a:buClr>
                <a:schemeClr val="dk1"/>
              </a:buClr>
              <a:buSzPts val="1400"/>
              <a:buFont typeface="Calibri"/>
              <a:buNone/>
            </a:pPr>
            <a:fld id="{00000000-1234-1234-1234-123412341234}" type="slidenum">
              <a:rPr b="0" i="0" lang="en" sz="1400" u="none" cap="none" strike="noStrike">
                <a:solidFill>
                  <a:schemeClr val="dk1"/>
                </a:solidFill>
                <a:latin typeface="Calibri"/>
                <a:ea typeface="Calibri"/>
                <a:cs typeface="Calibri"/>
                <a:sym typeface="Calibri"/>
              </a:rPr>
              <a:t>‹#›</a:t>
            </a:fld>
            <a:endParaRPr b="0" i="0" sz="14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p2:notes"/>
          <p:cNvSpPr txBox="1"/>
          <p:nvPr>
            <p:ph idx="1" type="body"/>
          </p:nvPr>
        </p:nvSpPr>
        <p:spPr>
          <a:xfrm>
            <a:off x="685801" y="4400558"/>
            <a:ext cx="5486400" cy="3600600"/>
          </a:xfrm>
          <a:prstGeom prst="rect">
            <a:avLst/>
          </a:prstGeom>
          <a:noFill/>
          <a:ln>
            <a:noFill/>
          </a:ln>
        </p:spPr>
        <p:txBody>
          <a:bodyPr anchorCtr="0" anchor="t" bIns="49525" lIns="99050" spcFirstLastPara="1" rIns="99050" wrap="square" tIns="49525">
            <a:noAutofit/>
          </a:bodyPr>
          <a:lstStyle/>
          <a:p>
            <a:pPr indent="0" lvl="0" marL="0" rtl="0" algn="l">
              <a:spcBef>
                <a:spcPts val="0"/>
              </a:spcBef>
              <a:spcAft>
                <a:spcPts val="1200"/>
              </a:spcAft>
              <a:buClr>
                <a:schemeClr val="dk1"/>
              </a:buClr>
              <a:buSzPts val="1100"/>
              <a:buFont typeface="Arial"/>
              <a:buNone/>
            </a:pPr>
            <a:r>
              <a:rPr lang="en">
                <a:solidFill>
                  <a:schemeClr val="dk1"/>
                </a:solidFill>
                <a:latin typeface="Calibri"/>
                <a:ea typeface="Calibri"/>
                <a:cs typeface="Calibri"/>
                <a:sym typeface="Calibri"/>
              </a:rPr>
              <a:t>2. En el principio, antes de que hubiera algo, no había nada. Nada. No había cielo. No había mar. No había árboles. No había animales y ni siquiera había personas.</a:t>
            </a:r>
            <a:endParaRPr sz="1200">
              <a:solidFill>
                <a:schemeClr val="dk1"/>
              </a:solidFill>
              <a:latin typeface="Calibri"/>
              <a:ea typeface="Calibri"/>
              <a:cs typeface="Calibri"/>
              <a:sym typeface="Calibri"/>
            </a:endParaRPr>
          </a:p>
        </p:txBody>
      </p:sp>
      <p:sp>
        <p:nvSpPr>
          <p:cNvPr id="159" name="Google Shape;159;p2:notes"/>
          <p:cNvSpPr txBox="1"/>
          <p:nvPr>
            <p:ph idx="12" type="sldNum"/>
          </p:nvPr>
        </p:nvSpPr>
        <p:spPr>
          <a:xfrm>
            <a:off x="3884618" y="8685230"/>
            <a:ext cx="2971800" cy="458700"/>
          </a:xfrm>
          <a:prstGeom prst="rect">
            <a:avLst/>
          </a:prstGeom>
          <a:noFill/>
          <a:ln>
            <a:noFill/>
          </a:ln>
        </p:spPr>
        <p:txBody>
          <a:bodyPr anchorCtr="0" anchor="b" bIns="49525" lIns="99050" spcFirstLastPara="1" rIns="99050" wrap="square" tIns="495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p3:notes"/>
          <p:cNvSpPr txBox="1"/>
          <p:nvPr>
            <p:ph idx="1" type="body"/>
          </p:nvPr>
        </p:nvSpPr>
        <p:spPr>
          <a:xfrm>
            <a:off x="685801" y="4400558"/>
            <a:ext cx="5486407" cy="3600458"/>
          </a:xfrm>
          <a:prstGeom prst="rect">
            <a:avLst/>
          </a:prstGeom>
          <a:noFill/>
          <a:ln>
            <a:noFill/>
          </a:ln>
        </p:spPr>
        <p:txBody>
          <a:bodyPr anchorCtr="0" anchor="t" bIns="49525" lIns="99050" spcFirstLastPara="1" rIns="99050" wrap="square" tIns="495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3. Si abres tu Biblia al principio, el primer libro es Génesis. El primer versículo del primer libro de la Biblia habla sobre el comienzo del mundo.</a:t>
            </a:r>
            <a:endParaRPr>
              <a:solidFill>
                <a:schemeClr val="dk1"/>
              </a:solidFill>
              <a:latin typeface="Calibri"/>
              <a:ea typeface="Calibri"/>
              <a:cs typeface="Calibri"/>
              <a:sym typeface="Calibri"/>
            </a:endParaRPr>
          </a:p>
          <a:p>
            <a:pPr indent="0" lvl="0" marL="0" rtl="0" algn="l">
              <a:spcBef>
                <a:spcPts val="1200"/>
              </a:spcBef>
              <a:spcAft>
                <a:spcPts val="1200"/>
              </a:spcAft>
              <a:buClr>
                <a:schemeClr val="dk1"/>
              </a:buClr>
              <a:buSzPts val="1100"/>
              <a:buFont typeface="Arial"/>
              <a:buNone/>
            </a:pPr>
            <a:r>
              <a:rPr lang="en">
                <a:solidFill>
                  <a:schemeClr val="dk1"/>
                </a:solidFill>
                <a:latin typeface="Calibri"/>
                <a:ea typeface="Calibri"/>
                <a:cs typeface="Calibri"/>
                <a:sym typeface="Calibri"/>
              </a:rPr>
              <a:t>Esto es lo primero que está escrito en tu Biblia. “En el principio, Dios creó el cielo y la tierra.” Eso está en Génesis capítulo uno y versículo uno.</a:t>
            </a:r>
            <a:endParaRPr sz="1200">
              <a:solidFill>
                <a:schemeClr val="dk1"/>
              </a:solidFill>
              <a:latin typeface="Calibri"/>
              <a:ea typeface="Calibri"/>
              <a:cs typeface="Calibri"/>
              <a:sym typeface="Calibri"/>
            </a:endParaRPr>
          </a:p>
        </p:txBody>
      </p:sp>
      <p:sp>
        <p:nvSpPr>
          <p:cNvPr id="166" name="Google Shape;166;p3:notes"/>
          <p:cNvSpPr txBox="1"/>
          <p:nvPr>
            <p:ph idx="12" type="sldNum"/>
          </p:nvPr>
        </p:nvSpPr>
        <p:spPr>
          <a:xfrm>
            <a:off x="3884618" y="8685230"/>
            <a:ext cx="2971804" cy="458786"/>
          </a:xfrm>
          <a:prstGeom prst="rect">
            <a:avLst/>
          </a:prstGeom>
          <a:noFill/>
          <a:ln>
            <a:noFill/>
          </a:ln>
        </p:spPr>
        <p:txBody>
          <a:bodyPr anchorCtr="0" anchor="b" bIns="49525" lIns="99050" spcFirstLastPara="1" rIns="99050" wrap="square" tIns="495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p4:notes"/>
          <p:cNvSpPr txBox="1"/>
          <p:nvPr>
            <p:ph idx="1" type="body"/>
          </p:nvPr>
        </p:nvSpPr>
        <p:spPr>
          <a:xfrm>
            <a:off x="685801" y="4400558"/>
            <a:ext cx="5486407" cy="3600458"/>
          </a:xfrm>
          <a:prstGeom prst="rect">
            <a:avLst/>
          </a:prstGeom>
          <a:noFill/>
          <a:ln>
            <a:noFill/>
          </a:ln>
        </p:spPr>
        <p:txBody>
          <a:bodyPr anchorCtr="0" anchor="t" bIns="49525" lIns="99050" spcFirstLastPara="1" rIns="99050" wrap="square" tIns="495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4. Y así comenzó la primera semana. Cada día de la primera semana de la creación estuvo lleno de cosas asombrosas. Hablemos de ellas.</a:t>
            </a:r>
            <a:endParaRPr>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
                <a:solidFill>
                  <a:schemeClr val="dk1"/>
                </a:solidFill>
                <a:latin typeface="Calibri"/>
                <a:ea typeface="Calibri"/>
                <a:cs typeface="Calibri"/>
                <a:sym typeface="Calibri"/>
              </a:rPr>
              <a:t>Antes del comienzo de nuestro mundo, no había nada, pero Dios creó la luz en el primer día de la creación. Antes de eso, ni siquiera había luz.</a:t>
            </a:r>
            <a:endParaRPr>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
                <a:solidFill>
                  <a:schemeClr val="dk1"/>
                </a:solidFill>
                <a:latin typeface="Calibri"/>
                <a:ea typeface="Calibri"/>
                <a:cs typeface="Calibri"/>
                <a:sym typeface="Calibri"/>
              </a:rPr>
              <a:t>En el segundo día de la creación, Dios separó el agua en dos partes. El agua de abajo era el mar y las pequeñas partículas de arriba formaron lo que conocemos como aire (o cielo o atmósfera).</a:t>
            </a:r>
            <a:endParaRPr>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
                <a:solidFill>
                  <a:schemeClr val="dk1"/>
                </a:solidFill>
                <a:latin typeface="Calibri"/>
                <a:ea typeface="Calibri"/>
                <a:cs typeface="Calibri"/>
                <a:sym typeface="Calibri"/>
              </a:rPr>
              <a:t>En el tercer día de la creación, Dios hizo que la tierra seca se levantara del agua. Dios entonces creó todo tipo de plantas ya que había tierra, incluyendo arbustos, árboles y enredaderas. El mundo se estaba convirtiendo en un hermoso y exuberante jardín llamado “el Jardín del Edén.”</a:t>
            </a:r>
            <a:endParaRPr>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
                <a:solidFill>
                  <a:schemeClr val="dk1"/>
                </a:solidFill>
                <a:latin typeface="Calibri"/>
                <a:ea typeface="Calibri"/>
                <a:cs typeface="Calibri"/>
                <a:sym typeface="Calibri"/>
              </a:rPr>
              <a:t>En el cuarto día de la creación, era hora de mirar hacia arriba. Dios colocó el sol en el cielo diurno y la luna y las estrellas en el cielo nocturno. Para el resto del tiempo, todos podían ver la belleza de la creación de Dios.</a:t>
            </a:r>
            <a:endParaRPr>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
                <a:solidFill>
                  <a:schemeClr val="dk1"/>
                </a:solidFill>
                <a:latin typeface="Calibri"/>
                <a:ea typeface="Calibri"/>
                <a:cs typeface="Calibri"/>
                <a:sym typeface="Calibri"/>
              </a:rPr>
              <a:t>En el quinto día, Dios miró hacia el mar y colocó peces y todas las criaturas que nadaban en él. Había todo tipo de peces: peces grandes, peces pequeños y peces de todos los colores.</a:t>
            </a:r>
            <a:endParaRPr>
              <a:solidFill>
                <a:schemeClr val="dk1"/>
              </a:solidFill>
              <a:latin typeface="Calibri"/>
              <a:ea typeface="Calibri"/>
              <a:cs typeface="Calibri"/>
              <a:sym typeface="Calibri"/>
            </a:endParaRPr>
          </a:p>
          <a:p>
            <a:pPr indent="0" lvl="0" marL="0" rtl="0" algn="l">
              <a:spcBef>
                <a:spcPts val="1200"/>
              </a:spcBef>
              <a:spcAft>
                <a:spcPts val="1200"/>
              </a:spcAft>
              <a:buClr>
                <a:schemeClr val="dk1"/>
              </a:buClr>
              <a:buSzPts val="1100"/>
              <a:buFont typeface="Arial"/>
              <a:buNone/>
            </a:pPr>
            <a:r>
              <a:rPr lang="en">
                <a:solidFill>
                  <a:schemeClr val="dk1"/>
                </a:solidFill>
                <a:latin typeface="Calibri"/>
                <a:ea typeface="Calibri"/>
                <a:cs typeface="Calibri"/>
                <a:sym typeface="Calibri"/>
              </a:rPr>
              <a:t>Y Dios llenó el cielo con todo tipo de aves.</a:t>
            </a:r>
            <a:endParaRPr sz="1200">
              <a:solidFill>
                <a:schemeClr val="dk1"/>
              </a:solidFill>
              <a:latin typeface="Calibri"/>
              <a:ea typeface="Calibri"/>
              <a:cs typeface="Calibri"/>
              <a:sym typeface="Calibri"/>
            </a:endParaRPr>
          </a:p>
        </p:txBody>
      </p:sp>
      <p:sp>
        <p:nvSpPr>
          <p:cNvPr id="175" name="Google Shape;175;p4:notes"/>
          <p:cNvSpPr txBox="1"/>
          <p:nvPr>
            <p:ph idx="12" type="sldNum"/>
          </p:nvPr>
        </p:nvSpPr>
        <p:spPr>
          <a:xfrm>
            <a:off x="3884618" y="8685230"/>
            <a:ext cx="2971804" cy="458786"/>
          </a:xfrm>
          <a:prstGeom prst="rect">
            <a:avLst/>
          </a:prstGeom>
          <a:noFill/>
          <a:ln>
            <a:noFill/>
          </a:ln>
        </p:spPr>
        <p:txBody>
          <a:bodyPr anchorCtr="0" anchor="b" bIns="49525" lIns="99050" spcFirstLastPara="1" rIns="99050" wrap="square" tIns="495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p5:notes"/>
          <p:cNvSpPr txBox="1"/>
          <p:nvPr>
            <p:ph idx="1" type="body"/>
          </p:nvPr>
        </p:nvSpPr>
        <p:spPr>
          <a:xfrm>
            <a:off x="685801" y="4400558"/>
            <a:ext cx="5486407" cy="3600458"/>
          </a:xfrm>
          <a:prstGeom prst="rect">
            <a:avLst/>
          </a:prstGeom>
          <a:noFill/>
          <a:ln>
            <a:noFill/>
          </a:ln>
        </p:spPr>
        <p:txBody>
          <a:bodyPr anchorCtr="0" anchor="t" bIns="49525" lIns="99050" spcFirstLastPara="1" rIns="99050" wrap="square" tIns="495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5. Pero, ¿qué faltaba? ¡El sexto día fue aún más asombroso! En el sexto día de la creación, Dios hizo a los animales.</a:t>
            </a:r>
            <a:endParaRPr>
              <a:solidFill>
                <a:schemeClr val="dk1"/>
              </a:solidFill>
              <a:latin typeface="Calibri"/>
              <a:ea typeface="Calibri"/>
              <a:cs typeface="Calibri"/>
              <a:sym typeface="Calibri"/>
            </a:endParaRPr>
          </a:p>
          <a:p>
            <a:pPr indent="0" lvl="0" marL="0" rtl="0" algn="l">
              <a:spcBef>
                <a:spcPts val="1200"/>
              </a:spcBef>
              <a:spcAft>
                <a:spcPts val="1200"/>
              </a:spcAft>
              <a:buClr>
                <a:schemeClr val="dk1"/>
              </a:buClr>
              <a:buSzPts val="1100"/>
              <a:buFont typeface="Arial"/>
              <a:buNone/>
            </a:pPr>
            <a:r>
              <a:rPr lang="en">
                <a:solidFill>
                  <a:schemeClr val="dk1"/>
                </a:solidFill>
                <a:latin typeface="Calibri"/>
                <a:ea typeface="Calibri"/>
                <a:cs typeface="Calibri"/>
                <a:sym typeface="Calibri"/>
              </a:rPr>
              <a:t>Él hizo un macho y una hembra de cada animal. Había dos jirafas, dos rinocerontes, dos leones, perros, gatos… Hizo un macho y una hembra de cada tipo de animal para que pudieran formar una familia con una madre, un padre y bebés. Pronto, la tierra se llenaría con aún más animales.</a:t>
            </a:r>
            <a:endParaRPr sz="1200">
              <a:solidFill>
                <a:schemeClr val="dk1"/>
              </a:solidFill>
              <a:latin typeface="Calibri"/>
              <a:ea typeface="Calibri"/>
              <a:cs typeface="Calibri"/>
              <a:sym typeface="Calibri"/>
            </a:endParaRPr>
          </a:p>
        </p:txBody>
      </p:sp>
      <p:sp>
        <p:nvSpPr>
          <p:cNvPr id="188" name="Google Shape;188;p5:notes"/>
          <p:cNvSpPr txBox="1"/>
          <p:nvPr>
            <p:ph idx="12" type="sldNum"/>
          </p:nvPr>
        </p:nvSpPr>
        <p:spPr>
          <a:xfrm>
            <a:off x="3884618" y="8685230"/>
            <a:ext cx="2971804" cy="458786"/>
          </a:xfrm>
          <a:prstGeom prst="rect">
            <a:avLst/>
          </a:prstGeom>
          <a:noFill/>
          <a:ln>
            <a:noFill/>
          </a:ln>
        </p:spPr>
        <p:txBody>
          <a:bodyPr anchorCtr="0" anchor="b" bIns="49525" lIns="99050" spcFirstLastPara="1" rIns="99050" wrap="square" tIns="495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p6:notes"/>
          <p:cNvSpPr txBox="1"/>
          <p:nvPr>
            <p:ph idx="1" type="body"/>
          </p:nvPr>
        </p:nvSpPr>
        <p:spPr>
          <a:xfrm>
            <a:off x="685801" y="4400558"/>
            <a:ext cx="5486407" cy="3600458"/>
          </a:xfrm>
          <a:prstGeom prst="rect">
            <a:avLst/>
          </a:prstGeom>
          <a:noFill/>
          <a:ln>
            <a:noFill/>
          </a:ln>
        </p:spPr>
        <p:txBody>
          <a:bodyPr anchorCtr="0" anchor="t" bIns="49525" lIns="99050" spcFirstLastPara="1" rIns="99050" wrap="square" tIns="495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6. Y eso no es todo lo que Dios creó en el sexto día. Dios también creó un hombre. ¡El primer hombre! Y llamó al hombre “Adán.” Este hombre era especial y diferente de los animales. Era más parecido a Dios que cualquier otra parte de la creación. Eso es porque fue hecho a “la imagen de Dios.” Era especial y Dios le dio responsabilidades especiales. Debía cuidar de este hermoso jardín. Dios también le dijo a Adán que le diera nombres a todos los animales.</a:t>
            </a:r>
            <a:endParaRPr>
              <a:solidFill>
                <a:schemeClr val="dk1"/>
              </a:solidFill>
              <a:latin typeface="Calibri"/>
              <a:ea typeface="Calibri"/>
              <a:cs typeface="Calibri"/>
              <a:sym typeface="Calibri"/>
            </a:endParaRPr>
          </a:p>
          <a:p>
            <a:pPr indent="0" lvl="0" marL="0" rtl="0" algn="l">
              <a:spcBef>
                <a:spcPts val="1200"/>
              </a:spcBef>
              <a:spcAft>
                <a:spcPts val="1200"/>
              </a:spcAft>
              <a:buClr>
                <a:schemeClr val="dk1"/>
              </a:buClr>
              <a:buSzPts val="1100"/>
              <a:buFont typeface="Arial"/>
              <a:buNone/>
            </a:pPr>
            <a:r>
              <a:rPr lang="en">
                <a:solidFill>
                  <a:schemeClr val="dk1"/>
                </a:solidFill>
                <a:latin typeface="Calibri"/>
                <a:ea typeface="Calibri"/>
                <a:cs typeface="Calibri"/>
                <a:sym typeface="Calibri"/>
              </a:rPr>
              <a:t>Mientras Adán nombraba a los animales, notó algo. Ninguno de los animales parecía coincidir con él. Había dos de cada tipo de animal, pero solo había un Adán. Había un león macho y una leona, y un tigre macho y una tigresa, pero solo un Adán. Nadie era como él, entonces, ¿cómo tendría Adán una familia?</a:t>
            </a:r>
            <a:endParaRPr sz="1200">
              <a:solidFill>
                <a:schemeClr val="dk1"/>
              </a:solidFill>
              <a:latin typeface="Calibri"/>
              <a:ea typeface="Calibri"/>
              <a:cs typeface="Calibri"/>
              <a:sym typeface="Calibri"/>
            </a:endParaRPr>
          </a:p>
        </p:txBody>
      </p:sp>
      <p:sp>
        <p:nvSpPr>
          <p:cNvPr id="196" name="Google Shape;196;p6:notes"/>
          <p:cNvSpPr txBox="1"/>
          <p:nvPr>
            <p:ph idx="12" type="sldNum"/>
          </p:nvPr>
        </p:nvSpPr>
        <p:spPr>
          <a:xfrm>
            <a:off x="3884618" y="8685230"/>
            <a:ext cx="2971804" cy="458786"/>
          </a:xfrm>
          <a:prstGeom prst="rect">
            <a:avLst/>
          </a:prstGeom>
          <a:noFill/>
          <a:ln>
            <a:noFill/>
          </a:ln>
        </p:spPr>
        <p:txBody>
          <a:bodyPr anchorCtr="0" anchor="b" bIns="49525" lIns="99050" spcFirstLastPara="1" rIns="99050" wrap="square" tIns="495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p7:notes"/>
          <p:cNvSpPr txBox="1"/>
          <p:nvPr>
            <p:ph idx="1" type="body"/>
          </p:nvPr>
        </p:nvSpPr>
        <p:spPr>
          <a:xfrm>
            <a:off x="685801" y="4400558"/>
            <a:ext cx="5486407" cy="3600458"/>
          </a:xfrm>
          <a:prstGeom prst="rect">
            <a:avLst/>
          </a:prstGeom>
          <a:noFill/>
          <a:ln>
            <a:noFill/>
          </a:ln>
        </p:spPr>
        <p:txBody>
          <a:bodyPr anchorCtr="0" anchor="t" bIns="49525" lIns="99050" spcFirstLastPara="1" rIns="99050" wrap="square" tIns="495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7. Pero, por supuesto, Dios ya había pensado en eso. Su plan era tan asombroso como todas las otras cosas que había estado haciendo cada día. En este sexto día, Dios hizo que Adán cayera en un sueño profundo. Mientras Adán dormía, Él tomó uno de los huesos de la costilla de Adán y creó una pareja perfecta para Adán. Dios creó a la primera mujer y su nombre era Eva.</a:t>
            </a:r>
            <a:endParaRPr>
              <a:solidFill>
                <a:schemeClr val="dk1"/>
              </a:solidFill>
              <a:latin typeface="Calibri"/>
              <a:ea typeface="Calibri"/>
              <a:cs typeface="Calibri"/>
              <a:sym typeface="Calibri"/>
            </a:endParaRPr>
          </a:p>
          <a:p>
            <a:pPr indent="0" lvl="0" marL="0" rtl="0" algn="l">
              <a:spcBef>
                <a:spcPts val="1200"/>
              </a:spcBef>
              <a:spcAft>
                <a:spcPts val="1200"/>
              </a:spcAft>
              <a:buClr>
                <a:schemeClr val="dk1"/>
              </a:buClr>
              <a:buSzPts val="1100"/>
              <a:buFont typeface="Arial"/>
              <a:buNone/>
            </a:pPr>
            <a:r>
              <a:rPr lang="en">
                <a:solidFill>
                  <a:schemeClr val="dk1"/>
                </a:solidFill>
                <a:latin typeface="Calibri"/>
                <a:ea typeface="Calibri"/>
                <a:cs typeface="Calibri"/>
                <a:sym typeface="Calibri"/>
              </a:rPr>
              <a:t>Finalmente, Adán tenía a alguien como él. Adán y Eva podían tener una familia. En los años venideros, habría más y más personas.</a:t>
            </a:r>
            <a:endParaRPr sz="1200">
              <a:solidFill>
                <a:schemeClr val="dk1"/>
              </a:solidFill>
              <a:latin typeface="Calibri"/>
              <a:ea typeface="Calibri"/>
              <a:cs typeface="Calibri"/>
              <a:sym typeface="Calibri"/>
            </a:endParaRPr>
          </a:p>
        </p:txBody>
      </p:sp>
      <p:sp>
        <p:nvSpPr>
          <p:cNvPr id="204" name="Google Shape;204;p7:notes"/>
          <p:cNvSpPr txBox="1"/>
          <p:nvPr>
            <p:ph idx="12" type="sldNum"/>
          </p:nvPr>
        </p:nvSpPr>
        <p:spPr>
          <a:xfrm>
            <a:off x="3884618" y="8685230"/>
            <a:ext cx="2971804" cy="458786"/>
          </a:xfrm>
          <a:prstGeom prst="rect">
            <a:avLst/>
          </a:prstGeom>
          <a:noFill/>
          <a:ln>
            <a:noFill/>
          </a:ln>
        </p:spPr>
        <p:txBody>
          <a:bodyPr anchorCtr="0" anchor="b" bIns="49525" lIns="99050" spcFirstLastPara="1" rIns="99050" wrap="square" tIns="495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8:notes"/>
          <p:cNvSpPr txBox="1"/>
          <p:nvPr>
            <p:ph idx="1" type="body"/>
          </p:nvPr>
        </p:nvSpPr>
        <p:spPr>
          <a:xfrm>
            <a:off x="685801" y="4400558"/>
            <a:ext cx="5486407" cy="3600458"/>
          </a:xfrm>
          <a:prstGeom prst="rect">
            <a:avLst/>
          </a:prstGeom>
          <a:noFill/>
          <a:ln>
            <a:noFill/>
          </a:ln>
        </p:spPr>
        <p:txBody>
          <a:bodyPr anchorCtr="0" anchor="t" bIns="49525" lIns="99050" spcFirstLastPara="1" rIns="99050" wrap="square" tIns="495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8. El mundo de Dios era increíble y maravilloso. Y esto es lo que la Biblia dice que sucedió después.</a:t>
            </a:r>
            <a:endParaRPr>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
                <a:solidFill>
                  <a:schemeClr val="dk1"/>
                </a:solidFill>
                <a:latin typeface="Calibri"/>
                <a:ea typeface="Calibri"/>
                <a:cs typeface="Calibri"/>
                <a:sym typeface="Calibri"/>
              </a:rPr>
              <a:t>“Así quedaron terminados los cielos y la tierra y todo lo que hay en ellos. Al séptimo día, Dios terminó el trabajo que había estado haciendo. Así que el séptimo día descansó de todo su trabajo. Dios bendijo el séptimo día y lo santificó, porque en ese día descansó de toda la obra que había hecho en la creación del mundo.”</a:t>
            </a:r>
            <a:endParaRPr>
              <a:solidFill>
                <a:schemeClr val="dk1"/>
              </a:solidFill>
              <a:latin typeface="Calibri"/>
              <a:ea typeface="Calibri"/>
              <a:cs typeface="Calibri"/>
              <a:sym typeface="Calibri"/>
            </a:endParaRPr>
          </a:p>
          <a:p>
            <a:pPr indent="0" lvl="0" marL="0" rtl="0" algn="l">
              <a:spcBef>
                <a:spcPts val="1200"/>
              </a:spcBef>
              <a:spcAft>
                <a:spcPts val="1200"/>
              </a:spcAft>
              <a:buClr>
                <a:schemeClr val="dk1"/>
              </a:buClr>
              <a:buSzPts val="1100"/>
              <a:buFont typeface="Arial"/>
              <a:buNone/>
            </a:pPr>
            <a:r>
              <a:rPr lang="en">
                <a:solidFill>
                  <a:schemeClr val="dk1"/>
                </a:solidFill>
                <a:latin typeface="Calibri"/>
                <a:ea typeface="Calibri"/>
                <a:cs typeface="Calibri"/>
                <a:sym typeface="Calibri"/>
              </a:rPr>
              <a:t>El mundo de Dios era hermoso, tal como Él quería que fuera. Dijo que era “bueno.”</a:t>
            </a:r>
            <a:endParaRPr sz="1200">
              <a:solidFill>
                <a:schemeClr val="dk1"/>
              </a:solidFill>
              <a:latin typeface="Calibri"/>
              <a:ea typeface="Calibri"/>
              <a:cs typeface="Calibri"/>
              <a:sym typeface="Calibri"/>
            </a:endParaRPr>
          </a:p>
        </p:txBody>
      </p:sp>
      <p:sp>
        <p:nvSpPr>
          <p:cNvPr id="212" name="Google Shape;212;p8:notes"/>
          <p:cNvSpPr txBox="1"/>
          <p:nvPr>
            <p:ph idx="12" type="sldNum"/>
          </p:nvPr>
        </p:nvSpPr>
        <p:spPr>
          <a:xfrm>
            <a:off x="3884618" y="8685230"/>
            <a:ext cx="2971804" cy="458786"/>
          </a:xfrm>
          <a:prstGeom prst="rect">
            <a:avLst/>
          </a:prstGeom>
          <a:noFill/>
          <a:ln>
            <a:noFill/>
          </a:ln>
        </p:spPr>
        <p:txBody>
          <a:bodyPr anchorCtr="0" anchor="b" bIns="49525" lIns="99050" spcFirstLastPara="1" rIns="99050" wrap="square" tIns="495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 name="Google Shape;219;p9:notes"/>
          <p:cNvSpPr txBox="1"/>
          <p:nvPr>
            <p:ph idx="1" type="body"/>
          </p:nvPr>
        </p:nvSpPr>
        <p:spPr>
          <a:xfrm>
            <a:off x="685801" y="4400558"/>
            <a:ext cx="5486407" cy="3600458"/>
          </a:xfrm>
          <a:prstGeom prst="rect">
            <a:avLst/>
          </a:prstGeom>
          <a:noFill/>
          <a:ln>
            <a:noFill/>
          </a:ln>
        </p:spPr>
        <p:txBody>
          <a:bodyPr anchorCtr="0" anchor="t" bIns="49525" lIns="99050" spcFirstLastPara="1" rIns="99050" wrap="square" tIns="49525">
            <a:noAutofit/>
          </a:bodyPr>
          <a:lstStyle/>
          <a:p>
            <a:pPr indent="0" lvl="0" marL="0" rtl="0" algn="l">
              <a:spcBef>
                <a:spcPts val="0"/>
              </a:spcBef>
              <a:spcAft>
                <a:spcPts val="1200"/>
              </a:spcAft>
              <a:buClr>
                <a:schemeClr val="dk1"/>
              </a:buClr>
              <a:buSzPts val="1100"/>
              <a:buFont typeface="Arial"/>
              <a:buNone/>
            </a:pPr>
            <a:r>
              <a:rPr lang="en">
                <a:solidFill>
                  <a:schemeClr val="dk1"/>
                </a:solidFill>
                <a:latin typeface="Calibri"/>
                <a:ea typeface="Calibri"/>
                <a:cs typeface="Calibri"/>
                <a:sym typeface="Calibri"/>
              </a:rPr>
              <a:t>9. Era el momento de pensar y disfrutar todo lo que había creado. Así que eso fue precisamente lo que Dios hizo en el séptimo día. Él descansó.</a:t>
            </a:r>
            <a:endParaRPr sz="1200">
              <a:solidFill>
                <a:schemeClr val="dk1"/>
              </a:solidFill>
              <a:latin typeface="Calibri"/>
              <a:ea typeface="Calibri"/>
              <a:cs typeface="Calibri"/>
              <a:sym typeface="Calibri"/>
            </a:endParaRPr>
          </a:p>
        </p:txBody>
      </p:sp>
      <p:sp>
        <p:nvSpPr>
          <p:cNvPr id="220" name="Google Shape;220;p9:notes"/>
          <p:cNvSpPr txBox="1"/>
          <p:nvPr>
            <p:ph idx="12" type="sldNum"/>
          </p:nvPr>
        </p:nvSpPr>
        <p:spPr>
          <a:xfrm>
            <a:off x="3884618" y="8685230"/>
            <a:ext cx="2971804" cy="458786"/>
          </a:xfrm>
          <a:prstGeom prst="rect">
            <a:avLst/>
          </a:prstGeom>
          <a:noFill/>
          <a:ln>
            <a:noFill/>
          </a:ln>
        </p:spPr>
        <p:txBody>
          <a:bodyPr anchorCtr="0" anchor="b" bIns="49525" lIns="99050" spcFirstLastPara="1" rIns="99050" wrap="square" tIns="495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143000" y="1122908"/>
            <a:ext cx="6858000" cy="2387700"/>
          </a:xfrm>
          <a:prstGeom prst="rect">
            <a:avLst/>
          </a:prstGeom>
          <a:noFill/>
          <a:ln>
            <a:noFill/>
          </a:ln>
        </p:spPr>
        <p:txBody>
          <a:bodyPr anchorCtr="0" anchor="b" bIns="29450" lIns="58925" spcFirstLastPara="1" rIns="58925" wrap="square" tIns="29450">
            <a:noAutofit/>
          </a:bodyPr>
          <a:lstStyle>
            <a:lvl1pPr lvl="0" algn="ctr">
              <a:lnSpc>
                <a:spcPct val="100000"/>
              </a:lnSpc>
              <a:spcBef>
                <a:spcPts val="0"/>
              </a:spcBef>
              <a:spcAft>
                <a:spcPts val="0"/>
              </a:spcAft>
              <a:buSzPts val="900"/>
              <a:buNone/>
              <a:defRPr sz="3900"/>
            </a:lvl1pPr>
            <a:lvl2pPr lvl="1" algn="ctr">
              <a:lnSpc>
                <a:spcPct val="100000"/>
              </a:lnSpc>
              <a:spcBef>
                <a:spcPts val="0"/>
              </a:spcBef>
              <a:spcAft>
                <a:spcPts val="0"/>
              </a:spcAft>
              <a:buSzPts val="900"/>
              <a:buNone/>
              <a:defRPr/>
            </a:lvl2pPr>
            <a:lvl3pPr lvl="2" algn="ctr">
              <a:lnSpc>
                <a:spcPct val="100000"/>
              </a:lnSpc>
              <a:spcBef>
                <a:spcPts val="0"/>
              </a:spcBef>
              <a:spcAft>
                <a:spcPts val="0"/>
              </a:spcAft>
              <a:buSzPts val="900"/>
              <a:buNone/>
              <a:defRPr/>
            </a:lvl3pPr>
            <a:lvl4pPr lvl="3" algn="ctr">
              <a:lnSpc>
                <a:spcPct val="100000"/>
              </a:lnSpc>
              <a:spcBef>
                <a:spcPts val="0"/>
              </a:spcBef>
              <a:spcAft>
                <a:spcPts val="0"/>
              </a:spcAft>
              <a:buSzPts val="900"/>
              <a:buNone/>
              <a:defRPr/>
            </a:lvl4pPr>
            <a:lvl5pPr lvl="4" algn="ctr">
              <a:lnSpc>
                <a:spcPct val="100000"/>
              </a:lnSpc>
              <a:spcBef>
                <a:spcPts val="0"/>
              </a:spcBef>
              <a:spcAft>
                <a:spcPts val="0"/>
              </a:spcAft>
              <a:buSzPts val="900"/>
              <a:buNone/>
              <a:defRPr/>
            </a:lvl5pPr>
            <a:lvl6pPr lvl="5" algn="ctr">
              <a:lnSpc>
                <a:spcPct val="100000"/>
              </a:lnSpc>
              <a:spcBef>
                <a:spcPts val="0"/>
              </a:spcBef>
              <a:spcAft>
                <a:spcPts val="0"/>
              </a:spcAft>
              <a:buSzPts val="900"/>
              <a:buNone/>
              <a:defRPr/>
            </a:lvl6pPr>
            <a:lvl7pPr lvl="6" algn="ctr">
              <a:lnSpc>
                <a:spcPct val="100000"/>
              </a:lnSpc>
              <a:spcBef>
                <a:spcPts val="0"/>
              </a:spcBef>
              <a:spcAft>
                <a:spcPts val="0"/>
              </a:spcAft>
              <a:buSzPts val="900"/>
              <a:buNone/>
              <a:defRPr/>
            </a:lvl7pPr>
            <a:lvl8pPr lvl="7" algn="ctr">
              <a:lnSpc>
                <a:spcPct val="100000"/>
              </a:lnSpc>
              <a:spcBef>
                <a:spcPts val="0"/>
              </a:spcBef>
              <a:spcAft>
                <a:spcPts val="0"/>
              </a:spcAft>
              <a:buSzPts val="900"/>
              <a:buNone/>
              <a:defRPr/>
            </a:lvl8pPr>
            <a:lvl9pPr lvl="8" algn="ctr">
              <a:lnSpc>
                <a:spcPct val="100000"/>
              </a:lnSpc>
              <a:spcBef>
                <a:spcPts val="0"/>
              </a:spcBef>
              <a:spcAft>
                <a:spcPts val="0"/>
              </a:spcAft>
              <a:buSzPts val="900"/>
              <a:buNone/>
              <a:defRPr/>
            </a:lvl9pPr>
          </a:lstStyle>
          <a:p/>
        </p:txBody>
      </p:sp>
      <p:sp>
        <p:nvSpPr>
          <p:cNvPr id="13" name="Google Shape;13;p2"/>
          <p:cNvSpPr txBox="1"/>
          <p:nvPr>
            <p:ph idx="1" type="subTitle"/>
          </p:nvPr>
        </p:nvSpPr>
        <p:spPr>
          <a:xfrm>
            <a:off x="1143000" y="3602013"/>
            <a:ext cx="6858000" cy="1655400"/>
          </a:xfrm>
          <a:prstGeom prst="rect">
            <a:avLst/>
          </a:prstGeom>
          <a:noFill/>
          <a:ln>
            <a:noFill/>
          </a:ln>
        </p:spPr>
        <p:txBody>
          <a:bodyPr anchorCtr="0" anchor="t" bIns="29450" lIns="58925" spcFirstLastPara="1" rIns="58925" wrap="square" tIns="29450">
            <a:noAutofit/>
          </a:bodyPr>
          <a:lstStyle>
            <a:lvl1pPr lvl="0" algn="ctr">
              <a:lnSpc>
                <a:spcPct val="100000"/>
              </a:lnSpc>
              <a:spcBef>
                <a:spcPts val="300"/>
              </a:spcBef>
              <a:spcAft>
                <a:spcPts val="0"/>
              </a:spcAft>
              <a:buClr>
                <a:schemeClr val="dk1"/>
              </a:buClr>
              <a:buSzPts val="1500"/>
              <a:buFont typeface="Arial"/>
              <a:buNone/>
              <a:defRPr sz="1500"/>
            </a:lvl1pPr>
            <a:lvl2pPr lvl="1" algn="ctr">
              <a:lnSpc>
                <a:spcPct val="100000"/>
              </a:lnSpc>
              <a:spcBef>
                <a:spcPts val="300"/>
              </a:spcBef>
              <a:spcAft>
                <a:spcPts val="0"/>
              </a:spcAft>
              <a:buClr>
                <a:schemeClr val="dk1"/>
              </a:buClr>
              <a:buSzPts val="1300"/>
              <a:buFont typeface="Arial"/>
              <a:buNone/>
              <a:defRPr sz="1300"/>
            </a:lvl2pPr>
            <a:lvl3pPr lvl="2" algn="ctr">
              <a:lnSpc>
                <a:spcPct val="100000"/>
              </a:lnSpc>
              <a:spcBef>
                <a:spcPts val="200"/>
              </a:spcBef>
              <a:spcAft>
                <a:spcPts val="0"/>
              </a:spcAft>
              <a:buClr>
                <a:schemeClr val="dk1"/>
              </a:buClr>
              <a:buSzPts val="1200"/>
              <a:buFont typeface="Arial"/>
              <a:buNone/>
              <a:defRPr sz="1200"/>
            </a:lvl3pPr>
            <a:lvl4pPr lvl="3" algn="ctr">
              <a:lnSpc>
                <a:spcPct val="100000"/>
              </a:lnSpc>
              <a:spcBef>
                <a:spcPts val="200"/>
              </a:spcBef>
              <a:spcAft>
                <a:spcPts val="0"/>
              </a:spcAft>
              <a:buClr>
                <a:schemeClr val="dk1"/>
              </a:buClr>
              <a:buSzPts val="1000"/>
              <a:buFont typeface="Arial"/>
              <a:buNone/>
              <a:defRPr sz="1000"/>
            </a:lvl4pPr>
            <a:lvl5pPr lvl="4" algn="ctr">
              <a:lnSpc>
                <a:spcPct val="100000"/>
              </a:lnSpc>
              <a:spcBef>
                <a:spcPts val="200"/>
              </a:spcBef>
              <a:spcAft>
                <a:spcPts val="0"/>
              </a:spcAft>
              <a:buClr>
                <a:schemeClr val="dk1"/>
              </a:buClr>
              <a:buSzPts val="1000"/>
              <a:buFont typeface="Arial"/>
              <a:buNone/>
              <a:defRPr sz="1000"/>
            </a:lvl5pPr>
            <a:lvl6pPr lvl="5" algn="ctr">
              <a:lnSpc>
                <a:spcPct val="90000"/>
              </a:lnSpc>
              <a:spcBef>
                <a:spcPts val="300"/>
              </a:spcBef>
              <a:spcAft>
                <a:spcPts val="0"/>
              </a:spcAft>
              <a:buClr>
                <a:schemeClr val="dk1"/>
              </a:buClr>
              <a:buSzPts val="1000"/>
              <a:buNone/>
              <a:defRPr sz="1000"/>
            </a:lvl6pPr>
            <a:lvl7pPr lvl="6" algn="ctr">
              <a:lnSpc>
                <a:spcPct val="90000"/>
              </a:lnSpc>
              <a:spcBef>
                <a:spcPts val="300"/>
              </a:spcBef>
              <a:spcAft>
                <a:spcPts val="0"/>
              </a:spcAft>
              <a:buClr>
                <a:schemeClr val="dk1"/>
              </a:buClr>
              <a:buSzPts val="1000"/>
              <a:buNone/>
              <a:defRPr sz="1000"/>
            </a:lvl7pPr>
            <a:lvl8pPr lvl="7" algn="ctr">
              <a:lnSpc>
                <a:spcPct val="90000"/>
              </a:lnSpc>
              <a:spcBef>
                <a:spcPts val="300"/>
              </a:spcBef>
              <a:spcAft>
                <a:spcPts val="0"/>
              </a:spcAft>
              <a:buClr>
                <a:schemeClr val="dk1"/>
              </a:buClr>
              <a:buSzPts val="1000"/>
              <a:buNone/>
              <a:defRPr sz="1000"/>
            </a:lvl8pPr>
            <a:lvl9pPr lvl="8" algn="ctr">
              <a:lnSpc>
                <a:spcPct val="90000"/>
              </a:lnSpc>
              <a:spcBef>
                <a:spcPts val="300"/>
              </a:spcBef>
              <a:spcAft>
                <a:spcPts val="0"/>
              </a:spcAft>
              <a:buClr>
                <a:schemeClr val="dk1"/>
              </a:buClr>
              <a:buSzPts val="1000"/>
              <a:buNone/>
              <a:defRPr sz="1000"/>
            </a:lvl9pPr>
          </a:lstStyle>
          <a:p/>
        </p:txBody>
      </p:sp>
      <p:sp>
        <p:nvSpPr>
          <p:cNvPr id="14" name="Google Shape;14;p2"/>
          <p:cNvSpPr txBox="1"/>
          <p:nvPr>
            <p:ph idx="10" type="dt"/>
          </p:nvPr>
        </p:nvSpPr>
        <p:spPr>
          <a:xfrm>
            <a:off x="321469" y="4391174"/>
            <a:ext cx="1500300" cy="334800"/>
          </a:xfrm>
          <a:prstGeom prst="rect">
            <a:avLst/>
          </a:prstGeom>
          <a:noFill/>
          <a:ln>
            <a:noFill/>
          </a:ln>
        </p:spPr>
        <p:txBody>
          <a:bodyPr anchorCtr="0" anchor="t" bIns="29450" lIns="58925" spcFirstLastPara="1" rIns="58925" wrap="square" tIns="2945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15" name="Google Shape;15;p2"/>
          <p:cNvSpPr txBox="1"/>
          <p:nvPr>
            <p:ph idx="11" type="ftr"/>
          </p:nvPr>
        </p:nvSpPr>
        <p:spPr>
          <a:xfrm>
            <a:off x="2196703" y="4391174"/>
            <a:ext cx="2036100" cy="334800"/>
          </a:xfrm>
          <a:prstGeom prst="rect">
            <a:avLst/>
          </a:prstGeom>
          <a:noFill/>
          <a:ln>
            <a:noFill/>
          </a:ln>
        </p:spPr>
        <p:txBody>
          <a:bodyPr anchorCtr="0" anchor="t" bIns="29450" lIns="58925" spcFirstLastPara="1" rIns="58925" wrap="square" tIns="29450">
            <a:noAutofit/>
          </a:bodyPr>
          <a:lstStyle>
            <a:lvl1pPr lvl="0" algn="ctr">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16" name="Google Shape;16;p2"/>
          <p:cNvSpPr txBox="1"/>
          <p:nvPr>
            <p:ph idx="12" type="sldNum"/>
          </p:nvPr>
        </p:nvSpPr>
        <p:spPr>
          <a:xfrm>
            <a:off x="4607719" y="4391174"/>
            <a:ext cx="1500300" cy="334800"/>
          </a:xfrm>
          <a:prstGeom prst="rect">
            <a:avLst/>
          </a:prstGeom>
          <a:noFill/>
          <a:ln>
            <a:noFill/>
          </a:ln>
        </p:spPr>
        <p:txBody>
          <a:bodyPr anchorCtr="0" anchor="t" bIns="29450" lIns="58925" spcFirstLastPara="1" rIns="58925" wrap="square" tIns="2945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7" name="Shape 67"/>
        <p:cNvGrpSpPr/>
        <p:nvPr/>
      </p:nvGrpSpPr>
      <p:grpSpPr>
        <a:xfrm>
          <a:off x="0" y="0"/>
          <a:ext cx="0" cy="0"/>
          <a:chOff x="0" y="0"/>
          <a:chExt cx="0" cy="0"/>
        </a:xfrm>
      </p:grpSpPr>
      <p:sp>
        <p:nvSpPr>
          <p:cNvPr id="68" name="Google Shape;68;p11"/>
          <p:cNvSpPr txBox="1"/>
          <p:nvPr>
            <p:ph type="title"/>
          </p:nvPr>
        </p:nvSpPr>
        <p:spPr>
          <a:xfrm rot="5400000">
            <a:off x="3327356" y="1527055"/>
            <a:ext cx="4114500" cy="1446600"/>
          </a:xfrm>
          <a:prstGeom prst="rect">
            <a:avLst/>
          </a:prstGeom>
          <a:noFill/>
          <a:ln>
            <a:noFill/>
          </a:ln>
        </p:spPr>
        <p:txBody>
          <a:bodyPr anchorCtr="0" anchor="ctr" bIns="29450" lIns="58925" spcFirstLastPara="1" rIns="58925" wrap="square" tIns="29450">
            <a:noAutofit/>
          </a:bodyPr>
          <a:lstStyle>
            <a:lvl1pPr lvl="0" algn="ctr">
              <a:lnSpc>
                <a:spcPct val="100000"/>
              </a:lnSpc>
              <a:spcBef>
                <a:spcPts val="0"/>
              </a:spcBef>
              <a:spcAft>
                <a:spcPts val="0"/>
              </a:spcAft>
              <a:buSzPts val="900"/>
              <a:buNone/>
              <a:defRPr/>
            </a:lvl1pPr>
            <a:lvl2pPr lvl="1" algn="ctr">
              <a:lnSpc>
                <a:spcPct val="100000"/>
              </a:lnSpc>
              <a:spcBef>
                <a:spcPts val="0"/>
              </a:spcBef>
              <a:spcAft>
                <a:spcPts val="0"/>
              </a:spcAft>
              <a:buSzPts val="900"/>
              <a:buNone/>
              <a:defRPr/>
            </a:lvl2pPr>
            <a:lvl3pPr lvl="2" algn="ctr">
              <a:lnSpc>
                <a:spcPct val="100000"/>
              </a:lnSpc>
              <a:spcBef>
                <a:spcPts val="0"/>
              </a:spcBef>
              <a:spcAft>
                <a:spcPts val="0"/>
              </a:spcAft>
              <a:buSzPts val="900"/>
              <a:buNone/>
              <a:defRPr/>
            </a:lvl3pPr>
            <a:lvl4pPr lvl="3" algn="ctr">
              <a:lnSpc>
                <a:spcPct val="100000"/>
              </a:lnSpc>
              <a:spcBef>
                <a:spcPts val="0"/>
              </a:spcBef>
              <a:spcAft>
                <a:spcPts val="0"/>
              </a:spcAft>
              <a:buSzPts val="900"/>
              <a:buNone/>
              <a:defRPr/>
            </a:lvl4pPr>
            <a:lvl5pPr lvl="4" algn="ctr">
              <a:lnSpc>
                <a:spcPct val="100000"/>
              </a:lnSpc>
              <a:spcBef>
                <a:spcPts val="0"/>
              </a:spcBef>
              <a:spcAft>
                <a:spcPts val="0"/>
              </a:spcAft>
              <a:buSzPts val="900"/>
              <a:buNone/>
              <a:defRPr/>
            </a:lvl5pPr>
            <a:lvl6pPr lvl="5" algn="ctr">
              <a:lnSpc>
                <a:spcPct val="100000"/>
              </a:lnSpc>
              <a:spcBef>
                <a:spcPts val="0"/>
              </a:spcBef>
              <a:spcAft>
                <a:spcPts val="0"/>
              </a:spcAft>
              <a:buSzPts val="900"/>
              <a:buNone/>
              <a:defRPr/>
            </a:lvl6pPr>
            <a:lvl7pPr lvl="6" algn="ctr">
              <a:lnSpc>
                <a:spcPct val="100000"/>
              </a:lnSpc>
              <a:spcBef>
                <a:spcPts val="0"/>
              </a:spcBef>
              <a:spcAft>
                <a:spcPts val="0"/>
              </a:spcAft>
              <a:buSzPts val="900"/>
              <a:buNone/>
              <a:defRPr/>
            </a:lvl7pPr>
            <a:lvl8pPr lvl="7" algn="ctr">
              <a:lnSpc>
                <a:spcPct val="100000"/>
              </a:lnSpc>
              <a:spcBef>
                <a:spcPts val="0"/>
              </a:spcBef>
              <a:spcAft>
                <a:spcPts val="0"/>
              </a:spcAft>
              <a:buSzPts val="900"/>
              <a:buNone/>
              <a:defRPr/>
            </a:lvl8pPr>
            <a:lvl9pPr lvl="8" algn="ctr">
              <a:lnSpc>
                <a:spcPct val="100000"/>
              </a:lnSpc>
              <a:spcBef>
                <a:spcPts val="0"/>
              </a:spcBef>
              <a:spcAft>
                <a:spcPts val="0"/>
              </a:spcAft>
              <a:buSzPts val="900"/>
              <a:buNone/>
              <a:defRPr/>
            </a:lvl9pPr>
          </a:lstStyle>
          <a:p/>
        </p:txBody>
      </p:sp>
      <p:sp>
        <p:nvSpPr>
          <p:cNvPr id="69" name="Google Shape;69;p11"/>
          <p:cNvSpPr txBox="1"/>
          <p:nvPr>
            <p:ph idx="1" type="body"/>
          </p:nvPr>
        </p:nvSpPr>
        <p:spPr>
          <a:xfrm rot="5400000">
            <a:off x="380541" y="134005"/>
            <a:ext cx="4114500" cy="4232700"/>
          </a:xfrm>
          <a:prstGeom prst="rect">
            <a:avLst/>
          </a:prstGeom>
          <a:noFill/>
          <a:ln>
            <a:noFill/>
          </a:ln>
        </p:spPr>
        <p:txBody>
          <a:bodyPr anchorCtr="0" anchor="t" bIns="29450" lIns="58925" spcFirstLastPara="1" rIns="58925" wrap="square" tIns="29450">
            <a:noAutofit/>
          </a:bodyPr>
          <a:lstStyle>
            <a:lvl1pPr indent="-304800" lvl="0" marL="457200" algn="l">
              <a:lnSpc>
                <a:spcPct val="100000"/>
              </a:lnSpc>
              <a:spcBef>
                <a:spcPts val="200"/>
              </a:spcBef>
              <a:spcAft>
                <a:spcPts val="0"/>
              </a:spcAft>
              <a:buClr>
                <a:schemeClr val="dk1"/>
              </a:buClr>
              <a:buSzPts val="1200"/>
              <a:buChar char="•"/>
              <a:defRPr/>
            </a:lvl1pPr>
            <a:lvl2pPr indent="-304800" lvl="1" marL="914400" algn="l">
              <a:lnSpc>
                <a:spcPct val="100000"/>
              </a:lnSpc>
              <a:spcBef>
                <a:spcPts val="200"/>
              </a:spcBef>
              <a:spcAft>
                <a:spcPts val="0"/>
              </a:spcAft>
              <a:buClr>
                <a:schemeClr val="dk1"/>
              </a:buClr>
              <a:buSzPts val="1200"/>
              <a:buChar char="–"/>
              <a:defRPr/>
            </a:lvl2pPr>
            <a:lvl3pPr indent="-304800" lvl="2" marL="1371600" algn="l">
              <a:lnSpc>
                <a:spcPct val="100000"/>
              </a:lnSpc>
              <a:spcBef>
                <a:spcPts val="200"/>
              </a:spcBef>
              <a:spcAft>
                <a:spcPts val="0"/>
              </a:spcAft>
              <a:buClr>
                <a:schemeClr val="dk1"/>
              </a:buClr>
              <a:buSzPts val="1200"/>
              <a:buChar char="•"/>
              <a:defRPr/>
            </a:lvl3pPr>
            <a:lvl4pPr indent="-304800" lvl="3" marL="1828800" algn="l">
              <a:lnSpc>
                <a:spcPct val="100000"/>
              </a:lnSpc>
              <a:spcBef>
                <a:spcPts val="200"/>
              </a:spcBef>
              <a:spcAft>
                <a:spcPts val="0"/>
              </a:spcAft>
              <a:buClr>
                <a:schemeClr val="dk1"/>
              </a:buClr>
              <a:buSzPts val="1200"/>
              <a:buChar char="–"/>
              <a:defRPr/>
            </a:lvl4pPr>
            <a:lvl5pPr indent="-304800" lvl="4" marL="2286000" algn="l">
              <a:lnSpc>
                <a:spcPct val="100000"/>
              </a:lnSpc>
              <a:spcBef>
                <a:spcPts val="200"/>
              </a:spcBef>
              <a:spcAft>
                <a:spcPts val="0"/>
              </a:spcAft>
              <a:buClr>
                <a:schemeClr val="dk1"/>
              </a:buClr>
              <a:buSzPts val="1200"/>
              <a:buChar char="»"/>
              <a:defRPr/>
            </a:lvl5pPr>
            <a:lvl6pPr indent="-304800" lvl="5" marL="2743200" algn="l">
              <a:lnSpc>
                <a:spcPct val="90000"/>
              </a:lnSpc>
              <a:spcBef>
                <a:spcPts val="300"/>
              </a:spcBef>
              <a:spcAft>
                <a:spcPts val="0"/>
              </a:spcAft>
              <a:buClr>
                <a:schemeClr val="dk1"/>
              </a:buClr>
              <a:buSzPts val="1200"/>
              <a:buChar char="•"/>
              <a:defRPr/>
            </a:lvl6pPr>
            <a:lvl7pPr indent="-304800" lvl="6" marL="3200400" algn="l">
              <a:lnSpc>
                <a:spcPct val="90000"/>
              </a:lnSpc>
              <a:spcBef>
                <a:spcPts val="300"/>
              </a:spcBef>
              <a:spcAft>
                <a:spcPts val="0"/>
              </a:spcAft>
              <a:buClr>
                <a:schemeClr val="dk1"/>
              </a:buClr>
              <a:buSzPts val="1200"/>
              <a:buChar char="•"/>
              <a:defRPr/>
            </a:lvl7pPr>
            <a:lvl8pPr indent="-304800" lvl="7" marL="3657600" algn="l">
              <a:lnSpc>
                <a:spcPct val="90000"/>
              </a:lnSpc>
              <a:spcBef>
                <a:spcPts val="300"/>
              </a:spcBef>
              <a:spcAft>
                <a:spcPts val="0"/>
              </a:spcAft>
              <a:buClr>
                <a:schemeClr val="dk1"/>
              </a:buClr>
              <a:buSzPts val="1200"/>
              <a:buChar char="•"/>
              <a:defRPr/>
            </a:lvl8pPr>
            <a:lvl9pPr indent="-304800" lvl="8" marL="4114800" algn="l">
              <a:lnSpc>
                <a:spcPct val="90000"/>
              </a:lnSpc>
              <a:spcBef>
                <a:spcPts val="300"/>
              </a:spcBef>
              <a:spcAft>
                <a:spcPts val="0"/>
              </a:spcAft>
              <a:buClr>
                <a:schemeClr val="dk1"/>
              </a:buClr>
              <a:buSzPts val="1200"/>
              <a:buChar char="•"/>
              <a:defRPr/>
            </a:lvl9pPr>
          </a:lstStyle>
          <a:p/>
        </p:txBody>
      </p:sp>
      <p:sp>
        <p:nvSpPr>
          <p:cNvPr id="70" name="Google Shape;70;p11"/>
          <p:cNvSpPr txBox="1"/>
          <p:nvPr>
            <p:ph idx="10" type="dt"/>
          </p:nvPr>
        </p:nvSpPr>
        <p:spPr>
          <a:xfrm>
            <a:off x="321469" y="4391174"/>
            <a:ext cx="1500300" cy="334800"/>
          </a:xfrm>
          <a:prstGeom prst="rect">
            <a:avLst/>
          </a:prstGeom>
          <a:noFill/>
          <a:ln>
            <a:noFill/>
          </a:ln>
        </p:spPr>
        <p:txBody>
          <a:bodyPr anchorCtr="0" anchor="t" bIns="29450" lIns="58925" spcFirstLastPara="1" rIns="58925" wrap="square" tIns="2945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71" name="Google Shape;71;p11"/>
          <p:cNvSpPr txBox="1"/>
          <p:nvPr>
            <p:ph idx="11" type="ftr"/>
          </p:nvPr>
        </p:nvSpPr>
        <p:spPr>
          <a:xfrm>
            <a:off x="2196703" y="4391174"/>
            <a:ext cx="2036100" cy="334800"/>
          </a:xfrm>
          <a:prstGeom prst="rect">
            <a:avLst/>
          </a:prstGeom>
          <a:noFill/>
          <a:ln>
            <a:noFill/>
          </a:ln>
        </p:spPr>
        <p:txBody>
          <a:bodyPr anchorCtr="0" anchor="t" bIns="29450" lIns="58925" spcFirstLastPara="1" rIns="58925" wrap="square" tIns="29450">
            <a:noAutofit/>
          </a:bodyPr>
          <a:lstStyle>
            <a:lvl1pPr lvl="0" algn="ctr">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72" name="Google Shape;72;p11"/>
          <p:cNvSpPr txBox="1"/>
          <p:nvPr>
            <p:ph idx="12" type="sldNum"/>
          </p:nvPr>
        </p:nvSpPr>
        <p:spPr>
          <a:xfrm>
            <a:off x="4607719" y="4391174"/>
            <a:ext cx="1500300" cy="334800"/>
          </a:xfrm>
          <a:prstGeom prst="rect">
            <a:avLst/>
          </a:prstGeom>
          <a:noFill/>
          <a:ln>
            <a:noFill/>
          </a:ln>
        </p:spPr>
        <p:txBody>
          <a:bodyPr anchorCtr="0" anchor="t" bIns="29450" lIns="58925" spcFirstLastPara="1" rIns="58925" wrap="square" tIns="2945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9" name="Shape 79"/>
        <p:cNvGrpSpPr/>
        <p:nvPr/>
      </p:nvGrpSpPr>
      <p:grpSpPr>
        <a:xfrm>
          <a:off x="0" y="0"/>
          <a:ext cx="0" cy="0"/>
          <a:chOff x="0" y="0"/>
          <a:chExt cx="0" cy="0"/>
        </a:xfrm>
      </p:grpSpPr>
      <p:sp>
        <p:nvSpPr>
          <p:cNvPr id="80" name="Google Shape;80;p13"/>
          <p:cNvSpPr txBox="1"/>
          <p:nvPr>
            <p:ph type="ctrTitle"/>
          </p:nvPr>
        </p:nvSpPr>
        <p:spPr>
          <a:xfrm>
            <a:off x="685800" y="2130425"/>
            <a:ext cx="7772400" cy="1470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9pPr>
          </a:lstStyle>
          <a:p/>
        </p:txBody>
      </p:sp>
      <p:sp>
        <p:nvSpPr>
          <p:cNvPr id="81" name="Google Shape;81;p13"/>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lvl="1" marR="0" algn="ctr">
              <a:lnSpc>
                <a:spcPct val="100000"/>
              </a:lnSpc>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algn="ctr">
              <a:lnSpc>
                <a:spcPct val="100000"/>
              </a:lnSpc>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82" name="Google Shape;82;p13"/>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98989"/>
              </a:buClr>
              <a:buSzPts val="1400"/>
              <a:buFont typeface="Calibri"/>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83" name="Google Shape;83;p13"/>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84" name="Google Shape;84;p1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5" name="Shape 85"/>
        <p:cNvGrpSpPr/>
        <p:nvPr/>
      </p:nvGrpSpPr>
      <p:grpSpPr>
        <a:xfrm>
          <a:off x="0" y="0"/>
          <a:ext cx="0" cy="0"/>
          <a:chOff x="0" y="0"/>
          <a:chExt cx="0" cy="0"/>
        </a:xfrm>
      </p:grpSpPr>
      <p:sp>
        <p:nvSpPr>
          <p:cNvPr id="86" name="Google Shape;86;p14"/>
          <p:cNvSpPr txBox="1"/>
          <p:nvPr>
            <p:ph type="title"/>
          </p:nvPr>
        </p:nvSpPr>
        <p:spPr>
          <a:xfrm>
            <a:off x="457200" y="273050"/>
            <a:ext cx="3008400" cy="11619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1" i="0" sz="20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9pPr>
          </a:lstStyle>
          <a:p/>
        </p:txBody>
      </p:sp>
      <p:sp>
        <p:nvSpPr>
          <p:cNvPr id="87" name="Google Shape;87;p14"/>
          <p:cNvSpPr txBox="1"/>
          <p:nvPr>
            <p:ph idx="1" type="body"/>
          </p:nvPr>
        </p:nvSpPr>
        <p:spPr>
          <a:xfrm>
            <a:off x="3575050" y="273050"/>
            <a:ext cx="5111700" cy="58530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8" name="Google Shape;88;p14"/>
          <p:cNvSpPr txBox="1"/>
          <p:nvPr>
            <p:ph idx="2" type="body"/>
          </p:nvPr>
        </p:nvSpPr>
        <p:spPr>
          <a:xfrm>
            <a:off x="457200" y="1435100"/>
            <a:ext cx="3008400" cy="46911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280"/>
              </a:spcBef>
              <a:spcAft>
                <a:spcPts val="0"/>
              </a:spcAft>
              <a:buClr>
                <a:schemeClr val="dk1"/>
              </a:buClr>
              <a:buSzPts val="3200"/>
              <a:buFont typeface="Arial"/>
              <a:buNone/>
              <a:defRPr b="0" i="0" sz="1400" u="none" cap="none" strike="noStrike">
                <a:solidFill>
                  <a:schemeClr val="dk1"/>
                </a:solidFill>
                <a:latin typeface="Calibri"/>
                <a:ea typeface="Calibri"/>
                <a:cs typeface="Calibri"/>
                <a:sym typeface="Calibri"/>
              </a:defRPr>
            </a:lvl1pPr>
            <a:lvl2pPr indent="-228600" lvl="1" marL="914400" marR="0" algn="l">
              <a:lnSpc>
                <a:spcPct val="100000"/>
              </a:lnSpc>
              <a:spcBef>
                <a:spcPts val="240"/>
              </a:spcBef>
              <a:spcAft>
                <a:spcPts val="0"/>
              </a:spcAft>
              <a:buClr>
                <a:schemeClr val="dk1"/>
              </a:buClr>
              <a:buSzPts val="2800"/>
              <a:buFont typeface="Arial"/>
              <a:buNone/>
              <a:defRPr b="0" i="0" sz="1200" u="none" cap="none" strike="noStrike">
                <a:solidFill>
                  <a:schemeClr val="dk1"/>
                </a:solidFill>
                <a:latin typeface="Calibri"/>
                <a:ea typeface="Calibri"/>
                <a:cs typeface="Calibri"/>
                <a:sym typeface="Calibri"/>
              </a:defRPr>
            </a:lvl2pPr>
            <a:lvl3pPr indent="-228600" lvl="2" marL="1371600" marR="0" algn="l">
              <a:lnSpc>
                <a:spcPct val="100000"/>
              </a:lnSpc>
              <a:spcBef>
                <a:spcPts val="200"/>
              </a:spcBef>
              <a:spcAft>
                <a:spcPts val="0"/>
              </a:spcAft>
              <a:buClr>
                <a:schemeClr val="dk1"/>
              </a:buClr>
              <a:buSzPts val="2400"/>
              <a:buFont typeface="Arial"/>
              <a:buNone/>
              <a:defRPr b="0" i="0" sz="1000" u="none" cap="none" strike="noStrike">
                <a:solidFill>
                  <a:schemeClr val="dk1"/>
                </a:solidFill>
                <a:latin typeface="Calibri"/>
                <a:ea typeface="Calibri"/>
                <a:cs typeface="Calibri"/>
                <a:sym typeface="Calibri"/>
              </a:defRPr>
            </a:lvl3pPr>
            <a:lvl4pPr indent="-228600" lvl="3" marL="18288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4pPr>
            <a:lvl5pPr indent="-228600" lvl="4" marL="22860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5pPr>
            <a:lvl6pPr indent="-228600" lvl="5" marL="27432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228600" lvl="6" marL="32004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228600" lvl="7" marL="36576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228600" lvl="8" marL="41148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89" name="Google Shape;89;p14"/>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98989"/>
              </a:buClr>
              <a:buSzPts val="1400"/>
              <a:buFont typeface="Calibri"/>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90" name="Google Shape;90;p14"/>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91" name="Google Shape;91;p1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2" name="Shape 92"/>
        <p:cNvGrpSpPr/>
        <p:nvPr/>
      </p:nvGrpSpPr>
      <p:grpSpPr>
        <a:xfrm>
          <a:off x="0" y="0"/>
          <a:ext cx="0" cy="0"/>
          <a:chOff x="0" y="0"/>
          <a:chExt cx="0" cy="0"/>
        </a:xfrm>
      </p:grpSpPr>
      <p:sp>
        <p:nvSpPr>
          <p:cNvPr id="93" name="Google Shape;93;p15"/>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9pPr>
          </a:lstStyle>
          <a:p/>
        </p:txBody>
      </p:sp>
      <p:sp>
        <p:nvSpPr>
          <p:cNvPr id="94" name="Google Shape;94;p15"/>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98989"/>
              </a:buClr>
              <a:buSzPts val="1400"/>
              <a:buFont typeface="Calibri"/>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95" name="Google Shape;95;p15"/>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96" name="Google Shape;96;p1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7" name="Shape 97"/>
        <p:cNvGrpSpPr/>
        <p:nvPr/>
      </p:nvGrpSpPr>
      <p:grpSpPr>
        <a:xfrm>
          <a:off x="0" y="0"/>
          <a:ext cx="0" cy="0"/>
          <a:chOff x="0" y="0"/>
          <a:chExt cx="0" cy="0"/>
        </a:xfrm>
      </p:grpSpPr>
      <p:sp>
        <p:nvSpPr>
          <p:cNvPr id="98" name="Google Shape;98;p16"/>
          <p:cNvSpPr txBox="1"/>
          <p:nvPr>
            <p:ph type="title"/>
          </p:nvPr>
        </p:nvSpPr>
        <p:spPr>
          <a:xfrm rot="5400000">
            <a:off x="4732350" y="2171687"/>
            <a:ext cx="5851500" cy="20574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9pPr>
          </a:lstStyle>
          <a:p/>
        </p:txBody>
      </p:sp>
      <p:sp>
        <p:nvSpPr>
          <p:cNvPr id="99" name="Google Shape;99;p16"/>
          <p:cNvSpPr txBox="1"/>
          <p:nvPr>
            <p:ph idx="1" type="body"/>
          </p:nvPr>
        </p:nvSpPr>
        <p:spPr>
          <a:xfrm rot="5400000">
            <a:off x="541350" y="190487"/>
            <a:ext cx="5851500" cy="60198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0" name="Google Shape;100;p16"/>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98989"/>
              </a:buClr>
              <a:buSzPts val="1400"/>
              <a:buFont typeface="Calibri"/>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01" name="Google Shape;101;p16"/>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02" name="Google Shape;102;p1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03" name="Shape 103"/>
        <p:cNvGrpSpPr/>
        <p:nvPr/>
      </p:nvGrpSpPr>
      <p:grpSpPr>
        <a:xfrm>
          <a:off x="0" y="0"/>
          <a:ext cx="0" cy="0"/>
          <a:chOff x="0" y="0"/>
          <a:chExt cx="0" cy="0"/>
        </a:xfrm>
      </p:grpSpPr>
      <p:sp>
        <p:nvSpPr>
          <p:cNvPr id="104" name="Google Shape;104;p17"/>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9pPr>
          </a:lstStyle>
          <a:p/>
        </p:txBody>
      </p:sp>
      <p:sp>
        <p:nvSpPr>
          <p:cNvPr id="105" name="Google Shape;105;p17"/>
          <p:cNvSpPr txBox="1"/>
          <p:nvPr>
            <p:ph idx="1" type="body"/>
          </p:nvPr>
        </p:nvSpPr>
        <p:spPr>
          <a:xfrm rot="5400000">
            <a:off x="2308950" y="-251550"/>
            <a:ext cx="4526100" cy="82296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6" name="Google Shape;106;p17"/>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98989"/>
              </a:buClr>
              <a:buSzPts val="1400"/>
              <a:buFont typeface="Calibri"/>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07" name="Google Shape;107;p17"/>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08" name="Google Shape;108;p17"/>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9" name="Shape 109"/>
        <p:cNvGrpSpPr/>
        <p:nvPr/>
      </p:nvGrpSpPr>
      <p:grpSpPr>
        <a:xfrm>
          <a:off x="0" y="0"/>
          <a:ext cx="0" cy="0"/>
          <a:chOff x="0" y="0"/>
          <a:chExt cx="0" cy="0"/>
        </a:xfrm>
      </p:grpSpPr>
      <p:sp>
        <p:nvSpPr>
          <p:cNvPr id="110" name="Google Shape;110;p18"/>
          <p:cNvSpPr txBox="1"/>
          <p:nvPr>
            <p:ph type="title"/>
          </p:nvPr>
        </p:nvSpPr>
        <p:spPr>
          <a:xfrm>
            <a:off x="1792288" y="4800600"/>
            <a:ext cx="5486400" cy="5667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1" i="0" sz="20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9pPr>
          </a:lstStyle>
          <a:p/>
        </p:txBody>
      </p:sp>
      <p:sp>
        <p:nvSpPr>
          <p:cNvPr id="111" name="Google Shape;111;p18"/>
          <p:cNvSpPr/>
          <p:nvPr>
            <p:ph idx="2" type="pic"/>
          </p:nvPr>
        </p:nvSpPr>
        <p:spPr>
          <a:xfrm>
            <a:off x="1792288" y="612775"/>
            <a:ext cx="5486400" cy="4114800"/>
          </a:xfrm>
          <a:prstGeom prst="rect">
            <a:avLst/>
          </a:prstGeom>
          <a:noFill/>
          <a:ln>
            <a:noFill/>
          </a:ln>
        </p:spPr>
      </p:sp>
      <p:sp>
        <p:nvSpPr>
          <p:cNvPr id="112" name="Google Shape;112;p18"/>
          <p:cNvSpPr txBox="1"/>
          <p:nvPr>
            <p:ph idx="1" type="body"/>
          </p:nvPr>
        </p:nvSpPr>
        <p:spPr>
          <a:xfrm>
            <a:off x="1792288" y="5367337"/>
            <a:ext cx="5486400" cy="8049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280"/>
              </a:spcBef>
              <a:spcAft>
                <a:spcPts val="0"/>
              </a:spcAft>
              <a:buClr>
                <a:schemeClr val="dk1"/>
              </a:buClr>
              <a:buSzPts val="3200"/>
              <a:buFont typeface="Arial"/>
              <a:buNone/>
              <a:defRPr b="0" i="0" sz="1400" u="none" cap="none" strike="noStrike">
                <a:solidFill>
                  <a:schemeClr val="dk1"/>
                </a:solidFill>
                <a:latin typeface="Calibri"/>
                <a:ea typeface="Calibri"/>
                <a:cs typeface="Calibri"/>
                <a:sym typeface="Calibri"/>
              </a:defRPr>
            </a:lvl1pPr>
            <a:lvl2pPr indent="-228600" lvl="1" marL="914400" marR="0" algn="l">
              <a:lnSpc>
                <a:spcPct val="100000"/>
              </a:lnSpc>
              <a:spcBef>
                <a:spcPts val="240"/>
              </a:spcBef>
              <a:spcAft>
                <a:spcPts val="0"/>
              </a:spcAft>
              <a:buClr>
                <a:schemeClr val="dk1"/>
              </a:buClr>
              <a:buSzPts val="2800"/>
              <a:buFont typeface="Arial"/>
              <a:buNone/>
              <a:defRPr b="0" i="0" sz="1200" u="none" cap="none" strike="noStrike">
                <a:solidFill>
                  <a:schemeClr val="dk1"/>
                </a:solidFill>
                <a:latin typeface="Calibri"/>
                <a:ea typeface="Calibri"/>
                <a:cs typeface="Calibri"/>
                <a:sym typeface="Calibri"/>
              </a:defRPr>
            </a:lvl2pPr>
            <a:lvl3pPr indent="-228600" lvl="2" marL="1371600" marR="0" algn="l">
              <a:lnSpc>
                <a:spcPct val="100000"/>
              </a:lnSpc>
              <a:spcBef>
                <a:spcPts val="200"/>
              </a:spcBef>
              <a:spcAft>
                <a:spcPts val="0"/>
              </a:spcAft>
              <a:buClr>
                <a:schemeClr val="dk1"/>
              </a:buClr>
              <a:buSzPts val="2400"/>
              <a:buFont typeface="Arial"/>
              <a:buNone/>
              <a:defRPr b="0" i="0" sz="1000" u="none" cap="none" strike="noStrike">
                <a:solidFill>
                  <a:schemeClr val="dk1"/>
                </a:solidFill>
                <a:latin typeface="Calibri"/>
                <a:ea typeface="Calibri"/>
                <a:cs typeface="Calibri"/>
                <a:sym typeface="Calibri"/>
              </a:defRPr>
            </a:lvl3pPr>
            <a:lvl4pPr indent="-228600" lvl="3" marL="18288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4pPr>
            <a:lvl5pPr indent="-228600" lvl="4" marL="22860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5pPr>
            <a:lvl6pPr indent="-228600" lvl="5" marL="27432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228600" lvl="6" marL="32004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228600" lvl="7" marL="36576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228600" lvl="8" marL="41148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113" name="Google Shape;113;p18"/>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98989"/>
              </a:buClr>
              <a:buSzPts val="1400"/>
              <a:buFont typeface="Calibri"/>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14" name="Google Shape;114;p18"/>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15" name="Google Shape;115;p1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6" name="Shape 116"/>
        <p:cNvGrpSpPr/>
        <p:nvPr/>
      </p:nvGrpSpPr>
      <p:grpSpPr>
        <a:xfrm>
          <a:off x="0" y="0"/>
          <a:ext cx="0" cy="0"/>
          <a:chOff x="0" y="0"/>
          <a:chExt cx="0" cy="0"/>
        </a:xfrm>
      </p:grpSpPr>
      <p:sp>
        <p:nvSpPr>
          <p:cNvPr id="117" name="Google Shape;117;p19"/>
          <p:cNvSpPr txBox="1"/>
          <p:nvPr>
            <p:ph idx="11" type="ftr"/>
          </p:nvPr>
        </p:nvSpPr>
        <p:spPr>
          <a:xfrm>
            <a:off x="286439" y="6356350"/>
            <a:ext cx="5733361"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18" name="Google Shape;118;p19"/>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9" name="Shape 119"/>
        <p:cNvGrpSpPr/>
        <p:nvPr/>
      </p:nvGrpSpPr>
      <p:grpSpPr>
        <a:xfrm>
          <a:off x="0" y="0"/>
          <a:ext cx="0" cy="0"/>
          <a:chOff x="0" y="0"/>
          <a:chExt cx="0" cy="0"/>
        </a:xfrm>
      </p:grpSpPr>
      <p:sp>
        <p:nvSpPr>
          <p:cNvPr id="120" name="Google Shape;120;p20"/>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9pPr>
          </a:lstStyle>
          <a:p/>
        </p:txBody>
      </p:sp>
      <p:sp>
        <p:nvSpPr>
          <p:cNvPr id="121" name="Google Shape;121;p20"/>
          <p:cNvSpPr txBox="1"/>
          <p:nvPr>
            <p:ph idx="1" type="body"/>
          </p:nvPr>
        </p:nvSpPr>
        <p:spPr>
          <a:xfrm>
            <a:off x="457200" y="1535112"/>
            <a:ext cx="4040100" cy="639899"/>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480"/>
              </a:spcBef>
              <a:spcAft>
                <a:spcPts val="0"/>
              </a:spcAft>
              <a:buClr>
                <a:schemeClr val="dk1"/>
              </a:buClr>
              <a:buSzPts val="3200"/>
              <a:buFont typeface="Arial"/>
              <a:buNone/>
              <a:defRPr b="1" i="0" sz="2400" u="none" cap="none" strike="noStrike">
                <a:solidFill>
                  <a:schemeClr val="dk1"/>
                </a:solidFill>
                <a:latin typeface="Calibri"/>
                <a:ea typeface="Calibri"/>
                <a:cs typeface="Calibri"/>
                <a:sym typeface="Calibri"/>
              </a:defRPr>
            </a:lvl1pPr>
            <a:lvl2pPr indent="-228600" lvl="1" marL="914400" marR="0" algn="l">
              <a:lnSpc>
                <a:spcPct val="100000"/>
              </a:lnSpc>
              <a:spcBef>
                <a:spcPts val="400"/>
              </a:spcBef>
              <a:spcAft>
                <a:spcPts val="0"/>
              </a:spcAft>
              <a:buClr>
                <a:schemeClr val="dk1"/>
              </a:buClr>
              <a:buSzPts val="2800"/>
              <a:buFont typeface="Arial"/>
              <a:buNone/>
              <a:defRPr b="1" i="0" sz="2000" u="none" cap="none" strike="noStrike">
                <a:solidFill>
                  <a:schemeClr val="dk1"/>
                </a:solidFill>
                <a:latin typeface="Calibri"/>
                <a:ea typeface="Calibri"/>
                <a:cs typeface="Calibri"/>
                <a:sym typeface="Calibri"/>
              </a:defRPr>
            </a:lvl2pPr>
            <a:lvl3pPr indent="-228600" lvl="2" marL="1371600" marR="0" algn="l">
              <a:lnSpc>
                <a:spcPct val="100000"/>
              </a:lnSpc>
              <a:spcBef>
                <a:spcPts val="360"/>
              </a:spcBef>
              <a:spcAft>
                <a:spcPts val="0"/>
              </a:spcAft>
              <a:buClr>
                <a:schemeClr val="dk1"/>
              </a:buClr>
              <a:buSzPts val="2400"/>
              <a:buFont typeface="Arial"/>
              <a:buNone/>
              <a:defRPr b="1" i="0" sz="1800" u="none" cap="none" strike="noStrike">
                <a:solidFill>
                  <a:schemeClr val="dk1"/>
                </a:solidFill>
                <a:latin typeface="Calibri"/>
                <a:ea typeface="Calibri"/>
                <a:cs typeface="Calibri"/>
                <a:sym typeface="Calibri"/>
              </a:defRPr>
            </a:lvl3pPr>
            <a:lvl4pPr indent="-228600" lvl="3" marL="18288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4pPr>
            <a:lvl5pPr indent="-228600" lvl="4" marL="22860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5pPr>
            <a:lvl6pPr indent="-228600" lvl="5" marL="27432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228600" lvl="6" marL="32004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228600" lvl="7" marL="36576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228600" lvl="8" marL="41148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122" name="Google Shape;122;p20"/>
          <p:cNvSpPr txBox="1"/>
          <p:nvPr>
            <p:ph idx="2" type="body"/>
          </p:nvPr>
        </p:nvSpPr>
        <p:spPr>
          <a:xfrm>
            <a:off x="457200" y="2174875"/>
            <a:ext cx="4040100" cy="3951300"/>
          </a:xfrm>
          <a:prstGeom prst="rect">
            <a:avLst/>
          </a:prstGeom>
          <a:noFill/>
          <a:ln>
            <a:noFill/>
          </a:ln>
        </p:spPr>
        <p:txBody>
          <a:bodyPr anchorCtr="0" anchor="t" bIns="91425" lIns="91425" spcFirstLastPara="1" rIns="91425" wrap="square" tIns="91425">
            <a:noAutofit/>
          </a:bodyPr>
          <a:lstStyle>
            <a:lvl1pPr indent="-381000" lvl="0" marL="4572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123" name="Google Shape;123;p20"/>
          <p:cNvSpPr txBox="1"/>
          <p:nvPr>
            <p:ph idx="3" type="body"/>
          </p:nvPr>
        </p:nvSpPr>
        <p:spPr>
          <a:xfrm>
            <a:off x="4645025" y="1535112"/>
            <a:ext cx="4041900" cy="639899"/>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480"/>
              </a:spcBef>
              <a:spcAft>
                <a:spcPts val="0"/>
              </a:spcAft>
              <a:buClr>
                <a:schemeClr val="dk1"/>
              </a:buClr>
              <a:buSzPts val="3200"/>
              <a:buFont typeface="Arial"/>
              <a:buNone/>
              <a:defRPr b="1" i="0" sz="2400" u="none" cap="none" strike="noStrike">
                <a:solidFill>
                  <a:schemeClr val="dk1"/>
                </a:solidFill>
                <a:latin typeface="Calibri"/>
                <a:ea typeface="Calibri"/>
                <a:cs typeface="Calibri"/>
                <a:sym typeface="Calibri"/>
              </a:defRPr>
            </a:lvl1pPr>
            <a:lvl2pPr indent="-228600" lvl="1" marL="914400" marR="0" algn="l">
              <a:lnSpc>
                <a:spcPct val="100000"/>
              </a:lnSpc>
              <a:spcBef>
                <a:spcPts val="400"/>
              </a:spcBef>
              <a:spcAft>
                <a:spcPts val="0"/>
              </a:spcAft>
              <a:buClr>
                <a:schemeClr val="dk1"/>
              </a:buClr>
              <a:buSzPts val="2800"/>
              <a:buFont typeface="Arial"/>
              <a:buNone/>
              <a:defRPr b="1" i="0" sz="2000" u="none" cap="none" strike="noStrike">
                <a:solidFill>
                  <a:schemeClr val="dk1"/>
                </a:solidFill>
                <a:latin typeface="Calibri"/>
                <a:ea typeface="Calibri"/>
                <a:cs typeface="Calibri"/>
                <a:sym typeface="Calibri"/>
              </a:defRPr>
            </a:lvl2pPr>
            <a:lvl3pPr indent="-228600" lvl="2" marL="1371600" marR="0" algn="l">
              <a:lnSpc>
                <a:spcPct val="100000"/>
              </a:lnSpc>
              <a:spcBef>
                <a:spcPts val="360"/>
              </a:spcBef>
              <a:spcAft>
                <a:spcPts val="0"/>
              </a:spcAft>
              <a:buClr>
                <a:schemeClr val="dk1"/>
              </a:buClr>
              <a:buSzPts val="2400"/>
              <a:buFont typeface="Arial"/>
              <a:buNone/>
              <a:defRPr b="1" i="0" sz="1800" u="none" cap="none" strike="noStrike">
                <a:solidFill>
                  <a:schemeClr val="dk1"/>
                </a:solidFill>
                <a:latin typeface="Calibri"/>
                <a:ea typeface="Calibri"/>
                <a:cs typeface="Calibri"/>
                <a:sym typeface="Calibri"/>
              </a:defRPr>
            </a:lvl3pPr>
            <a:lvl4pPr indent="-228600" lvl="3" marL="18288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4pPr>
            <a:lvl5pPr indent="-228600" lvl="4" marL="22860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5pPr>
            <a:lvl6pPr indent="-228600" lvl="5" marL="27432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228600" lvl="6" marL="32004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228600" lvl="7" marL="36576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228600" lvl="8" marL="41148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124" name="Google Shape;124;p20"/>
          <p:cNvSpPr txBox="1"/>
          <p:nvPr>
            <p:ph idx="4" type="body"/>
          </p:nvPr>
        </p:nvSpPr>
        <p:spPr>
          <a:xfrm>
            <a:off x="4645025" y="2174875"/>
            <a:ext cx="4041900" cy="3951300"/>
          </a:xfrm>
          <a:prstGeom prst="rect">
            <a:avLst/>
          </a:prstGeom>
          <a:noFill/>
          <a:ln>
            <a:noFill/>
          </a:ln>
        </p:spPr>
        <p:txBody>
          <a:bodyPr anchorCtr="0" anchor="t" bIns="91425" lIns="91425" spcFirstLastPara="1" rIns="91425" wrap="square" tIns="91425">
            <a:noAutofit/>
          </a:bodyPr>
          <a:lstStyle>
            <a:lvl1pPr indent="-381000" lvl="0" marL="4572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125" name="Google Shape;125;p20"/>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98989"/>
              </a:buClr>
              <a:buSzPts val="1400"/>
              <a:buFont typeface="Calibri"/>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26" name="Google Shape;126;p20"/>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27" name="Google Shape;127;p2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28" name="Shape 128"/>
        <p:cNvGrpSpPr/>
        <p:nvPr/>
      </p:nvGrpSpPr>
      <p:grpSpPr>
        <a:xfrm>
          <a:off x="0" y="0"/>
          <a:ext cx="0" cy="0"/>
          <a:chOff x="0" y="0"/>
          <a:chExt cx="0" cy="0"/>
        </a:xfrm>
      </p:grpSpPr>
      <p:sp>
        <p:nvSpPr>
          <p:cNvPr id="129" name="Google Shape;129;p21"/>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9pPr>
          </a:lstStyle>
          <a:p/>
        </p:txBody>
      </p:sp>
      <p:sp>
        <p:nvSpPr>
          <p:cNvPr id="130" name="Google Shape;130;p21"/>
          <p:cNvSpPr txBox="1"/>
          <p:nvPr>
            <p:ph idx="1" type="body"/>
          </p:nvPr>
        </p:nvSpPr>
        <p:spPr>
          <a:xfrm>
            <a:off x="457200" y="1600200"/>
            <a:ext cx="4038600" cy="45261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 name="Google Shape;131;p21"/>
          <p:cNvSpPr txBox="1"/>
          <p:nvPr>
            <p:ph idx="2" type="body"/>
          </p:nvPr>
        </p:nvSpPr>
        <p:spPr>
          <a:xfrm>
            <a:off x="4648200" y="1600200"/>
            <a:ext cx="4038600" cy="45261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 name="Google Shape;132;p21"/>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98989"/>
              </a:buClr>
              <a:buSzPts val="1400"/>
              <a:buFont typeface="Calibri"/>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33" name="Google Shape;133;p21"/>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34" name="Google Shape;134;p2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321469" y="193105"/>
            <a:ext cx="5786400" cy="803700"/>
          </a:xfrm>
          <a:prstGeom prst="rect">
            <a:avLst/>
          </a:prstGeom>
          <a:noFill/>
          <a:ln>
            <a:noFill/>
          </a:ln>
        </p:spPr>
        <p:txBody>
          <a:bodyPr anchorCtr="0" anchor="ctr" bIns="29450" lIns="58925" spcFirstLastPara="1" rIns="58925" wrap="square" tIns="29450">
            <a:noAutofit/>
          </a:bodyPr>
          <a:lstStyle>
            <a:lvl1pPr lvl="0" algn="ctr">
              <a:lnSpc>
                <a:spcPct val="100000"/>
              </a:lnSpc>
              <a:spcBef>
                <a:spcPts val="0"/>
              </a:spcBef>
              <a:spcAft>
                <a:spcPts val="0"/>
              </a:spcAft>
              <a:buSzPts val="900"/>
              <a:buNone/>
              <a:defRPr/>
            </a:lvl1pPr>
            <a:lvl2pPr lvl="1" algn="ctr">
              <a:lnSpc>
                <a:spcPct val="100000"/>
              </a:lnSpc>
              <a:spcBef>
                <a:spcPts val="0"/>
              </a:spcBef>
              <a:spcAft>
                <a:spcPts val="0"/>
              </a:spcAft>
              <a:buSzPts val="900"/>
              <a:buNone/>
              <a:defRPr/>
            </a:lvl2pPr>
            <a:lvl3pPr lvl="2" algn="ctr">
              <a:lnSpc>
                <a:spcPct val="100000"/>
              </a:lnSpc>
              <a:spcBef>
                <a:spcPts val="0"/>
              </a:spcBef>
              <a:spcAft>
                <a:spcPts val="0"/>
              </a:spcAft>
              <a:buSzPts val="900"/>
              <a:buNone/>
              <a:defRPr/>
            </a:lvl3pPr>
            <a:lvl4pPr lvl="3" algn="ctr">
              <a:lnSpc>
                <a:spcPct val="100000"/>
              </a:lnSpc>
              <a:spcBef>
                <a:spcPts val="0"/>
              </a:spcBef>
              <a:spcAft>
                <a:spcPts val="0"/>
              </a:spcAft>
              <a:buSzPts val="900"/>
              <a:buNone/>
              <a:defRPr/>
            </a:lvl4pPr>
            <a:lvl5pPr lvl="4" algn="ctr">
              <a:lnSpc>
                <a:spcPct val="100000"/>
              </a:lnSpc>
              <a:spcBef>
                <a:spcPts val="0"/>
              </a:spcBef>
              <a:spcAft>
                <a:spcPts val="0"/>
              </a:spcAft>
              <a:buSzPts val="900"/>
              <a:buNone/>
              <a:defRPr/>
            </a:lvl5pPr>
            <a:lvl6pPr lvl="5" algn="ctr">
              <a:lnSpc>
                <a:spcPct val="100000"/>
              </a:lnSpc>
              <a:spcBef>
                <a:spcPts val="0"/>
              </a:spcBef>
              <a:spcAft>
                <a:spcPts val="0"/>
              </a:spcAft>
              <a:buSzPts val="900"/>
              <a:buNone/>
              <a:defRPr/>
            </a:lvl6pPr>
            <a:lvl7pPr lvl="6" algn="ctr">
              <a:lnSpc>
                <a:spcPct val="100000"/>
              </a:lnSpc>
              <a:spcBef>
                <a:spcPts val="0"/>
              </a:spcBef>
              <a:spcAft>
                <a:spcPts val="0"/>
              </a:spcAft>
              <a:buSzPts val="900"/>
              <a:buNone/>
              <a:defRPr/>
            </a:lvl7pPr>
            <a:lvl8pPr lvl="7" algn="ctr">
              <a:lnSpc>
                <a:spcPct val="100000"/>
              </a:lnSpc>
              <a:spcBef>
                <a:spcPts val="0"/>
              </a:spcBef>
              <a:spcAft>
                <a:spcPts val="0"/>
              </a:spcAft>
              <a:buSzPts val="900"/>
              <a:buNone/>
              <a:defRPr/>
            </a:lvl8pPr>
            <a:lvl9pPr lvl="8" algn="ctr">
              <a:lnSpc>
                <a:spcPct val="100000"/>
              </a:lnSpc>
              <a:spcBef>
                <a:spcPts val="0"/>
              </a:spcBef>
              <a:spcAft>
                <a:spcPts val="0"/>
              </a:spcAft>
              <a:buSzPts val="900"/>
              <a:buNone/>
              <a:defRPr/>
            </a:lvl9pPr>
          </a:lstStyle>
          <a:p/>
        </p:txBody>
      </p:sp>
      <p:sp>
        <p:nvSpPr>
          <p:cNvPr id="19" name="Google Shape;19;p3"/>
          <p:cNvSpPr txBox="1"/>
          <p:nvPr>
            <p:ph idx="1" type="body"/>
          </p:nvPr>
        </p:nvSpPr>
        <p:spPr>
          <a:xfrm>
            <a:off x="321469" y="1125141"/>
            <a:ext cx="5786400" cy="3182400"/>
          </a:xfrm>
          <a:prstGeom prst="rect">
            <a:avLst/>
          </a:prstGeom>
          <a:noFill/>
          <a:ln>
            <a:noFill/>
          </a:ln>
        </p:spPr>
        <p:txBody>
          <a:bodyPr anchorCtr="0" anchor="t" bIns="29450" lIns="58925" spcFirstLastPara="1" rIns="58925" wrap="square" tIns="29450">
            <a:noAutofit/>
          </a:bodyPr>
          <a:lstStyle>
            <a:lvl1pPr indent="-304800" lvl="0" marL="457200" algn="l">
              <a:lnSpc>
                <a:spcPct val="100000"/>
              </a:lnSpc>
              <a:spcBef>
                <a:spcPts val="200"/>
              </a:spcBef>
              <a:spcAft>
                <a:spcPts val="0"/>
              </a:spcAft>
              <a:buClr>
                <a:schemeClr val="dk1"/>
              </a:buClr>
              <a:buSzPts val="1200"/>
              <a:buChar char="•"/>
              <a:defRPr/>
            </a:lvl1pPr>
            <a:lvl2pPr indent="-304800" lvl="1" marL="914400" algn="l">
              <a:lnSpc>
                <a:spcPct val="100000"/>
              </a:lnSpc>
              <a:spcBef>
                <a:spcPts val="200"/>
              </a:spcBef>
              <a:spcAft>
                <a:spcPts val="0"/>
              </a:spcAft>
              <a:buClr>
                <a:schemeClr val="dk1"/>
              </a:buClr>
              <a:buSzPts val="1200"/>
              <a:buChar char="–"/>
              <a:defRPr/>
            </a:lvl2pPr>
            <a:lvl3pPr indent="-304800" lvl="2" marL="1371600" algn="l">
              <a:lnSpc>
                <a:spcPct val="100000"/>
              </a:lnSpc>
              <a:spcBef>
                <a:spcPts val="200"/>
              </a:spcBef>
              <a:spcAft>
                <a:spcPts val="0"/>
              </a:spcAft>
              <a:buClr>
                <a:schemeClr val="dk1"/>
              </a:buClr>
              <a:buSzPts val="1200"/>
              <a:buChar char="•"/>
              <a:defRPr/>
            </a:lvl3pPr>
            <a:lvl4pPr indent="-304800" lvl="3" marL="1828800" algn="l">
              <a:lnSpc>
                <a:spcPct val="100000"/>
              </a:lnSpc>
              <a:spcBef>
                <a:spcPts val="200"/>
              </a:spcBef>
              <a:spcAft>
                <a:spcPts val="0"/>
              </a:spcAft>
              <a:buClr>
                <a:schemeClr val="dk1"/>
              </a:buClr>
              <a:buSzPts val="1200"/>
              <a:buChar char="–"/>
              <a:defRPr/>
            </a:lvl4pPr>
            <a:lvl5pPr indent="-304800" lvl="4" marL="2286000" algn="l">
              <a:lnSpc>
                <a:spcPct val="100000"/>
              </a:lnSpc>
              <a:spcBef>
                <a:spcPts val="200"/>
              </a:spcBef>
              <a:spcAft>
                <a:spcPts val="0"/>
              </a:spcAft>
              <a:buClr>
                <a:schemeClr val="dk1"/>
              </a:buClr>
              <a:buSzPts val="1200"/>
              <a:buChar char="»"/>
              <a:defRPr/>
            </a:lvl5pPr>
            <a:lvl6pPr indent="-304800" lvl="5" marL="2743200" algn="l">
              <a:lnSpc>
                <a:spcPct val="90000"/>
              </a:lnSpc>
              <a:spcBef>
                <a:spcPts val="300"/>
              </a:spcBef>
              <a:spcAft>
                <a:spcPts val="0"/>
              </a:spcAft>
              <a:buClr>
                <a:schemeClr val="dk1"/>
              </a:buClr>
              <a:buSzPts val="1200"/>
              <a:buChar char="•"/>
              <a:defRPr/>
            </a:lvl6pPr>
            <a:lvl7pPr indent="-304800" lvl="6" marL="3200400" algn="l">
              <a:lnSpc>
                <a:spcPct val="90000"/>
              </a:lnSpc>
              <a:spcBef>
                <a:spcPts val="300"/>
              </a:spcBef>
              <a:spcAft>
                <a:spcPts val="0"/>
              </a:spcAft>
              <a:buClr>
                <a:schemeClr val="dk1"/>
              </a:buClr>
              <a:buSzPts val="1200"/>
              <a:buChar char="•"/>
              <a:defRPr/>
            </a:lvl7pPr>
            <a:lvl8pPr indent="-304800" lvl="7" marL="3657600" algn="l">
              <a:lnSpc>
                <a:spcPct val="90000"/>
              </a:lnSpc>
              <a:spcBef>
                <a:spcPts val="300"/>
              </a:spcBef>
              <a:spcAft>
                <a:spcPts val="0"/>
              </a:spcAft>
              <a:buClr>
                <a:schemeClr val="dk1"/>
              </a:buClr>
              <a:buSzPts val="1200"/>
              <a:buChar char="•"/>
              <a:defRPr/>
            </a:lvl8pPr>
            <a:lvl9pPr indent="-304800" lvl="8" marL="4114800" algn="l">
              <a:lnSpc>
                <a:spcPct val="90000"/>
              </a:lnSpc>
              <a:spcBef>
                <a:spcPts val="300"/>
              </a:spcBef>
              <a:spcAft>
                <a:spcPts val="0"/>
              </a:spcAft>
              <a:buClr>
                <a:schemeClr val="dk1"/>
              </a:buClr>
              <a:buSzPts val="1200"/>
              <a:buChar char="•"/>
              <a:defRPr/>
            </a:lvl9pPr>
          </a:lstStyle>
          <a:p/>
        </p:txBody>
      </p:sp>
      <p:sp>
        <p:nvSpPr>
          <p:cNvPr id="20" name="Google Shape;20;p3"/>
          <p:cNvSpPr txBox="1"/>
          <p:nvPr>
            <p:ph idx="10" type="dt"/>
          </p:nvPr>
        </p:nvSpPr>
        <p:spPr>
          <a:xfrm>
            <a:off x="321469" y="4391174"/>
            <a:ext cx="1500300" cy="334800"/>
          </a:xfrm>
          <a:prstGeom prst="rect">
            <a:avLst/>
          </a:prstGeom>
          <a:noFill/>
          <a:ln>
            <a:noFill/>
          </a:ln>
        </p:spPr>
        <p:txBody>
          <a:bodyPr anchorCtr="0" anchor="t" bIns="29450" lIns="58925" spcFirstLastPara="1" rIns="58925" wrap="square" tIns="2945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21" name="Google Shape;21;p3"/>
          <p:cNvSpPr txBox="1"/>
          <p:nvPr>
            <p:ph idx="11" type="ftr"/>
          </p:nvPr>
        </p:nvSpPr>
        <p:spPr>
          <a:xfrm>
            <a:off x="2196703" y="4391174"/>
            <a:ext cx="2036100" cy="334800"/>
          </a:xfrm>
          <a:prstGeom prst="rect">
            <a:avLst/>
          </a:prstGeom>
          <a:noFill/>
          <a:ln>
            <a:noFill/>
          </a:ln>
        </p:spPr>
        <p:txBody>
          <a:bodyPr anchorCtr="0" anchor="t" bIns="29450" lIns="58925" spcFirstLastPara="1" rIns="58925" wrap="square" tIns="29450">
            <a:noAutofit/>
          </a:bodyPr>
          <a:lstStyle>
            <a:lvl1pPr lvl="0" algn="ctr">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22" name="Google Shape;22;p3"/>
          <p:cNvSpPr txBox="1"/>
          <p:nvPr>
            <p:ph idx="12" type="sldNum"/>
          </p:nvPr>
        </p:nvSpPr>
        <p:spPr>
          <a:xfrm>
            <a:off x="4607719" y="4391174"/>
            <a:ext cx="1500300" cy="334800"/>
          </a:xfrm>
          <a:prstGeom prst="rect">
            <a:avLst/>
          </a:prstGeom>
          <a:noFill/>
          <a:ln>
            <a:noFill/>
          </a:ln>
        </p:spPr>
        <p:txBody>
          <a:bodyPr anchorCtr="0" anchor="t" bIns="29450" lIns="58925" spcFirstLastPara="1" rIns="58925" wrap="square" tIns="2945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5" name="Shape 135"/>
        <p:cNvGrpSpPr/>
        <p:nvPr/>
      </p:nvGrpSpPr>
      <p:grpSpPr>
        <a:xfrm>
          <a:off x="0" y="0"/>
          <a:ext cx="0" cy="0"/>
          <a:chOff x="0" y="0"/>
          <a:chExt cx="0" cy="0"/>
        </a:xfrm>
      </p:grpSpPr>
      <p:sp>
        <p:nvSpPr>
          <p:cNvPr id="136" name="Google Shape;136;p22"/>
          <p:cNvSpPr txBox="1"/>
          <p:nvPr>
            <p:ph type="title"/>
          </p:nvPr>
        </p:nvSpPr>
        <p:spPr>
          <a:xfrm>
            <a:off x="722312" y="4406900"/>
            <a:ext cx="7772400" cy="13620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1" i="0" sz="40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9pPr>
          </a:lstStyle>
          <a:p/>
        </p:txBody>
      </p:sp>
      <p:sp>
        <p:nvSpPr>
          <p:cNvPr id="137" name="Google Shape;137;p22"/>
          <p:cNvSpPr txBox="1"/>
          <p:nvPr>
            <p:ph idx="1" type="body"/>
          </p:nvPr>
        </p:nvSpPr>
        <p:spPr>
          <a:xfrm>
            <a:off x="722312" y="2906713"/>
            <a:ext cx="7772400" cy="1500300"/>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400"/>
              </a:spcBef>
              <a:spcAft>
                <a:spcPts val="0"/>
              </a:spcAft>
              <a:buClr>
                <a:srgbClr val="888888"/>
              </a:buClr>
              <a:buSzPts val="3200"/>
              <a:buFont typeface="Arial"/>
              <a:buNone/>
              <a:defRPr b="0" i="0" sz="2000" u="none" cap="none" strike="noStrike">
                <a:solidFill>
                  <a:srgbClr val="888888"/>
                </a:solidFill>
                <a:latin typeface="Calibri"/>
                <a:ea typeface="Calibri"/>
                <a:cs typeface="Calibri"/>
                <a:sym typeface="Calibri"/>
              </a:defRPr>
            </a:lvl1pPr>
            <a:lvl2pPr indent="-228600" lvl="1" marL="914400" marR="0" algn="l">
              <a:lnSpc>
                <a:spcPct val="100000"/>
              </a:lnSpc>
              <a:spcBef>
                <a:spcPts val="360"/>
              </a:spcBef>
              <a:spcAft>
                <a:spcPts val="0"/>
              </a:spcAft>
              <a:buClr>
                <a:srgbClr val="888888"/>
              </a:buClr>
              <a:buSzPts val="2800"/>
              <a:buFont typeface="Arial"/>
              <a:buNone/>
              <a:defRPr b="0" i="0" sz="1800" u="none" cap="none" strike="noStrike">
                <a:solidFill>
                  <a:srgbClr val="888888"/>
                </a:solidFill>
                <a:latin typeface="Calibri"/>
                <a:ea typeface="Calibri"/>
                <a:cs typeface="Calibri"/>
                <a:sym typeface="Calibri"/>
              </a:defRPr>
            </a:lvl2pPr>
            <a:lvl3pPr indent="-228600" lvl="2" marL="1371600" marR="0" algn="l">
              <a:lnSpc>
                <a:spcPct val="100000"/>
              </a:lnSpc>
              <a:spcBef>
                <a:spcPts val="320"/>
              </a:spcBef>
              <a:spcAft>
                <a:spcPts val="0"/>
              </a:spcAft>
              <a:buClr>
                <a:srgbClr val="888888"/>
              </a:buClr>
              <a:buSzPts val="2400"/>
              <a:buFont typeface="Arial"/>
              <a:buNone/>
              <a:defRPr b="0" i="0" sz="1600" u="none" cap="none" strike="noStrike">
                <a:solidFill>
                  <a:srgbClr val="888888"/>
                </a:solidFill>
                <a:latin typeface="Calibri"/>
                <a:ea typeface="Calibri"/>
                <a:cs typeface="Calibri"/>
                <a:sym typeface="Calibri"/>
              </a:defRPr>
            </a:lvl3pPr>
            <a:lvl4pPr indent="-228600" lvl="3" marL="18288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4pPr>
            <a:lvl5pPr indent="-228600" lvl="4" marL="22860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5pPr>
            <a:lvl6pPr indent="-228600" lvl="5" marL="27432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6pPr>
            <a:lvl7pPr indent="-228600" lvl="6" marL="32004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7pPr>
            <a:lvl8pPr indent="-228600" lvl="7" marL="36576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8pPr>
            <a:lvl9pPr indent="-228600" lvl="8" marL="41148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9pPr>
          </a:lstStyle>
          <a:p/>
        </p:txBody>
      </p:sp>
      <p:sp>
        <p:nvSpPr>
          <p:cNvPr id="138" name="Google Shape;138;p22"/>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98989"/>
              </a:buClr>
              <a:buSzPts val="1400"/>
              <a:buFont typeface="Calibri"/>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39" name="Google Shape;139;p22"/>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40" name="Google Shape;140;p2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1" name="Shape 141"/>
        <p:cNvGrpSpPr/>
        <p:nvPr/>
      </p:nvGrpSpPr>
      <p:grpSpPr>
        <a:xfrm>
          <a:off x="0" y="0"/>
          <a:ext cx="0" cy="0"/>
          <a:chOff x="0" y="0"/>
          <a:chExt cx="0" cy="0"/>
        </a:xfrm>
      </p:grpSpPr>
      <p:sp>
        <p:nvSpPr>
          <p:cNvPr id="142" name="Google Shape;142;p23"/>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9pPr>
          </a:lstStyle>
          <a:p/>
        </p:txBody>
      </p:sp>
      <p:sp>
        <p:nvSpPr>
          <p:cNvPr id="143" name="Google Shape;143;p23"/>
          <p:cNvSpPr txBox="1"/>
          <p:nvPr>
            <p:ph idx="1" type="body"/>
          </p:nvPr>
        </p:nvSpPr>
        <p:spPr>
          <a:xfrm>
            <a:off x="457200" y="1600200"/>
            <a:ext cx="8229600" cy="45261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44" name="Google Shape;144;p23"/>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98989"/>
              </a:buClr>
              <a:buSzPts val="1400"/>
              <a:buFont typeface="Calibri"/>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45" name="Google Shape;145;p23"/>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46" name="Google Shape;146;p2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 name="Shape 23"/>
        <p:cNvGrpSpPr/>
        <p:nvPr/>
      </p:nvGrpSpPr>
      <p:grpSpPr>
        <a:xfrm>
          <a:off x="0" y="0"/>
          <a:ext cx="0" cy="0"/>
          <a:chOff x="0" y="0"/>
          <a:chExt cx="0" cy="0"/>
        </a:xfrm>
      </p:grpSpPr>
      <p:sp>
        <p:nvSpPr>
          <p:cNvPr id="24" name="Google Shape;24;p4"/>
          <p:cNvSpPr txBox="1"/>
          <p:nvPr>
            <p:ph idx="10" type="dt"/>
          </p:nvPr>
        </p:nvSpPr>
        <p:spPr>
          <a:xfrm>
            <a:off x="321469" y="4391174"/>
            <a:ext cx="1500300" cy="334800"/>
          </a:xfrm>
          <a:prstGeom prst="rect">
            <a:avLst/>
          </a:prstGeom>
          <a:noFill/>
          <a:ln>
            <a:noFill/>
          </a:ln>
        </p:spPr>
        <p:txBody>
          <a:bodyPr anchorCtr="0" anchor="t" bIns="29450" lIns="58925" spcFirstLastPara="1" rIns="58925" wrap="square" tIns="2945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25" name="Google Shape;25;p4"/>
          <p:cNvSpPr txBox="1"/>
          <p:nvPr>
            <p:ph idx="11" type="ftr"/>
          </p:nvPr>
        </p:nvSpPr>
        <p:spPr>
          <a:xfrm>
            <a:off x="2196703" y="4391174"/>
            <a:ext cx="2036100" cy="334800"/>
          </a:xfrm>
          <a:prstGeom prst="rect">
            <a:avLst/>
          </a:prstGeom>
          <a:noFill/>
          <a:ln>
            <a:noFill/>
          </a:ln>
        </p:spPr>
        <p:txBody>
          <a:bodyPr anchorCtr="0" anchor="t" bIns="29450" lIns="58925" spcFirstLastPara="1" rIns="58925" wrap="square" tIns="29450">
            <a:noAutofit/>
          </a:bodyPr>
          <a:lstStyle>
            <a:lvl1pPr lvl="0" algn="ctr">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26" name="Google Shape;26;p4"/>
          <p:cNvSpPr txBox="1"/>
          <p:nvPr>
            <p:ph idx="12" type="sldNum"/>
          </p:nvPr>
        </p:nvSpPr>
        <p:spPr>
          <a:xfrm>
            <a:off x="4607719" y="4391174"/>
            <a:ext cx="1500300" cy="334800"/>
          </a:xfrm>
          <a:prstGeom prst="rect">
            <a:avLst/>
          </a:prstGeom>
          <a:noFill/>
          <a:ln>
            <a:noFill/>
          </a:ln>
        </p:spPr>
        <p:txBody>
          <a:bodyPr anchorCtr="0" anchor="t" bIns="29450" lIns="58925" spcFirstLastPara="1" rIns="58925" wrap="square" tIns="2945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7" name="Shape 27"/>
        <p:cNvGrpSpPr/>
        <p:nvPr/>
      </p:nvGrpSpPr>
      <p:grpSpPr>
        <a:xfrm>
          <a:off x="0" y="0"/>
          <a:ext cx="0" cy="0"/>
          <a:chOff x="0" y="0"/>
          <a:chExt cx="0" cy="0"/>
        </a:xfrm>
      </p:grpSpPr>
      <p:sp>
        <p:nvSpPr>
          <p:cNvPr id="28" name="Google Shape;28;p5"/>
          <p:cNvSpPr txBox="1"/>
          <p:nvPr>
            <p:ph type="title"/>
          </p:nvPr>
        </p:nvSpPr>
        <p:spPr>
          <a:xfrm>
            <a:off x="629543" y="365001"/>
            <a:ext cx="7887000" cy="1326000"/>
          </a:xfrm>
          <a:prstGeom prst="rect">
            <a:avLst/>
          </a:prstGeom>
          <a:noFill/>
          <a:ln>
            <a:noFill/>
          </a:ln>
        </p:spPr>
        <p:txBody>
          <a:bodyPr anchorCtr="0" anchor="ctr" bIns="29450" lIns="58925" spcFirstLastPara="1" rIns="58925" wrap="square" tIns="29450">
            <a:noAutofit/>
          </a:bodyPr>
          <a:lstStyle>
            <a:lvl1pPr lvl="0" algn="ctr">
              <a:lnSpc>
                <a:spcPct val="100000"/>
              </a:lnSpc>
              <a:spcBef>
                <a:spcPts val="0"/>
              </a:spcBef>
              <a:spcAft>
                <a:spcPts val="0"/>
              </a:spcAft>
              <a:buSzPts val="900"/>
              <a:buNone/>
              <a:defRPr/>
            </a:lvl1pPr>
            <a:lvl2pPr lvl="1" algn="ctr">
              <a:lnSpc>
                <a:spcPct val="100000"/>
              </a:lnSpc>
              <a:spcBef>
                <a:spcPts val="0"/>
              </a:spcBef>
              <a:spcAft>
                <a:spcPts val="0"/>
              </a:spcAft>
              <a:buSzPts val="900"/>
              <a:buNone/>
              <a:defRPr/>
            </a:lvl2pPr>
            <a:lvl3pPr lvl="2" algn="ctr">
              <a:lnSpc>
                <a:spcPct val="100000"/>
              </a:lnSpc>
              <a:spcBef>
                <a:spcPts val="0"/>
              </a:spcBef>
              <a:spcAft>
                <a:spcPts val="0"/>
              </a:spcAft>
              <a:buSzPts val="900"/>
              <a:buNone/>
              <a:defRPr/>
            </a:lvl3pPr>
            <a:lvl4pPr lvl="3" algn="ctr">
              <a:lnSpc>
                <a:spcPct val="100000"/>
              </a:lnSpc>
              <a:spcBef>
                <a:spcPts val="0"/>
              </a:spcBef>
              <a:spcAft>
                <a:spcPts val="0"/>
              </a:spcAft>
              <a:buSzPts val="900"/>
              <a:buNone/>
              <a:defRPr/>
            </a:lvl4pPr>
            <a:lvl5pPr lvl="4" algn="ctr">
              <a:lnSpc>
                <a:spcPct val="100000"/>
              </a:lnSpc>
              <a:spcBef>
                <a:spcPts val="0"/>
              </a:spcBef>
              <a:spcAft>
                <a:spcPts val="0"/>
              </a:spcAft>
              <a:buSzPts val="900"/>
              <a:buNone/>
              <a:defRPr/>
            </a:lvl5pPr>
            <a:lvl6pPr lvl="5" algn="ctr">
              <a:lnSpc>
                <a:spcPct val="100000"/>
              </a:lnSpc>
              <a:spcBef>
                <a:spcPts val="0"/>
              </a:spcBef>
              <a:spcAft>
                <a:spcPts val="0"/>
              </a:spcAft>
              <a:buSzPts val="900"/>
              <a:buNone/>
              <a:defRPr/>
            </a:lvl6pPr>
            <a:lvl7pPr lvl="6" algn="ctr">
              <a:lnSpc>
                <a:spcPct val="100000"/>
              </a:lnSpc>
              <a:spcBef>
                <a:spcPts val="0"/>
              </a:spcBef>
              <a:spcAft>
                <a:spcPts val="0"/>
              </a:spcAft>
              <a:buSzPts val="900"/>
              <a:buNone/>
              <a:defRPr/>
            </a:lvl7pPr>
            <a:lvl8pPr lvl="7" algn="ctr">
              <a:lnSpc>
                <a:spcPct val="100000"/>
              </a:lnSpc>
              <a:spcBef>
                <a:spcPts val="0"/>
              </a:spcBef>
              <a:spcAft>
                <a:spcPts val="0"/>
              </a:spcAft>
              <a:buSzPts val="900"/>
              <a:buNone/>
              <a:defRPr/>
            </a:lvl8pPr>
            <a:lvl9pPr lvl="8" algn="ctr">
              <a:lnSpc>
                <a:spcPct val="100000"/>
              </a:lnSpc>
              <a:spcBef>
                <a:spcPts val="0"/>
              </a:spcBef>
              <a:spcAft>
                <a:spcPts val="0"/>
              </a:spcAft>
              <a:buSzPts val="900"/>
              <a:buNone/>
              <a:defRPr/>
            </a:lvl9pPr>
          </a:lstStyle>
          <a:p/>
        </p:txBody>
      </p:sp>
      <p:sp>
        <p:nvSpPr>
          <p:cNvPr id="29" name="Google Shape;29;p5"/>
          <p:cNvSpPr txBox="1"/>
          <p:nvPr>
            <p:ph idx="1" type="body"/>
          </p:nvPr>
        </p:nvSpPr>
        <p:spPr>
          <a:xfrm>
            <a:off x="629543" y="1681014"/>
            <a:ext cx="3868800" cy="823800"/>
          </a:xfrm>
          <a:prstGeom prst="rect">
            <a:avLst/>
          </a:prstGeom>
          <a:noFill/>
          <a:ln>
            <a:noFill/>
          </a:ln>
        </p:spPr>
        <p:txBody>
          <a:bodyPr anchorCtr="0" anchor="b" bIns="29450" lIns="58925" spcFirstLastPara="1" rIns="58925" wrap="square" tIns="29450">
            <a:noAutofit/>
          </a:bodyPr>
          <a:lstStyle>
            <a:lvl1pPr indent="-228600" lvl="0" marL="457200" algn="l">
              <a:lnSpc>
                <a:spcPct val="100000"/>
              </a:lnSpc>
              <a:spcBef>
                <a:spcPts val="300"/>
              </a:spcBef>
              <a:spcAft>
                <a:spcPts val="0"/>
              </a:spcAft>
              <a:buClr>
                <a:schemeClr val="dk1"/>
              </a:buClr>
              <a:buSzPts val="1500"/>
              <a:buFont typeface="Arial"/>
              <a:buNone/>
              <a:defRPr b="1" sz="1500"/>
            </a:lvl1pPr>
            <a:lvl2pPr indent="-228600" lvl="1" marL="914400" algn="l">
              <a:lnSpc>
                <a:spcPct val="100000"/>
              </a:lnSpc>
              <a:spcBef>
                <a:spcPts val="300"/>
              </a:spcBef>
              <a:spcAft>
                <a:spcPts val="0"/>
              </a:spcAft>
              <a:buClr>
                <a:schemeClr val="dk1"/>
              </a:buClr>
              <a:buSzPts val="1300"/>
              <a:buFont typeface="Arial"/>
              <a:buNone/>
              <a:defRPr b="1" sz="1300"/>
            </a:lvl2pPr>
            <a:lvl3pPr indent="-228600" lvl="2" marL="1371600" algn="l">
              <a:lnSpc>
                <a:spcPct val="100000"/>
              </a:lnSpc>
              <a:spcBef>
                <a:spcPts val="200"/>
              </a:spcBef>
              <a:spcAft>
                <a:spcPts val="0"/>
              </a:spcAft>
              <a:buClr>
                <a:schemeClr val="dk1"/>
              </a:buClr>
              <a:buSzPts val="1200"/>
              <a:buFont typeface="Arial"/>
              <a:buNone/>
              <a:defRPr b="1" sz="1200"/>
            </a:lvl3pPr>
            <a:lvl4pPr indent="-228600" lvl="3" marL="1828800" algn="l">
              <a:lnSpc>
                <a:spcPct val="100000"/>
              </a:lnSpc>
              <a:spcBef>
                <a:spcPts val="200"/>
              </a:spcBef>
              <a:spcAft>
                <a:spcPts val="0"/>
              </a:spcAft>
              <a:buClr>
                <a:schemeClr val="dk1"/>
              </a:buClr>
              <a:buSzPts val="1000"/>
              <a:buFont typeface="Arial"/>
              <a:buNone/>
              <a:defRPr b="1" sz="1000"/>
            </a:lvl4pPr>
            <a:lvl5pPr indent="-228600" lvl="4" marL="2286000" algn="l">
              <a:lnSpc>
                <a:spcPct val="100000"/>
              </a:lnSpc>
              <a:spcBef>
                <a:spcPts val="200"/>
              </a:spcBef>
              <a:spcAft>
                <a:spcPts val="0"/>
              </a:spcAft>
              <a:buClr>
                <a:schemeClr val="dk1"/>
              </a:buClr>
              <a:buSzPts val="1000"/>
              <a:buFont typeface="Arial"/>
              <a:buNone/>
              <a:defRPr b="1" sz="1000"/>
            </a:lvl5pPr>
            <a:lvl6pPr indent="-228600" lvl="5" marL="2743200" algn="l">
              <a:lnSpc>
                <a:spcPct val="90000"/>
              </a:lnSpc>
              <a:spcBef>
                <a:spcPts val="300"/>
              </a:spcBef>
              <a:spcAft>
                <a:spcPts val="0"/>
              </a:spcAft>
              <a:buClr>
                <a:schemeClr val="dk1"/>
              </a:buClr>
              <a:buSzPts val="1000"/>
              <a:buNone/>
              <a:defRPr b="1" sz="1000"/>
            </a:lvl6pPr>
            <a:lvl7pPr indent="-228600" lvl="6" marL="3200400" algn="l">
              <a:lnSpc>
                <a:spcPct val="90000"/>
              </a:lnSpc>
              <a:spcBef>
                <a:spcPts val="300"/>
              </a:spcBef>
              <a:spcAft>
                <a:spcPts val="0"/>
              </a:spcAft>
              <a:buClr>
                <a:schemeClr val="dk1"/>
              </a:buClr>
              <a:buSzPts val="1000"/>
              <a:buNone/>
              <a:defRPr b="1" sz="1000"/>
            </a:lvl7pPr>
            <a:lvl8pPr indent="-228600" lvl="7" marL="3657600" algn="l">
              <a:lnSpc>
                <a:spcPct val="90000"/>
              </a:lnSpc>
              <a:spcBef>
                <a:spcPts val="300"/>
              </a:spcBef>
              <a:spcAft>
                <a:spcPts val="0"/>
              </a:spcAft>
              <a:buClr>
                <a:schemeClr val="dk1"/>
              </a:buClr>
              <a:buSzPts val="1000"/>
              <a:buNone/>
              <a:defRPr b="1" sz="1000"/>
            </a:lvl8pPr>
            <a:lvl9pPr indent="-228600" lvl="8" marL="4114800" algn="l">
              <a:lnSpc>
                <a:spcPct val="90000"/>
              </a:lnSpc>
              <a:spcBef>
                <a:spcPts val="300"/>
              </a:spcBef>
              <a:spcAft>
                <a:spcPts val="0"/>
              </a:spcAft>
              <a:buClr>
                <a:schemeClr val="dk1"/>
              </a:buClr>
              <a:buSzPts val="1000"/>
              <a:buNone/>
              <a:defRPr b="1" sz="1000"/>
            </a:lvl9pPr>
          </a:lstStyle>
          <a:p/>
        </p:txBody>
      </p:sp>
      <p:sp>
        <p:nvSpPr>
          <p:cNvPr id="30" name="Google Shape;30;p5"/>
          <p:cNvSpPr txBox="1"/>
          <p:nvPr>
            <p:ph idx="2" type="body"/>
          </p:nvPr>
        </p:nvSpPr>
        <p:spPr>
          <a:xfrm>
            <a:off x="629543" y="2504777"/>
            <a:ext cx="3868800" cy="3684600"/>
          </a:xfrm>
          <a:prstGeom prst="rect">
            <a:avLst/>
          </a:prstGeom>
          <a:noFill/>
          <a:ln>
            <a:noFill/>
          </a:ln>
        </p:spPr>
        <p:txBody>
          <a:bodyPr anchorCtr="0" anchor="t" bIns="29450" lIns="58925" spcFirstLastPara="1" rIns="58925" wrap="square" tIns="29450">
            <a:noAutofit/>
          </a:bodyPr>
          <a:lstStyle>
            <a:lvl1pPr indent="-304800" lvl="0" marL="457200" algn="l">
              <a:lnSpc>
                <a:spcPct val="100000"/>
              </a:lnSpc>
              <a:spcBef>
                <a:spcPts val="200"/>
              </a:spcBef>
              <a:spcAft>
                <a:spcPts val="0"/>
              </a:spcAft>
              <a:buClr>
                <a:schemeClr val="dk1"/>
              </a:buClr>
              <a:buSzPts val="1200"/>
              <a:buChar char="•"/>
              <a:defRPr/>
            </a:lvl1pPr>
            <a:lvl2pPr indent="-304800" lvl="1" marL="914400" algn="l">
              <a:lnSpc>
                <a:spcPct val="100000"/>
              </a:lnSpc>
              <a:spcBef>
                <a:spcPts val="200"/>
              </a:spcBef>
              <a:spcAft>
                <a:spcPts val="0"/>
              </a:spcAft>
              <a:buClr>
                <a:schemeClr val="dk1"/>
              </a:buClr>
              <a:buSzPts val="1200"/>
              <a:buChar char="–"/>
              <a:defRPr/>
            </a:lvl2pPr>
            <a:lvl3pPr indent="-304800" lvl="2" marL="1371600" algn="l">
              <a:lnSpc>
                <a:spcPct val="100000"/>
              </a:lnSpc>
              <a:spcBef>
                <a:spcPts val="200"/>
              </a:spcBef>
              <a:spcAft>
                <a:spcPts val="0"/>
              </a:spcAft>
              <a:buClr>
                <a:schemeClr val="dk1"/>
              </a:buClr>
              <a:buSzPts val="1200"/>
              <a:buChar char="•"/>
              <a:defRPr/>
            </a:lvl3pPr>
            <a:lvl4pPr indent="-304800" lvl="3" marL="1828800" algn="l">
              <a:lnSpc>
                <a:spcPct val="100000"/>
              </a:lnSpc>
              <a:spcBef>
                <a:spcPts val="200"/>
              </a:spcBef>
              <a:spcAft>
                <a:spcPts val="0"/>
              </a:spcAft>
              <a:buClr>
                <a:schemeClr val="dk1"/>
              </a:buClr>
              <a:buSzPts val="1200"/>
              <a:buChar char="–"/>
              <a:defRPr/>
            </a:lvl4pPr>
            <a:lvl5pPr indent="-304800" lvl="4" marL="2286000" algn="l">
              <a:lnSpc>
                <a:spcPct val="100000"/>
              </a:lnSpc>
              <a:spcBef>
                <a:spcPts val="200"/>
              </a:spcBef>
              <a:spcAft>
                <a:spcPts val="0"/>
              </a:spcAft>
              <a:buClr>
                <a:schemeClr val="dk1"/>
              </a:buClr>
              <a:buSzPts val="1200"/>
              <a:buChar char="»"/>
              <a:defRPr/>
            </a:lvl5pPr>
            <a:lvl6pPr indent="-304800" lvl="5" marL="2743200" algn="l">
              <a:lnSpc>
                <a:spcPct val="90000"/>
              </a:lnSpc>
              <a:spcBef>
                <a:spcPts val="300"/>
              </a:spcBef>
              <a:spcAft>
                <a:spcPts val="0"/>
              </a:spcAft>
              <a:buClr>
                <a:schemeClr val="dk1"/>
              </a:buClr>
              <a:buSzPts val="1200"/>
              <a:buChar char="•"/>
              <a:defRPr/>
            </a:lvl6pPr>
            <a:lvl7pPr indent="-304800" lvl="6" marL="3200400" algn="l">
              <a:lnSpc>
                <a:spcPct val="90000"/>
              </a:lnSpc>
              <a:spcBef>
                <a:spcPts val="300"/>
              </a:spcBef>
              <a:spcAft>
                <a:spcPts val="0"/>
              </a:spcAft>
              <a:buClr>
                <a:schemeClr val="dk1"/>
              </a:buClr>
              <a:buSzPts val="1200"/>
              <a:buChar char="•"/>
              <a:defRPr/>
            </a:lvl7pPr>
            <a:lvl8pPr indent="-304800" lvl="7" marL="3657600" algn="l">
              <a:lnSpc>
                <a:spcPct val="90000"/>
              </a:lnSpc>
              <a:spcBef>
                <a:spcPts val="300"/>
              </a:spcBef>
              <a:spcAft>
                <a:spcPts val="0"/>
              </a:spcAft>
              <a:buClr>
                <a:schemeClr val="dk1"/>
              </a:buClr>
              <a:buSzPts val="1200"/>
              <a:buChar char="•"/>
              <a:defRPr/>
            </a:lvl8pPr>
            <a:lvl9pPr indent="-304800" lvl="8" marL="4114800" algn="l">
              <a:lnSpc>
                <a:spcPct val="90000"/>
              </a:lnSpc>
              <a:spcBef>
                <a:spcPts val="300"/>
              </a:spcBef>
              <a:spcAft>
                <a:spcPts val="0"/>
              </a:spcAft>
              <a:buClr>
                <a:schemeClr val="dk1"/>
              </a:buClr>
              <a:buSzPts val="1200"/>
              <a:buChar char="•"/>
              <a:defRPr/>
            </a:lvl9pPr>
          </a:lstStyle>
          <a:p/>
        </p:txBody>
      </p:sp>
      <p:sp>
        <p:nvSpPr>
          <p:cNvPr id="31" name="Google Shape;31;p5"/>
          <p:cNvSpPr txBox="1"/>
          <p:nvPr>
            <p:ph idx="3" type="body"/>
          </p:nvPr>
        </p:nvSpPr>
        <p:spPr>
          <a:xfrm>
            <a:off x="4628927" y="1681014"/>
            <a:ext cx="3887700" cy="823800"/>
          </a:xfrm>
          <a:prstGeom prst="rect">
            <a:avLst/>
          </a:prstGeom>
          <a:noFill/>
          <a:ln>
            <a:noFill/>
          </a:ln>
        </p:spPr>
        <p:txBody>
          <a:bodyPr anchorCtr="0" anchor="b" bIns="29450" lIns="58925" spcFirstLastPara="1" rIns="58925" wrap="square" tIns="29450">
            <a:noAutofit/>
          </a:bodyPr>
          <a:lstStyle>
            <a:lvl1pPr indent="-228600" lvl="0" marL="457200" algn="l">
              <a:lnSpc>
                <a:spcPct val="100000"/>
              </a:lnSpc>
              <a:spcBef>
                <a:spcPts val="300"/>
              </a:spcBef>
              <a:spcAft>
                <a:spcPts val="0"/>
              </a:spcAft>
              <a:buClr>
                <a:schemeClr val="dk1"/>
              </a:buClr>
              <a:buSzPts val="1500"/>
              <a:buFont typeface="Arial"/>
              <a:buNone/>
              <a:defRPr b="1" sz="1500"/>
            </a:lvl1pPr>
            <a:lvl2pPr indent="-228600" lvl="1" marL="914400" algn="l">
              <a:lnSpc>
                <a:spcPct val="100000"/>
              </a:lnSpc>
              <a:spcBef>
                <a:spcPts val="300"/>
              </a:spcBef>
              <a:spcAft>
                <a:spcPts val="0"/>
              </a:spcAft>
              <a:buClr>
                <a:schemeClr val="dk1"/>
              </a:buClr>
              <a:buSzPts val="1300"/>
              <a:buFont typeface="Arial"/>
              <a:buNone/>
              <a:defRPr b="1" sz="1300"/>
            </a:lvl2pPr>
            <a:lvl3pPr indent="-228600" lvl="2" marL="1371600" algn="l">
              <a:lnSpc>
                <a:spcPct val="100000"/>
              </a:lnSpc>
              <a:spcBef>
                <a:spcPts val="200"/>
              </a:spcBef>
              <a:spcAft>
                <a:spcPts val="0"/>
              </a:spcAft>
              <a:buClr>
                <a:schemeClr val="dk1"/>
              </a:buClr>
              <a:buSzPts val="1200"/>
              <a:buFont typeface="Arial"/>
              <a:buNone/>
              <a:defRPr b="1" sz="1200"/>
            </a:lvl3pPr>
            <a:lvl4pPr indent="-228600" lvl="3" marL="1828800" algn="l">
              <a:lnSpc>
                <a:spcPct val="100000"/>
              </a:lnSpc>
              <a:spcBef>
                <a:spcPts val="200"/>
              </a:spcBef>
              <a:spcAft>
                <a:spcPts val="0"/>
              </a:spcAft>
              <a:buClr>
                <a:schemeClr val="dk1"/>
              </a:buClr>
              <a:buSzPts val="1000"/>
              <a:buFont typeface="Arial"/>
              <a:buNone/>
              <a:defRPr b="1" sz="1000"/>
            </a:lvl4pPr>
            <a:lvl5pPr indent="-228600" lvl="4" marL="2286000" algn="l">
              <a:lnSpc>
                <a:spcPct val="100000"/>
              </a:lnSpc>
              <a:spcBef>
                <a:spcPts val="200"/>
              </a:spcBef>
              <a:spcAft>
                <a:spcPts val="0"/>
              </a:spcAft>
              <a:buClr>
                <a:schemeClr val="dk1"/>
              </a:buClr>
              <a:buSzPts val="1000"/>
              <a:buFont typeface="Arial"/>
              <a:buNone/>
              <a:defRPr b="1" sz="1000"/>
            </a:lvl5pPr>
            <a:lvl6pPr indent="-228600" lvl="5" marL="2743200" algn="l">
              <a:lnSpc>
                <a:spcPct val="90000"/>
              </a:lnSpc>
              <a:spcBef>
                <a:spcPts val="300"/>
              </a:spcBef>
              <a:spcAft>
                <a:spcPts val="0"/>
              </a:spcAft>
              <a:buClr>
                <a:schemeClr val="dk1"/>
              </a:buClr>
              <a:buSzPts val="1000"/>
              <a:buNone/>
              <a:defRPr b="1" sz="1000"/>
            </a:lvl6pPr>
            <a:lvl7pPr indent="-228600" lvl="6" marL="3200400" algn="l">
              <a:lnSpc>
                <a:spcPct val="90000"/>
              </a:lnSpc>
              <a:spcBef>
                <a:spcPts val="300"/>
              </a:spcBef>
              <a:spcAft>
                <a:spcPts val="0"/>
              </a:spcAft>
              <a:buClr>
                <a:schemeClr val="dk1"/>
              </a:buClr>
              <a:buSzPts val="1000"/>
              <a:buNone/>
              <a:defRPr b="1" sz="1000"/>
            </a:lvl7pPr>
            <a:lvl8pPr indent="-228600" lvl="7" marL="3657600" algn="l">
              <a:lnSpc>
                <a:spcPct val="90000"/>
              </a:lnSpc>
              <a:spcBef>
                <a:spcPts val="300"/>
              </a:spcBef>
              <a:spcAft>
                <a:spcPts val="0"/>
              </a:spcAft>
              <a:buClr>
                <a:schemeClr val="dk1"/>
              </a:buClr>
              <a:buSzPts val="1000"/>
              <a:buNone/>
              <a:defRPr b="1" sz="1000"/>
            </a:lvl8pPr>
            <a:lvl9pPr indent="-228600" lvl="8" marL="4114800" algn="l">
              <a:lnSpc>
                <a:spcPct val="90000"/>
              </a:lnSpc>
              <a:spcBef>
                <a:spcPts val="300"/>
              </a:spcBef>
              <a:spcAft>
                <a:spcPts val="0"/>
              </a:spcAft>
              <a:buClr>
                <a:schemeClr val="dk1"/>
              </a:buClr>
              <a:buSzPts val="1000"/>
              <a:buNone/>
              <a:defRPr b="1" sz="1000"/>
            </a:lvl9pPr>
          </a:lstStyle>
          <a:p/>
        </p:txBody>
      </p:sp>
      <p:sp>
        <p:nvSpPr>
          <p:cNvPr id="32" name="Google Shape;32;p5"/>
          <p:cNvSpPr txBox="1"/>
          <p:nvPr>
            <p:ph idx="4" type="body"/>
          </p:nvPr>
        </p:nvSpPr>
        <p:spPr>
          <a:xfrm>
            <a:off x="4628927" y="2504777"/>
            <a:ext cx="3887700" cy="3684600"/>
          </a:xfrm>
          <a:prstGeom prst="rect">
            <a:avLst/>
          </a:prstGeom>
          <a:noFill/>
          <a:ln>
            <a:noFill/>
          </a:ln>
        </p:spPr>
        <p:txBody>
          <a:bodyPr anchorCtr="0" anchor="t" bIns="29450" lIns="58925" spcFirstLastPara="1" rIns="58925" wrap="square" tIns="29450">
            <a:noAutofit/>
          </a:bodyPr>
          <a:lstStyle>
            <a:lvl1pPr indent="-304800" lvl="0" marL="457200" algn="l">
              <a:lnSpc>
                <a:spcPct val="100000"/>
              </a:lnSpc>
              <a:spcBef>
                <a:spcPts val="200"/>
              </a:spcBef>
              <a:spcAft>
                <a:spcPts val="0"/>
              </a:spcAft>
              <a:buClr>
                <a:schemeClr val="dk1"/>
              </a:buClr>
              <a:buSzPts val="1200"/>
              <a:buChar char="•"/>
              <a:defRPr/>
            </a:lvl1pPr>
            <a:lvl2pPr indent="-304800" lvl="1" marL="914400" algn="l">
              <a:lnSpc>
                <a:spcPct val="100000"/>
              </a:lnSpc>
              <a:spcBef>
                <a:spcPts val="200"/>
              </a:spcBef>
              <a:spcAft>
                <a:spcPts val="0"/>
              </a:spcAft>
              <a:buClr>
                <a:schemeClr val="dk1"/>
              </a:buClr>
              <a:buSzPts val="1200"/>
              <a:buChar char="–"/>
              <a:defRPr/>
            </a:lvl2pPr>
            <a:lvl3pPr indent="-304800" lvl="2" marL="1371600" algn="l">
              <a:lnSpc>
                <a:spcPct val="100000"/>
              </a:lnSpc>
              <a:spcBef>
                <a:spcPts val="200"/>
              </a:spcBef>
              <a:spcAft>
                <a:spcPts val="0"/>
              </a:spcAft>
              <a:buClr>
                <a:schemeClr val="dk1"/>
              </a:buClr>
              <a:buSzPts val="1200"/>
              <a:buChar char="•"/>
              <a:defRPr/>
            </a:lvl3pPr>
            <a:lvl4pPr indent="-304800" lvl="3" marL="1828800" algn="l">
              <a:lnSpc>
                <a:spcPct val="100000"/>
              </a:lnSpc>
              <a:spcBef>
                <a:spcPts val="200"/>
              </a:spcBef>
              <a:spcAft>
                <a:spcPts val="0"/>
              </a:spcAft>
              <a:buClr>
                <a:schemeClr val="dk1"/>
              </a:buClr>
              <a:buSzPts val="1200"/>
              <a:buChar char="–"/>
              <a:defRPr/>
            </a:lvl4pPr>
            <a:lvl5pPr indent="-304800" lvl="4" marL="2286000" algn="l">
              <a:lnSpc>
                <a:spcPct val="100000"/>
              </a:lnSpc>
              <a:spcBef>
                <a:spcPts val="200"/>
              </a:spcBef>
              <a:spcAft>
                <a:spcPts val="0"/>
              </a:spcAft>
              <a:buClr>
                <a:schemeClr val="dk1"/>
              </a:buClr>
              <a:buSzPts val="1200"/>
              <a:buChar char="»"/>
              <a:defRPr/>
            </a:lvl5pPr>
            <a:lvl6pPr indent="-304800" lvl="5" marL="2743200" algn="l">
              <a:lnSpc>
                <a:spcPct val="90000"/>
              </a:lnSpc>
              <a:spcBef>
                <a:spcPts val="300"/>
              </a:spcBef>
              <a:spcAft>
                <a:spcPts val="0"/>
              </a:spcAft>
              <a:buClr>
                <a:schemeClr val="dk1"/>
              </a:buClr>
              <a:buSzPts val="1200"/>
              <a:buChar char="•"/>
              <a:defRPr/>
            </a:lvl6pPr>
            <a:lvl7pPr indent="-304800" lvl="6" marL="3200400" algn="l">
              <a:lnSpc>
                <a:spcPct val="90000"/>
              </a:lnSpc>
              <a:spcBef>
                <a:spcPts val="300"/>
              </a:spcBef>
              <a:spcAft>
                <a:spcPts val="0"/>
              </a:spcAft>
              <a:buClr>
                <a:schemeClr val="dk1"/>
              </a:buClr>
              <a:buSzPts val="1200"/>
              <a:buChar char="•"/>
              <a:defRPr/>
            </a:lvl7pPr>
            <a:lvl8pPr indent="-304800" lvl="7" marL="3657600" algn="l">
              <a:lnSpc>
                <a:spcPct val="90000"/>
              </a:lnSpc>
              <a:spcBef>
                <a:spcPts val="300"/>
              </a:spcBef>
              <a:spcAft>
                <a:spcPts val="0"/>
              </a:spcAft>
              <a:buClr>
                <a:schemeClr val="dk1"/>
              </a:buClr>
              <a:buSzPts val="1200"/>
              <a:buChar char="•"/>
              <a:defRPr/>
            </a:lvl8pPr>
            <a:lvl9pPr indent="-304800" lvl="8" marL="4114800" algn="l">
              <a:lnSpc>
                <a:spcPct val="90000"/>
              </a:lnSpc>
              <a:spcBef>
                <a:spcPts val="300"/>
              </a:spcBef>
              <a:spcAft>
                <a:spcPts val="0"/>
              </a:spcAft>
              <a:buClr>
                <a:schemeClr val="dk1"/>
              </a:buClr>
              <a:buSzPts val="1200"/>
              <a:buChar char="•"/>
              <a:defRPr/>
            </a:lvl9pPr>
          </a:lstStyle>
          <a:p/>
        </p:txBody>
      </p:sp>
      <p:sp>
        <p:nvSpPr>
          <p:cNvPr id="33" name="Google Shape;33;p5"/>
          <p:cNvSpPr txBox="1"/>
          <p:nvPr>
            <p:ph idx="10" type="dt"/>
          </p:nvPr>
        </p:nvSpPr>
        <p:spPr>
          <a:xfrm>
            <a:off x="321469" y="4391174"/>
            <a:ext cx="1500300" cy="334800"/>
          </a:xfrm>
          <a:prstGeom prst="rect">
            <a:avLst/>
          </a:prstGeom>
          <a:noFill/>
          <a:ln>
            <a:noFill/>
          </a:ln>
        </p:spPr>
        <p:txBody>
          <a:bodyPr anchorCtr="0" anchor="t" bIns="29450" lIns="58925" spcFirstLastPara="1" rIns="58925" wrap="square" tIns="2945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34" name="Google Shape;34;p5"/>
          <p:cNvSpPr txBox="1"/>
          <p:nvPr>
            <p:ph idx="11" type="ftr"/>
          </p:nvPr>
        </p:nvSpPr>
        <p:spPr>
          <a:xfrm>
            <a:off x="2196703" y="4391174"/>
            <a:ext cx="2036100" cy="334800"/>
          </a:xfrm>
          <a:prstGeom prst="rect">
            <a:avLst/>
          </a:prstGeom>
          <a:noFill/>
          <a:ln>
            <a:noFill/>
          </a:ln>
        </p:spPr>
        <p:txBody>
          <a:bodyPr anchorCtr="0" anchor="t" bIns="29450" lIns="58925" spcFirstLastPara="1" rIns="58925" wrap="square" tIns="29450">
            <a:noAutofit/>
          </a:bodyPr>
          <a:lstStyle>
            <a:lvl1pPr lvl="0" algn="ctr">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35" name="Google Shape;35;p5"/>
          <p:cNvSpPr txBox="1"/>
          <p:nvPr>
            <p:ph idx="12" type="sldNum"/>
          </p:nvPr>
        </p:nvSpPr>
        <p:spPr>
          <a:xfrm>
            <a:off x="4607719" y="4391174"/>
            <a:ext cx="1500300" cy="334800"/>
          </a:xfrm>
          <a:prstGeom prst="rect">
            <a:avLst/>
          </a:prstGeom>
          <a:noFill/>
          <a:ln>
            <a:noFill/>
          </a:ln>
        </p:spPr>
        <p:txBody>
          <a:bodyPr anchorCtr="0" anchor="t" bIns="29450" lIns="58925" spcFirstLastPara="1" rIns="58925" wrap="square" tIns="2945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21469" y="193105"/>
            <a:ext cx="5786400" cy="803700"/>
          </a:xfrm>
          <a:prstGeom prst="rect">
            <a:avLst/>
          </a:prstGeom>
          <a:noFill/>
          <a:ln>
            <a:noFill/>
          </a:ln>
        </p:spPr>
        <p:txBody>
          <a:bodyPr anchorCtr="0" anchor="ctr" bIns="29450" lIns="58925" spcFirstLastPara="1" rIns="58925" wrap="square" tIns="29450">
            <a:noAutofit/>
          </a:bodyPr>
          <a:lstStyle>
            <a:lvl1pPr lvl="0" algn="ctr">
              <a:lnSpc>
                <a:spcPct val="100000"/>
              </a:lnSpc>
              <a:spcBef>
                <a:spcPts val="0"/>
              </a:spcBef>
              <a:spcAft>
                <a:spcPts val="0"/>
              </a:spcAft>
              <a:buSzPts val="900"/>
              <a:buNone/>
              <a:defRPr/>
            </a:lvl1pPr>
            <a:lvl2pPr lvl="1" algn="ctr">
              <a:lnSpc>
                <a:spcPct val="100000"/>
              </a:lnSpc>
              <a:spcBef>
                <a:spcPts val="0"/>
              </a:spcBef>
              <a:spcAft>
                <a:spcPts val="0"/>
              </a:spcAft>
              <a:buSzPts val="900"/>
              <a:buNone/>
              <a:defRPr/>
            </a:lvl2pPr>
            <a:lvl3pPr lvl="2" algn="ctr">
              <a:lnSpc>
                <a:spcPct val="100000"/>
              </a:lnSpc>
              <a:spcBef>
                <a:spcPts val="0"/>
              </a:spcBef>
              <a:spcAft>
                <a:spcPts val="0"/>
              </a:spcAft>
              <a:buSzPts val="900"/>
              <a:buNone/>
              <a:defRPr/>
            </a:lvl3pPr>
            <a:lvl4pPr lvl="3" algn="ctr">
              <a:lnSpc>
                <a:spcPct val="100000"/>
              </a:lnSpc>
              <a:spcBef>
                <a:spcPts val="0"/>
              </a:spcBef>
              <a:spcAft>
                <a:spcPts val="0"/>
              </a:spcAft>
              <a:buSzPts val="900"/>
              <a:buNone/>
              <a:defRPr/>
            </a:lvl4pPr>
            <a:lvl5pPr lvl="4" algn="ctr">
              <a:lnSpc>
                <a:spcPct val="100000"/>
              </a:lnSpc>
              <a:spcBef>
                <a:spcPts val="0"/>
              </a:spcBef>
              <a:spcAft>
                <a:spcPts val="0"/>
              </a:spcAft>
              <a:buSzPts val="900"/>
              <a:buNone/>
              <a:defRPr/>
            </a:lvl5pPr>
            <a:lvl6pPr lvl="5" algn="ctr">
              <a:lnSpc>
                <a:spcPct val="100000"/>
              </a:lnSpc>
              <a:spcBef>
                <a:spcPts val="0"/>
              </a:spcBef>
              <a:spcAft>
                <a:spcPts val="0"/>
              </a:spcAft>
              <a:buSzPts val="900"/>
              <a:buNone/>
              <a:defRPr/>
            </a:lvl6pPr>
            <a:lvl7pPr lvl="6" algn="ctr">
              <a:lnSpc>
                <a:spcPct val="100000"/>
              </a:lnSpc>
              <a:spcBef>
                <a:spcPts val="0"/>
              </a:spcBef>
              <a:spcAft>
                <a:spcPts val="0"/>
              </a:spcAft>
              <a:buSzPts val="900"/>
              <a:buNone/>
              <a:defRPr/>
            </a:lvl7pPr>
            <a:lvl8pPr lvl="7" algn="ctr">
              <a:lnSpc>
                <a:spcPct val="100000"/>
              </a:lnSpc>
              <a:spcBef>
                <a:spcPts val="0"/>
              </a:spcBef>
              <a:spcAft>
                <a:spcPts val="0"/>
              </a:spcAft>
              <a:buSzPts val="900"/>
              <a:buNone/>
              <a:defRPr/>
            </a:lvl8pPr>
            <a:lvl9pPr lvl="8" algn="ctr">
              <a:lnSpc>
                <a:spcPct val="100000"/>
              </a:lnSpc>
              <a:spcBef>
                <a:spcPts val="0"/>
              </a:spcBef>
              <a:spcAft>
                <a:spcPts val="0"/>
              </a:spcAft>
              <a:buSzPts val="900"/>
              <a:buNone/>
              <a:defRPr/>
            </a:lvl9pPr>
          </a:lstStyle>
          <a:p/>
        </p:txBody>
      </p:sp>
      <p:sp>
        <p:nvSpPr>
          <p:cNvPr id="38" name="Google Shape;38;p6"/>
          <p:cNvSpPr txBox="1"/>
          <p:nvPr>
            <p:ph idx="10" type="dt"/>
          </p:nvPr>
        </p:nvSpPr>
        <p:spPr>
          <a:xfrm>
            <a:off x="321469" y="4391174"/>
            <a:ext cx="1500300" cy="334800"/>
          </a:xfrm>
          <a:prstGeom prst="rect">
            <a:avLst/>
          </a:prstGeom>
          <a:noFill/>
          <a:ln>
            <a:noFill/>
          </a:ln>
        </p:spPr>
        <p:txBody>
          <a:bodyPr anchorCtr="0" anchor="t" bIns="29450" lIns="58925" spcFirstLastPara="1" rIns="58925" wrap="square" tIns="2945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39" name="Google Shape;39;p6"/>
          <p:cNvSpPr txBox="1"/>
          <p:nvPr>
            <p:ph idx="11" type="ftr"/>
          </p:nvPr>
        </p:nvSpPr>
        <p:spPr>
          <a:xfrm>
            <a:off x="2196703" y="4391174"/>
            <a:ext cx="2036100" cy="334800"/>
          </a:xfrm>
          <a:prstGeom prst="rect">
            <a:avLst/>
          </a:prstGeom>
          <a:noFill/>
          <a:ln>
            <a:noFill/>
          </a:ln>
        </p:spPr>
        <p:txBody>
          <a:bodyPr anchorCtr="0" anchor="t" bIns="29450" lIns="58925" spcFirstLastPara="1" rIns="58925" wrap="square" tIns="29450">
            <a:noAutofit/>
          </a:bodyPr>
          <a:lstStyle>
            <a:lvl1pPr lvl="0" algn="ctr">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40" name="Google Shape;40;p6"/>
          <p:cNvSpPr txBox="1"/>
          <p:nvPr>
            <p:ph idx="12" type="sldNum"/>
          </p:nvPr>
        </p:nvSpPr>
        <p:spPr>
          <a:xfrm>
            <a:off x="4607719" y="4391174"/>
            <a:ext cx="1500300" cy="334800"/>
          </a:xfrm>
          <a:prstGeom prst="rect">
            <a:avLst/>
          </a:prstGeom>
          <a:noFill/>
          <a:ln>
            <a:noFill/>
          </a:ln>
        </p:spPr>
        <p:txBody>
          <a:bodyPr anchorCtr="0" anchor="t" bIns="29450" lIns="58925" spcFirstLastPara="1" rIns="58925" wrap="square" tIns="2945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1" name="Shape 41"/>
        <p:cNvGrpSpPr/>
        <p:nvPr/>
      </p:nvGrpSpPr>
      <p:grpSpPr>
        <a:xfrm>
          <a:off x="0" y="0"/>
          <a:ext cx="0" cy="0"/>
          <a:chOff x="0" y="0"/>
          <a:chExt cx="0" cy="0"/>
        </a:xfrm>
      </p:grpSpPr>
      <p:sp>
        <p:nvSpPr>
          <p:cNvPr id="42" name="Google Shape;42;p7"/>
          <p:cNvSpPr txBox="1"/>
          <p:nvPr>
            <p:ph type="title"/>
          </p:nvPr>
        </p:nvSpPr>
        <p:spPr>
          <a:xfrm>
            <a:off x="623962" y="1710035"/>
            <a:ext cx="7887000" cy="2851800"/>
          </a:xfrm>
          <a:prstGeom prst="rect">
            <a:avLst/>
          </a:prstGeom>
          <a:noFill/>
          <a:ln>
            <a:noFill/>
          </a:ln>
        </p:spPr>
        <p:txBody>
          <a:bodyPr anchorCtr="0" anchor="b" bIns="29450" lIns="58925" spcFirstLastPara="1" rIns="58925" wrap="square" tIns="29450">
            <a:noAutofit/>
          </a:bodyPr>
          <a:lstStyle>
            <a:lvl1pPr lvl="0" algn="ctr">
              <a:lnSpc>
                <a:spcPct val="100000"/>
              </a:lnSpc>
              <a:spcBef>
                <a:spcPts val="0"/>
              </a:spcBef>
              <a:spcAft>
                <a:spcPts val="0"/>
              </a:spcAft>
              <a:buSzPts val="900"/>
              <a:buNone/>
              <a:defRPr sz="3900"/>
            </a:lvl1pPr>
            <a:lvl2pPr lvl="1" algn="ctr">
              <a:lnSpc>
                <a:spcPct val="100000"/>
              </a:lnSpc>
              <a:spcBef>
                <a:spcPts val="0"/>
              </a:spcBef>
              <a:spcAft>
                <a:spcPts val="0"/>
              </a:spcAft>
              <a:buSzPts val="900"/>
              <a:buNone/>
              <a:defRPr/>
            </a:lvl2pPr>
            <a:lvl3pPr lvl="2" algn="ctr">
              <a:lnSpc>
                <a:spcPct val="100000"/>
              </a:lnSpc>
              <a:spcBef>
                <a:spcPts val="0"/>
              </a:spcBef>
              <a:spcAft>
                <a:spcPts val="0"/>
              </a:spcAft>
              <a:buSzPts val="900"/>
              <a:buNone/>
              <a:defRPr/>
            </a:lvl3pPr>
            <a:lvl4pPr lvl="3" algn="ctr">
              <a:lnSpc>
                <a:spcPct val="100000"/>
              </a:lnSpc>
              <a:spcBef>
                <a:spcPts val="0"/>
              </a:spcBef>
              <a:spcAft>
                <a:spcPts val="0"/>
              </a:spcAft>
              <a:buSzPts val="900"/>
              <a:buNone/>
              <a:defRPr/>
            </a:lvl4pPr>
            <a:lvl5pPr lvl="4" algn="ctr">
              <a:lnSpc>
                <a:spcPct val="100000"/>
              </a:lnSpc>
              <a:spcBef>
                <a:spcPts val="0"/>
              </a:spcBef>
              <a:spcAft>
                <a:spcPts val="0"/>
              </a:spcAft>
              <a:buSzPts val="900"/>
              <a:buNone/>
              <a:defRPr/>
            </a:lvl5pPr>
            <a:lvl6pPr lvl="5" algn="ctr">
              <a:lnSpc>
                <a:spcPct val="100000"/>
              </a:lnSpc>
              <a:spcBef>
                <a:spcPts val="0"/>
              </a:spcBef>
              <a:spcAft>
                <a:spcPts val="0"/>
              </a:spcAft>
              <a:buSzPts val="900"/>
              <a:buNone/>
              <a:defRPr/>
            </a:lvl6pPr>
            <a:lvl7pPr lvl="6" algn="ctr">
              <a:lnSpc>
                <a:spcPct val="100000"/>
              </a:lnSpc>
              <a:spcBef>
                <a:spcPts val="0"/>
              </a:spcBef>
              <a:spcAft>
                <a:spcPts val="0"/>
              </a:spcAft>
              <a:buSzPts val="900"/>
              <a:buNone/>
              <a:defRPr/>
            </a:lvl7pPr>
            <a:lvl8pPr lvl="7" algn="ctr">
              <a:lnSpc>
                <a:spcPct val="100000"/>
              </a:lnSpc>
              <a:spcBef>
                <a:spcPts val="0"/>
              </a:spcBef>
              <a:spcAft>
                <a:spcPts val="0"/>
              </a:spcAft>
              <a:buSzPts val="900"/>
              <a:buNone/>
              <a:defRPr/>
            </a:lvl8pPr>
            <a:lvl9pPr lvl="8" algn="ctr">
              <a:lnSpc>
                <a:spcPct val="100000"/>
              </a:lnSpc>
              <a:spcBef>
                <a:spcPts val="0"/>
              </a:spcBef>
              <a:spcAft>
                <a:spcPts val="0"/>
              </a:spcAft>
              <a:buSzPts val="900"/>
              <a:buNone/>
              <a:defRPr/>
            </a:lvl9pPr>
          </a:lstStyle>
          <a:p/>
        </p:txBody>
      </p:sp>
      <p:sp>
        <p:nvSpPr>
          <p:cNvPr id="43" name="Google Shape;43;p7"/>
          <p:cNvSpPr txBox="1"/>
          <p:nvPr>
            <p:ph idx="1" type="body"/>
          </p:nvPr>
        </p:nvSpPr>
        <p:spPr>
          <a:xfrm>
            <a:off x="623962" y="4589859"/>
            <a:ext cx="7887000" cy="1500300"/>
          </a:xfrm>
          <a:prstGeom prst="rect">
            <a:avLst/>
          </a:prstGeom>
          <a:noFill/>
          <a:ln>
            <a:noFill/>
          </a:ln>
        </p:spPr>
        <p:txBody>
          <a:bodyPr anchorCtr="0" anchor="t" bIns="29450" lIns="58925" spcFirstLastPara="1" rIns="58925" wrap="square" tIns="29450">
            <a:noAutofit/>
          </a:bodyPr>
          <a:lstStyle>
            <a:lvl1pPr indent="-228600" lvl="0" marL="457200" algn="l">
              <a:lnSpc>
                <a:spcPct val="100000"/>
              </a:lnSpc>
              <a:spcBef>
                <a:spcPts val="300"/>
              </a:spcBef>
              <a:spcAft>
                <a:spcPts val="0"/>
              </a:spcAft>
              <a:buClr>
                <a:schemeClr val="dk1"/>
              </a:buClr>
              <a:buSzPts val="1500"/>
              <a:buFont typeface="Arial"/>
              <a:buNone/>
              <a:defRPr sz="1500"/>
            </a:lvl1pPr>
            <a:lvl2pPr indent="-228600" lvl="1" marL="914400" algn="l">
              <a:lnSpc>
                <a:spcPct val="100000"/>
              </a:lnSpc>
              <a:spcBef>
                <a:spcPts val="300"/>
              </a:spcBef>
              <a:spcAft>
                <a:spcPts val="0"/>
              </a:spcAft>
              <a:buClr>
                <a:schemeClr val="dk1"/>
              </a:buClr>
              <a:buSzPts val="1300"/>
              <a:buFont typeface="Arial"/>
              <a:buNone/>
              <a:defRPr sz="1300"/>
            </a:lvl2pPr>
            <a:lvl3pPr indent="-228600" lvl="2" marL="1371600" algn="l">
              <a:lnSpc>
                <a:spcPct val="100000"/>
              </a:lnSpc>
              <a:spcBef>
                <a:spcPts val="200"/>
              </a:spcBef>
              <a:spcAft>
                <a:spcPts val="0"/>
              </a:spcAft>
              <a:buClr>
                <a:schemeClr val="dk1"/>
              </a:buClr>
              <a:buSzPts val="1200"/>
              <a:buFont typeface="Arial"/>
              <a:buNone/>
              <a:defRPr sz="1200"/>
            </a:lvl3pPr>
            <a:lvl4pPr indent="-228600" lvl="3" marL="1828800" algn="l">
              <a:lnSpc>
                <a:spcPct val="100000"/>
              </a:lnSpc>
              <a:spcBef>
                <a:spcPts val="200"/>
              </a:spcBef>
              <a:spcAft>
                <a:spcPts val="0"/>
              </a:spcAft>
              <a:buClr>
                <a:schemeClr val="dk1"/>
              </a:buClr>
              <a:buSzPts val="1000"/>
              <a:buFont typeface="Arial"/>
              <a:buNone/>
              <a:defRPr sz="1000"/>
            </a:lvl4pPr>
            <a:lvl5pPr indent="-228600" lvl="4" marL="2286000" algn="l">
              <a:lnSpc>
                <a:spcPct val="100000"/>
              </a:lnSpc>
              <a:spcBef>
                <a:spcPts val="200"/>
              </a:spcBef>
              <a:spcAft>
                <a:spcPts val="0"/>
              </a:spcAft>
              <a:buClr>
                <a:schemeClr val="dk1"/>
              </a:buClr>
              <a:buSzPts val="1000"/>
              <a:buFont typeface="Arial"/>
              <a:buNone/>
              <a:defRPr sz="1000"/>
            </a:lvl5pPr>
            <a:lvl6pPr indent="-228600" lvl="5" marL="2743200" algn="l">
              <a:lnSpc>
                <a:spcPct val="90000"/>
              </a:lnSpc>
              <a:spcBef>
                <a:spcPts val="300"/>
              </a:spcBef>
              <a:spcAft>
                <a:spcPts val="0"/>
              </a:spcAft>
              <a:buClr>
                <a:schemeClr val="dk1"/>
              </a:buClr>
              <a:buSzPts val="1000"/>
              <a:buNone/>
              <a:defRPr sz="1000"/>
            </a:lvl6pPr>
            <a:lvl7pPr indent="-228600" lvl="6" marL="3200400" algn="l">
              <a:lnSpc>
                <a:spcPct val="90000"/>
              </a:lnSpc>
              <a:spcBef>
                <a:spcPts val="300"/>
              </a:spcBef>
              <a:spcAft>
                <a:spcPts val="0"/>
              </a:spcAft>
              <a:buClr>
                <a:schemeClr val="dk1"/>
              </a:buClr>
              <a:buSzPts val="1000"/>
              <a:buNone/>
              <a:defRPr sz="1000"/>
            </a:lvl7pPr>
            <a:lvl8pPr indent="-228600" lvl="7" marL="3657600" algn="l">
              <a:lnSpc>
                <a:spcPct val="90000"/>
              </a:lnSpc>
              <a:spcBef>
                <a:spcPts val="300"/>
              </a:spcBef>
              <a:spcAft>
                <a:spcPts val="0"/>
              </a:spcAft>
              <a:buClr>
                <a:schemeClr val="dk1"/>
              </a:buClr>
              <a:buSzPts val="1000"/>
              <a:buNone/>
              <a:defRPr sz="1000"/>
            </a:lvl8pPr>
            <a:lvl9pPr indent="-228600" lvl="8" marL="4114800" algn="l">
              <a:lnSpc>
                <a:spcPct val="90000"/>
              </a:lnSpc>
              <a:spcBef>
                <a:spcPts val="300"/>
              </a:spcBef>
              <a:spcAft>
                <a:spcPts val="0"/>
              </a:spcAft>
              <a:buClr>
                <a:schemeClr val="dk1"/>
              </a:buClr>
              <a:buSzPts val="1000"/>
              <a:buNone/>
              <a:defRPr sz="1000"/>
            </a:lvl9pPr>
          </a:lstStyle>
          <a:p/>
        </p:txBody>
      </p:sp>
      <p:sp>
        <p:nvSpPr>
          <p:cNvPr id="44" name="Google Shape;44;p7"/>
          <p:cNvSpPr txBox="1"/>
          <p:nvPr>
            <p:ph idx="10" type="dt"/>
          </p:nvPr>
        </p:nvSpPr>
        <p:spPr>
          <a:xfrm>
            <a:off x="321469" y="4391174"/>
            <a:ext cx="1500300" cy="334800"/>
          </a:xfrm>
          <a:prstGeom prst="rect">
            <a:avLst/>
          </a:prstGeom>
          <a:noFill/>
          <a:ln>
            <a:noFill/>
          </a:ln>
        </p:spPr>
        <p:txBody>
          <a:bodyPr anchorCtr="0" anchor="t" bIns="29450" lIns="58925" spcFirstLastPara="1" rIns="58925" wrap="square" tIns="2945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45" name="Google Shape;45;p7"/>
          <p:cNvSpPr txBox="1"/>
          <p:nvPr>
            <p:ph idx="11" type="ftr"/>
          </p:nvPr>
        </p:nvSpPr>
        <p:spPr>
          <a:xfrm>
            <a:off x="2196703" y="4391174"/>
            <a:ext cx="2036100" cy="334800"/>
          </a:xfrm>
          <a:prstGeom prst="rect">
            <a:avLst/>
          </a:prstGeom>
          <a:noFill/>
          <a:ln>
            <a:noFill/>
          </a:ln>
        </p:spPr>
        <p:txBody>
          <a:bodyPr anchorCtr="0" anchor="t" bIns="29450" lIns="58925" spcFirstLastPara="1" rIns="58925" wrap="square" tIns="29450">
            <a:noAutofit/>
          </a:bodyPr>
          <a:lstStyle>
            <a:lvl1pPr lvl="0" algn="ctr">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46" name="Google Shape;46;p7"/>
          <p:cNvSpPr txBox="1"/>
          <p:nvPr>
            <p:ph idx="12" type="sldNum"/>
          </p:nvPr>
        </p:nvSpPr>
        <p:spPr>
          <a:xfrm>
            <a:off x="4607719" y="4391174"/>
            <a:ext cx="1500300" cy="334800"/>
          </a:xfrm>
          <a:prstGeom prst="rect">
            <a:avLst/>
          </a:prstGeom>
          <a:noFill/>
          <a:ln>
            <a:noFill/>
          </a:ln>
        </p:spPr>
        <p:txBody>
          <a:bodyPr anchorCtr="0" anchor="t" bIns="29450" lIns="58925" spcFirstLastPara="1" rIns="58925" wrap="square" tIns="2945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7" name="Shape 47"/>
        <p:cNvGrpSpPr/>
        <p:nvPr/>
      </p:nvGrpSpPr>
      <p:grpSpPr>
        <a:xfrm>
          <a:off x="0" y="0"/>
          <a:ext cx="0" cy="0"/>
          <a:chOff x="0" y="0"/>
          <a:chExt cx="0" cy="0"/>
        </a:xfrm>
      </p:grpSpPr>
      <p:sp>
        <p:nvSpPr>
          <p:cNvPr id="48" name="Google Shape;48;p8"/>
          <p:cNvSpPr txBox="1"/>
          <p:nvPr>
            <p:ph type="title"/>
          </p:nvPr>
        </p:nvSpPr>
        <p:spPr>
          <a:xfrm>
            <a:off x="321469" y="193105"/>
            <a:ext cx="5786400" cy="803700"/>
          </a:xfrm>
          <a:prstGeom prst="rect">
            <a:avLst/>
          </a:prstGeom>
          <a:noFill/>
          <a:ln>
            <a:noFill/>
          </a:ln>
        </p:spPr>
        <p:txBody>
          <a:bodyPr anchorCtr="0" anchor="ctr" bIns="29450" lIns="58925" spcFirstLastPara="1" rIns="58925" wrap="square" tIns="29450">
            <a:noAutofit/>
          </a:bodyPr>
          <a:lstStyle>
            <a:lvl1pPr lvl="0" algn="ctr">
              <a:lnSpc>
                <a:spcPct val="100000"/>
              </a:lnSpc>
              <a:spcBef>
                <a:spcPts val="0"/>
              </a:spcBef>
              <a:spcAft>
                <a:spcPts val="0"/>
              </a:spcAft>
              <a:buSzPts val="900"/>
              <a:buNone/>
              <a:defRPr/>
            </a:lvl1pPr>
            <a:lvl2pPr lvl="1" algn="ctr">
              <a:lnSpc>
                <a:spcPct val="100000"/>
              </a:lnSpc>
              <a:spcBef>
                <a:spcPts val="0"/>
              </a:spcBef>
              <a:spcAft>
                <a:spcPts val="0"/>
              </a:spcAft>
              <a:buSzPts val="900"/>
              <a:buNone/>
              <a:defRPr/>
            </a:lvl2pPr>
            <a:lvl3pPr lvl="2" algn="ctr">
              <a:lnSpc>
                <a:spcPct val="100000"/>
              </a:lnSpc>
              <a:spcBef>
                <a:spcPts val="0"/>
              </a:spcBef>
              <a:spcAft>
                <a:spcPts val="0"/>
              </a:spcAft>
              <a:buSzPts val="900"/>
              <a:buNone/>
              <a:defRPr/>
            </a:lvl3pPr>
            <a:lvl4pPr lvl="3" algn="ctr">
              <a:lnSpc>
                <a:spcPct val="100000"/>
              </a:lnSpc>
              <a:spcBef>
                <a:spcPts val="0"/>
              </a:spcBef>
              <a:spcAft>
                <a:spcPts val="0"/>
              </a:spcAft>
              <a:buSzPts val="900"/>
              <a:buNone/>
              <a:defRPr/>
            </a:lvl4pPr>
            <a:lvl5pPr lvl="4" algn="ctr">
              <a:lnSpc>
                <a:spcPct val="100000"/>
              </a:lnSpc>
              <a:spcBef>
                <a:spcPts val="0"/>
              </a:spcBef>
              <a:spcAft>
                <a:spcPts val="0"/>
              </a:spcAft>
              <a:buSzPts val="900"/>
              <a:buNone/>
              <a:defRPr/>
            </a:lvl5pPr>
            <a:lvl6pPr lvl="5" algn="ctr">
              <a:lnSpc>
                <a:spcPct val="100000"/>
              </a:lnSpc>
              <a:spcBef>
                <a:spcPts val="0"/>
              </a:spcBef>
              <a:spcAft>
                <a:spcPts val="0"/>
              </a:spcAft>
              <a:buSzPts val="900"/>
              <a:buNone/>
              <a:defRPr/>
            </a:lvl6pPr>
            <a:lvl7pPr lvl="6" algn="ctr">
              <a:lnSpc>
                <a:spcPct val="100000"/>
              </a:lnSpc>
              <a:spcBef>
                <a:spcPts val="0"/>
              </a:spcBef>
              <a:spcAft>
                <a:spcPts val="0"/>
              </a:spcAft>
              <a:buSzPts val="900"/>
              <a:buNone/>
              <a:defRPr/>
            </a:lvl7pPr>
            <a:lvl8pPr lvl="7" algn="ctr">
              <a:lnSpc>
                <a:spcPct val="100000"/>
              </a:lnSpc>
              <a:spcBef>
                <a:spcPts val="0"/>
              </a:spcBef>
              <a:spcAft>
                <a:spcPts val="0"/>
              </a:spcAft>
              <a:buSzPts val="900"/>
              <a:buNone/>
              <a:defRPr/>
            </a:lvl8pPr>
            <a:lvl9pPr lvl="8" algn="ctr">
              <a:lnSpc>
                <a:spcPct val="100000"/>
              </a:lnSpc>
              <a:spcBef>
                <a:spcPts val="0"/>
              </a:spcBef>
              <a:spcAft>
                <a:spcPts val="0"/>
              </a:spcAft>
              <a:buSzPts val="900"/>
              <a:buNone/>
              <a:defRPr/>
            </a:lvl9pPr>
          </a:lstStyle>
          <a:p/>
        </p:txBody>
      </p:sp>
      <p:sp>
        <p:nvSpPr>
          <p:cNvPr id="49" name="Google Shape;49;p8"/>
          <p:cNvSpPr txBox="1"/>
          <p:nvPr>
            <p:ph idx="1" type="body"/>
          </p:nvPr>
        </p:nvSpPr>
        <p:spPr>
          <a:xfrm>
            <a:off x="321469" y="1125141"/>
            <a:ext cx="2839500" cy="3182400"/>
          </a:xfrm>
          <a:prstGeom prst="rect">
            <a:avLst/>
          </a:prstGeom>
          <a:noFill/>
          <a:ln>
            <a:noFill/>
          </a:ln>
        </p:spPr>
        <p:txBody>
          <a:bodyPr anchorCtr="0" anchor="t" bIns="29450" lIns="58925" spcFirstLastPara="1" rIns="58925" wrap="square" tIns="29450">
            <a:noAutofit/>
          </a:bodyPr>
          <a:lstStyle>
            <a:lvl1pPr indent="-304800" lvl="0" marL="457200" algn="l">
              <a:lnSpc>
                <a:spcPct val="100000"/>
              </a:lnSpc>
              <a:spcBef>
                <a:spcPts val="200"/>
              </a:spcBef>
              <a:spcAft>
                <a:spcPts val="0"/>
              </a:spcAft>
              <a:buClr>
                <a:schemeClr val="dk1"/>
              </a:buClr>
              <a:buSzPts val="1200"/>
              <a:buChar char="•"/>
              <a:defRPr/>
            </a:lvl1pPr>
            <a:lvl2pPr indent="-304800" lvl="1" marL="914400" algn="l">
              <a:lnSpc>
                <a:spcPct val="100000"/>
              </a:lnSpc>
              <a:spcBef>
                <a:spcPts val="200"/>
              </a:spcBef>
              <a:spcAft>
                <a:spcPts val="0"/>
              </a:spcAft>
              <a:buClr>
                <a:schemeClr val="dk1"/>
              </a:buClr>
              <a:buSzPts val="1200"/>
              <a:buChar char="–"/>
              <a:defRPr/>
            </a:lvl2pPr>
            <a:lvl3pPr indent="-304800" lvl="2" marL="1371600" algn="l">
              <a:lnSpc>
                <a:spcPct val="100000"/>
              </a:lnSpc>
              <a:spcBef>
                <a:spcPts val="200"/>
              </a:spcBef>
              <a:spcAft>
                <a:spcPts val="0"/>
              </a:spcAft>
              <a:buClr>
                <a:schemeClr val="dk1"/>
              </a:buClr>
              <a:buSzPts val="1200"/>
              <a:buChar char="•"/>
              <a:defRPr/>
            </a:lvl3pPr>
            <a:lvl4pPr indent="-304800" lvl="3" marL="1828800" algn="l">
              <a:lnSpc>
                <a:spcPct val="100000"/>
              </a:lnSpc>
              <a:spcBef>
                <a:spcPts val="200"/>
              </a:spcBef>
              <a:spcAft>
                <a:spcPts val="0"/>
              </a:spcAft>
              <a:buClr>
                <a:schemeClr val="dk1"/>
              </a:buClr>
              <a:buSzPts val="1200"/>
              <a:buChar char="–"/>
              <a:defRPr/>
            </a:lvl4pPr>
            <a:lvl5pPr indent="-304800" lvl="4" marL="2286000" algn="l">
              <a:lnSpc>
                <a:spcPct val="100000"/>
              </a:lnSpc>
              <a:spcBef>
                <a:spcPts val="200"/>
              </a:spcBef>
              <a:spcAft>
                <a:spcPts val="0"/>
              </a:spcAft>
              <a:buClr>
                <a:schemeClr val="dk1"/>
              </a:buClr>
              <a:buSzPts val="1200"/>
              <a:buChar char="»"/>
              <a:defRPr/>
            </a:lvl5pPr>
            <a:lvl6pPr indent="-304800" lvl="5" marL="2743200" algn="l">
              <a:lnSpc>
                <a:spcPct val="90000"/>
              </a:lnSpc>
              <a:spcBef>
                <a:spcPts val="300"/>
              </a:spcBef>
              <a:spcAft>
                <a:spcPts val="0"/>
              </a:spcAft>
              <a:buClr>
                <a:schemeClr val="dk1"/>
              </a:buClr>
              <a:buSzPts val="1200"/>
              <a:buChar char="•"/>
              <a:defRPr/>
            </a:lvl6pPr>
            <a:lvl7pPr indent="-304800" lvl="6" marL="3200400" algn="l">
              <a:lnSpc>
                <a:spcPct val="90000"/>
              </a:lnSpc>
              <a:spcBef>
                <a:spcPts val="300"/>
              </a:spcBef>
              <a:spcAft>
                <a:spcPts val="0"/>
              </a:spcAft>
              <a:buClr>
                <a:schemeClr val="dk1"/>
              </a:buClr>
              <a:buSzPts val="1200"/>
              <a:buChar char="•"/>
              <a:defRPr/>
            </a:lvl7pPr>
            <a:lvl8pPr indent="-304800" lvl="7" marL="3657600" algn="l">
              <a:lnSpc>
                <a:spcPct val="90000"/>
              </a:lnSpc>
              <a:spcBef>
                <a:spcPts val="300"/>
              </a:spcBef>
              <a:spcAft>
                <a:spcPts val="0"/>
              </a:spcAft>
              <a:buClr>
                <a:schemeClr val="dk1"/>
              </a:buClr>
              <a:buSzPts val="1200"/>
              <a:buChar char="•"/>
              <a:defRPr/>
            </a:lvl8pPr>
            <a:lvl9pPr indent="-304800" lvl="8" marL="4114800" algn="l">
              <a:lnSpc>
                <a:spcPct val="90000"/>
              </a:lnSpc>
              <a:spcBef>
                <a:spcPts val="300"/>
              </a:spcBef>
              <a:spcAft>
                <a:spcPts val="0"/>
              </a:spcAft>
              <a:buClr>
                <a:schemeClr val="dk1"/>
              </a:buClr>
              <a:buSzPts val="1200"/>
              <a:buChar char="•"/>
              <a:defRPr/>
            </a:lvl9pPr>
          </a:lstStyle>
          <a:p/>
        </p:txBody>
      </p:sp>
      <p:sp>
        <p:nvSpPr>
          <p:cNvPr id="50" name="Google Shape;50;p8"/>
          <p:cNvSpPr txBox="1"/>
          <p:nvPr>
            <p:ph idx="2" type="body"/>
          </p:nvPr>
        </p:nvSpPr>
        <p:spPr>
          <a:xfrm>
            <a:off x="3268266" y="1125141"/>
            <a:ext cx="2839500" cy="3182400"/>
          </a:xfrm>
          <a:prstGeom prst="rect">
            <a:avLst/>
          </a:prstGeom>
          <a:noFill/>
          <a:ln>
            <a:noFill/>
          </a:ln>
        </p:spPr>
        <p:txBody>
          <a:bodyPr anchorCtr="0" anchor="t" bIns="29450" lIns="58925" spcFirstLastPara="1" rIns="58925" wrap="square" tIns="29450">
            <a:noAutofit/>
          </a:bodyPr>
          <a:lstStyle>
            <a:lvl1pPr indent="-304800" lvl="0" marL="457200" algn="l">
              <a:lnSpc>
                <a:spcPct val="100000"/>
              </a:lnSpc>
              <a:spcBef>
                <a:spcPts val="200"/>
              </a:spcBef>
              <a:spcAft>
                <a:spcPts val="0"/>
              </a:spcAft>
              <a:buClr>
                <a:schemeClr val="dk1"/>
              </a:buClr>
              <a:buSzPts val="1200"/>
              <a:buChar char="•"/>
              <a:defRPr/>
            </a:lvl1pPr>
            <a:lvl2pPr indent="-304800" lvl="1" marL="914400" algn="l">
              <a:lnSpc>
                <a:spcPct val="100000"/>
              </a:lnSpc>
              <a:spcBef>
                <a:spcPts val="200"/>
              </a:spcBef>
              <a:spcAft>
                <a:spcPts val="0"/>
              </a:spcAft>
              <a:buClr>
                <a:schemeClr val="dk1"/>
              </a:buClr>
              <a:buSzPts val="1200"/>
              <a:buChar char="–"/>
              <a:defRPr/>
            </a:lvl2pPr>
            <a:lvl3pPr indent="-304800" lvl="2" marL="1371600" algn="l">
              <a:lnSpc>
                <a:spcPct val="100000"/>
              </a:lnSpc>
              <a:spcBef>
                <a:spcPts val="200"/>
              </a:spcBef>
              <a:spcAft>
                <a:spcPts val="0"/>
              </a:spcAft>
              <a:buClr>
                <a:schemeClr val="dk1"/>
              </a:buClr>
              <a:buSzPts val="1200"/>
              <a:buChar char="•"/>
              <a:defRPr/>
            </a:lvl3pPr>
            <a:lvl4pPr indent="-304800" lvl="3" marL="1828800" algn="l">
              <a:lnSpc>
                <a:spcPct val="100000"/>
              </a:lnSpc>
              <a:spcBef>
                <a:spcPts val="200"/>
              </a:spcBef>
              <a:spcAft>
                <a:spcPts val="0"/>
              </a:spcAft>
              <a:buClr>
                <a:schemeClr val="dk1"/>
              </a:buClr>
              <a:buSzPts val="1200"/>
              <a:buChar char="–"/>
              <a:defRPr/>
            </a:lvl4pPr>
            <a:lvl5pPr indent="-304800" lvl="4" marL="2286000" algn="l">
              <a:lnSpc>
                <a:spcPct val="100000"/>
              </a:lnSpc>
              <a:spcBef>
                <a:spcPts val="200"/>
              </a:spcBef>
              <a:spcAft>
                <a:spcPts val="0"/>
              </a:spcAft>
              <a:buClr>
                <a:schemeClr val="dk1"/>
              </a:buClr>
              <a:buSzPts val="1200"/>
              <a:buChar char="»"/>
              <a:defRPr/>
            </a:lvl5pPr>
            <a:lvl6pPr indent="-304800" lvl="5" marL="2743200" algn="l">
              <a:lnSpc>
                <a:spcPct val="90000"/>
              </a:lnSpc>
              <a:spcBef>
                <a:spcPts val="300"/>
              </a:spcBef>
              <a:spcAft>
                <a:spcPts val="0"/>
              </a:spcAft>
              <a:buClr>
                <a:schemeClr val="dk1"/>
              </a:buClr>
              <a:buSzPts val="1200"/>
              <a:buChar char="•"/>
              <a:defRPr/>
            </a:lvl6pPr>
            <a:lvl7pPr indent="-304800" lvl="6" marL="3200400" algn="l">
              <a:lnSpc>
                <a:spcPct val="90000"/>
              </a:lnSpc>
              <a:spcBef>
                <a:spcPts val="300"/>
              </a:spcBef>
              <a:spcAft>
                <a:spcPts val="0"/>
              </a:spcAft>
              <a:buClr>
                <a:schemeClr val="dk1"/>
              </a:buClr>
              <a:buSzPts val="1200"/>
              <a:buChar char="•"/>
              <a:defRPr/>
            </a:lvl7pPr>
            <a:lvl8pPr indent="-304800" lvl="7" marL="3657600" algn="l">
              <a:lnSpc>
                <a:spcPct val="90000"/>
              </a:lnSpc>
              <a:spcBef>
                <a:spcPts val="300"/>
              </a:spcBef>
              <a:spcAft>
                <a:spcPts val="0"/>
              </a:spcAft>
              <a:buClr>
                <a:schemeClr val="dk1"/>
              </a:buClr>
              <a:buSzPts val="1200"/>
              <a:buChar char="•"/>
              <a:defRPr/>
            </a:lvl8pPr>
            <a:lvl9pPr indent="-304800" lvl="8" marL="4114800" algn="l">
              <a:lnSpc>
                <a:spcPct val="90000"/>
              </a:lnSpc>
              <a:spcBef>
                <a:spcPts val="300"/>
              </a:spcBef>
              <a:spcAft>
                <a:spcPts val="0"/>
              </a:spcAft>
              <a:buClr>
                <a:schemeClr val="dk1"/>
              </a:buClr>
              <a:buSzPts val="1200"/>
              <a:buChar char="•"/>
              <a:defRPr/>
            </a:lvl9pPr>
          </a:lstStyle>
          <a:p/>
        </p:txBody>
      </p:sp>
      <p:sp>
        <p:nvSpPr>
          <p:cNvPr id="51" name="Google Shape;51;p8"/>
          <p:cNvSpPr txBox="1"/>
          <p:nvPr>
            <p:ph idx="10" type="dt"/>
          </p:nvPr>
        </p:nvSpPr>
        <p:spPr>
          <a:xfrm>
            <a:off x="321469" y="4391174"/>
            <a:ext cx="1500300" cy="334800"/>
          </a:xfrm>
          <a:prstGeom prst="rect">
            <a:avLst/>
          </a:prstGeom>
          <a:noFill/>
          <a:ln>
            <a:noFill/>
          </a:ln>
        </p:spPr>
        <p:txBody>
          <a:bodyPr anchorCtr="0" anchor="t" bIns="29450" lIns="58925" spcFirstLastPara="1" rIns="58925" wrap="square" tIns="2945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52" name="Google Shape;52;p8"/>
          <p:cNvSpPr txBox="1"/>
          <p:nvPr>
            <p:ph idx="11" type="ftr"/>
          </p:nvPr>
        </p:nvSpPr>
        <p:spPr>
          <a:xfrm>
            <a:off x="2196703" y="4391174"/>
            <a:ext cx="2036100" cy="334800"/>
          </a:xfrm>
          <a:prstGeom prst="rect">
            <a:avLst/>
          </a:prstGeom>
          <a:noFill/>
          <a:ln>
            <a:noFill/>
          </a:ln>
        </p:spPr>
        <p:txBody>
          <a:bodyPr anchorCtr="0" anchor="t" bIns="29450" lIns="58925" spcFirstLastPara="1" rIns="58925" wrap="square" tIns="29450">
            <a:noAutofit/>
          </a:bodyPr>
          <a:lstStyle>
            <a:lvl1pPr lvl="0" algn="ctr">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53" name="Google Shape;53;p8"/>
          <p:cNvSpPr txBox="1"/>
          <p:nvPr>
            <p:ph idx="12" type="sldNum"/>
          </p:nvPr>
        </p:nvSpPr>
        <p:spPr>
          <a:xfrm>
            <a:off x="4607719" y="4391174"/>
            <a:ext cx="1500300" cy="334800"/>
          </a:xfrm>
          <a:prstGeom prst="rect">
            <a:avLst/>
          </a:prstGeom>
          <a:noFill/>
          <a:ln>
            <a:noFill/>
          </a:ln>
        </p:spPr>
        <p:txBody>
          <a:bodyPr anchorCtr="0" anchor="t" bIns="29450" lIns="58925" spcFirstLastPara="1" rIns="58925" wrap="square" tIns="2945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629543" y="457646"/>
            <a:ext cx="2949000" cy="1599600"/>
          </a:xfrm>
          <a:prstGeom prst="rect">
            <a:avLst/>
          </a:prstGeom>
          <a:noFill/>
          <a:ln>
            <a:noFill/>
          </a:ln>
        </p:spPr>
        <p:txBody>
          <a:bodyPr anchorCtr="0" anchor="b" bIns="29450" lIns="58925" spcFirstLastPara="1" rIns="58925" wrap="square" tIns="29450">
            <a:noAutofit/>
          </a:bodyPr>
          <a:lstStyle>
            <a:lvl1pPr lvl="0" algn="ctr">
              <a:lnSpc>
                <a:spcPct val="100000"/>
              </a:lnSpc>
              <a:spcBef>
                <a:spcPts val="0"/>
              </a:spcBef>
              <a:spcAft>
                <a:spcPts val="0"/>
              </a:spcAft>
              <a:buSzPts val="900"/>
              <a:buNone/>
              <a:defRPr sz="2100"/>
            </a:lvl1pPr>
            <a:lvl2pPr lvl="1" algn="ctr">
              <a:lnSpc>
                <a:spcPct val="100000"/>
              </a:lnSpc>
              <a:spcBef>
                <a:spcPts val="0"/>
              </a:spcBef>
              <a:spcAft>
                <a:spcPts val="0"/>
              </a:spcAft>
              <a:buSzPts val="900"/>
              <a:buNone/>
              <a:defRPr/>
            </a:lvl2pPr>
            <a:lvl3pPr lvl="2" algn="ctr">
              <a:lnSpc>
                <a:spcPct val="100000"/>
              </a:lnSpc>
              <a:spcBef>
                <a:spcPts val="0"/>
              </a:spcBef>
              <a:spcAft>
                <a:spcPts val="0"/>
              </a:spcAft>
              <a:buSzPts val="900"/>
              <a:buNone/>
              <a:defRPr/>
            </a:lvl3pPr>
            <a:lvl4pPr lvl="3" algn="ctr">
              <a:lnSpc>
                <a:spcPct val="100000"/>
              </a:lnSpc>
              <a:spcBef>
                <a:spcPts val="0"/>
              </a:spcBef>
              <a:spcAft>
                <a:spcPts val="0"/>
              </a:spcAft>
              <a:buSzPts val="900"/>
              <a:buNone/>
              <a:defRPr/>
            </a:lvl4pPr>
            <a:lvl5pPr lvl="4" algn="ctr">
              <a:lnSpc>
                <a:spcPct val="100000"/>
              </a:lnSpc>
              <a:spcBef>
                <a:spcPts val="0"/>
              </a:spcBef>
              <a:spcAft>
                <a:spcPts val="0"/>
              </a:spcAft>
              <a:buSzPts val="900"/>
              <a:buNone/>
              <a:defRPr/>
            </a:lvl5pPr>
            <a:lvl6pPr lvl="5" algn="ctr">
              <a:lnSpc>
                <a:spcPct val="100000"/>
              </a:lnSpc>
              <a:spcBef>
                <a:spcPts val="0"/>
              </a:spcBef>
              <a:spcAft>
                <a:spcPts val="0"/>
              </a:spcAft>
              <a:buSzPts val="900"/>
              <a:buNone/>
              <a:defRPr/>
            </a:lvl6pPr>
            <a:lvl7pPr lvl="6" algn="ctr">
              <a:lnSpc>
                <a:spcPct val="100000"/>
              </a:lnSpc>
              <a:spcBef>
                <a:spcPts val="0"/>
              </a:spcBef>
              <a:spcAft>
                <a:spcPts val="0"/>
              </a:spcAft>
              <a:buSzPts val="900"/>
              <a:buNone/>
              <a:defRPr/>
            </a:lvl7pPr>
            <a:lvl8pPr lvl="7" algn="ctr">
              <a:lnSpc>
                <a:spcPct val="100000"/>
              </a:lnSpc>
              <a:spcBef>
                <a:spcPts val="0"/>
              </a:spcBef>
              <a:spcAft>
                <a:spcPts val="0"/>
              </a:spcAft>
              <a:buSzPts val="900"/>
              <a:buNone/>
              <a:defRPr/>
            </a:lvl8pPr>
            <a:lvl9pPr lvl="8" algn="ctr">
              <a:lnSpc>
                <a:spcPct val="100000"/>
              </a:lnSpc>
              <a:spcBef>
                <a:spcPts val="0"/>
              </a:spcBef>
              <a:spcAft>
                <a:spcPts val="0"/>
              </a:spcAft>
              <a:buSzPts val="900"/>
              <a:buNone/>
              <a:defRPr/>
            </a:lvl9pPr>
          </a:lstStyle>
          <a:p/>
        </p:txBody>
      </p:sp>
      <p:sp>
        <p:nvSpPr>
          <p:cNvPr id="56" name="Google Shape;56;p9"/>
          <p:cNvSpPr/>
          <p:nvPr>
            <p:ph idx="2" type="pic"/>
          </p:nvPr>
        </p:nvSpPr>
        <p:spPr>
          <a:xfrm>
            <a:off x="3887763" y="987847"/>
            <a:ext cx="4629000" cy="4873500"/>
          </a:xfrm>
          <a:prstGeom prst="rect">
            <a:avLst/>
          </a:prstGeom>
          <a:noFill/>
          <a:ln>
            <a:noFill/>
          </a:ln>
        </p:spPr>
      </p:sp>
      <p:sp>
        <p:nvSpPr>
          <p:cNvPr id="57" name="Google Shape;57;p9"/>
          <p:cNvSpPr txBox="1"/>
          <p:nvPr>
            <p:ph idx="1" type="body"/>
          </p:nvPr>
        </p:nvSpPr>
        <p:spPr>
          <a:xfrm>
            <a:off x="629543" y="2057177"/>
            <a:ext cx="2949000" cy="3811800"/>
          </a:xfrm>
          <a:prstGeom prst="rect">
            <a:avLst/>
          </a:prstGeom>
          <a:noFill/>
          <a:ln>
            <a:noFill/>
          </a:ln>
        </p:spPr>
        <p:txBody>
          <a:bodyPr anchorCtr="0" anchor="t" bIns="29450" lIns="58925" spcFirstLastPara="1" rIns="58925" wrap="square" tIns="29450">
            <a:noAutofit/>
          </a:bodyPr>
          <a:lstStyle>
            <a:lvl1pPr indent="-228600" lvl="0" marL="457200" algn="l">
              <a:lnSpc>
                <a:spcPct val="100000"/>
              </a:lnSpc>
              <a:spcBef>
                <a:spcPts val="200"/>
              </a:spcBef>
              <a:spcAft>
                <a:spcPts val="0"/>
              </a:spcAft>
              <a:buClr>
                <a:schemeClr val="dk1"/>
              </a:buClr>
              <a:buSzPts val="1000"/>
              <a:buFont typeface="Arial"/>
              <a:buNone/>
              <a:defRPr sz="1000"/>
            </a:lvl1pPr>
            <a:lvl2pPr indent="-228600" lvl="1" marL="914400" algn="l">
              <a:lnSpc>
                <a:spcPct val="100000"/>
              </a:lnSpc>
              <a:spcBef>
                <a:spcPts val="200"/>
              </a:spcBef>
              <a:spcAft>
                <a:spcPts val="0"/>
              </a:spcAft>
              <a:buClr>
                <a:schemeClr val="dk1"/>
              </a:buClr>
              <a:buSzPts val="900"/>
              <a:buFont typeface="Arial"/>
              <a:buNone/>
              <a:defRPr sz="900"/>
            </a:lvl2pPr>
            <a:lvl3pPr indent="-228600" lvl="2" marL="1371600" algn="l">
              <a:lnSpc>
                <a:spcPct val="100000"/>
              </a:lnSpc>
              <a:spcBef>
                <a:spcPts val="200"/>
              </a:spcBef>
              <a:spcAft>
                <a:spcPts val="0"/>
              </a:spcAft>
              <a:buClr>
                <a:schemeClr val="dk1"/>
              </a:buClr>
              <a:buSzPts val="800"/>
              <a:buFont typeface="Arial"/>
              <a:buNone/>
              <a:defRPr sz="800"/>
            </a:lvl3pPr>
            <a:lvl4pPr indent="-228600" lvl="3" marL="1828800" algn="l">
              <a:lnSpc>
                <a:spcPct val="100000"/>
              </a:lnSpc>
              <a:spcBef>
                <a:spcPts val="100"/>
              </a:spcBef>
              <a:spcAft>
                <a:spcPts val="0"/>
              </a:spcAft>
              <a:buClr>
                <a:schemeClr val="dk1"/>
              </a:buClr>
              <a:buSzPts val="600"/>
              <a:buFont typeface="Arial"/>
              <a:buNone/>
              <a:defRPr sz="600"/>
            </a:lvl4pPr>
            <a:lvl5pPr indent="-228600" lvl="4" marL="2286000" algn="l">
              <a:lnSpc>
                <a:spcPct val="100000"/>
              </a:lnSpc>
              <a:spcBef>
                <a:spcPts val="100"/>
              </a:spcBef>
              <a:spcAft>
                <a:spcPts val="0"/>
              </a:spcAft>
              <a:buClr>
                <a:schemeClr val="dk1"/>
              </a:buClr>
              <a:buSzPts val="600"/>
              <a:buFont typeface="Arial"/>
              <a:buNone/>
              <a:defRPr sz="600"/>
            </a:lvl5pPr>
            <a:lvl6pPr indent="-228600" lvl="5" marL="2743200" algn="l">
              <a:lnSpc>
                <a:spcPct val="90000"/>
              </a:lnSpc>
              <a:spcBef>
                <a:spcPts val="300"/>
              </a:spcBef>
              <a:spcAft>
                <a:spcPts val="0"/>
              </a:spcAft>
              <a:buClr>
                <a:schemeClr val="dk1"/>
              </a:buClr>
              <a:buSzPts val="600"/>
              <a:buNone/>
              <a:defRPr sz="600"/>
            </a:lvl6pPr>
            <a:lvl7pPr indent="-228600" lvl="6" marL="3200400" algn="l">
              <a:lnSpc>
                <a:spcPct val="90000"/>
              </a:lnSpc>
              <a:spcBef>
                <a:spcPts val="300"/>
              </a:spcBef>
              <a:spcAft>
                <a:spcPts val="0"/>
              </a:spcAft>
              <a:buClr>
                <a:schemeClr val="dk1"/>
              </a:buClr>
              <a:buSzPts val="600"/>
              <a:buNone/>
              <a:defRPr sz="600"/>
            </a:lvl7pPr>
            <a:lvl8pPr indent="-228600" lvl="7" marL="3657600" algn="l">
              <a:lnSpc>
                <a:spcPct val="90000"/>
              </a:lnSpc>
              <a:spcBef>
                <a:spcPts val="300"/>
              </a:spcBef>
              <a:spcAft>
                <a:spcPts val="0"/>
              </a:spcAft>
              <a:buClr>
                <a:schemeClr val="dk1"/>
              </a:buClr>
              <a:buSzPts val="600"/>
              <a:buNone/>
              <a:defRPr sz="600"/>
            </a:lvl8pPr>
            <a:lvl9pPr indent="-228600" lvl="8" marL="4114800" algn="l">
              <a:lnSpc>
                <a:spcPct val="90000"/>
              </a:lnSpc>
              <a:spcBef>
                <a:spcPts val="300"/>
              </a:spcBef>
              <a:spcAft>
                <a:spcPts val="0"/>
              </a:spcAft>
              <a:buClr>
                <a:schemeClr val="dk1"/>
              </a:buClr>
              <a:buSzPts val="600"/>
              <a:buNone/>
              <a:defRPr sz="600"/>
            </a:lvl9pPr>
          </a:lstStyle>
          <a:p/>
        </p:txBody>
      </p:sp>
      <p:sp>
        <p:nvSpPr>
          <p:cNvPr id="58" name="Google Shape;58;p9"/>
          <p:cNvSpPr txBox="1"/>
          <p:nvPr>
            <p:ph idx="10" type="dt"/>
          </p:nvPr>
        </p:nvSpPr>
        <p:spPr>
          <a:xfrm>
            <a:off x="321469" y="4391174"/>
            <a:ext cx="1500300" cy="334800"/>
          </a:xfrm>
          <a:prstGeom prst="rect">
            <a:avLst/>
          </a:prstGeom>
          <a:noFill/>
          <a:ln>
            <a:noFill/>
          </a:ln>
        </p:spPr>
        <p:txBody>
          <a:bodyPr anchorCtr="0" anchor="t" bIns="29450" lIns="58925" spcFirstLastPara="1" rIns="58925" wrap="square" tIns="2945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59" name="Google Shape;59;p9"/>
          <p:cNvSpPr txBox="1"/>
          <p:nvPr>
            <p:ph idx="11" type="ftr"/>
          </p:nvPr>
        </p:nvSpPr>
        <p:spPr>
          <a:xfrm>
            <a:off x="2196703" y="4391174"/>
            <a:ext cx="2036100" cy="334800"/>
          </a:xfrm>
          <a:prstGeom prst="rect">
            <a:avLst/>
          </a:prstGeom>
          <a:noFill/>
          <a:ln>
            <a:noFill/>
          </a:ln>
        </p:spPr>
        <p:txBody>
          <a:bodyPr anchorCtr="0" anchor="t" bIns="29450" lIns="58925" spcFirstLastPara="1" rIns="58925" wrap="square" tIns="29450">
            <a:noAutofit/>
          </a:bodyPr>
          <a:lstStyle>
            <a:lvl1pPr lvl="0" algn="ctr">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60" name="Google Shape;60;p9"/>
          <p:cNvSpPr txBox="1"/>
          <p:nvPr>
            <p:ph idx="12" type="sldNum"/>
          </p:nvPr>
        </p:nvSpPr>
        <p:spPr>
          <a:xfrm>
            <a:off x="4607719" y="4391174"/>
            <a:ext cx="1500300" cy="334800"/>
          </a:xfrm>
          <a:prstGeom prst="rect">
            <a:avLst/>
          </a:prstGeom>
          <a:noFill/>
          <a:ln>
            <a:noFill/>
          </a:ln>
        </p:spPr>
        <p:txBody>
          <a:bodyPr anchorCtr="0" anchor="t" bIns="29450" lIns="58925" spcFirstLastPara="1" rIns="58925" wrap="square" tIns="2945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1" name="Shape 61"/>
        <p:cNvGrpSpPr/>
        <p:nvPr/>
      </p:nvGrpSpPr>
      <p:grpSpPr>
        <a:xfrm>
          <a:off x="0" y="0"/>
          <a:ext cx="0" cy="0"/>
          <a:chOff x="0" y="0"/>
          <a:chExt cx="0" cy="0"/>
        </a:xfrm>
      </p:grpSpPr>
      <p:sp>
        <p:nvSpPr>
          <p:cNvPr id="62" name="Google Shape;62;p10"/>
          <p:cNvSpPr txBox="1"/>
          <p:nvPr>
            <p:ph type="title"/>
          </p:nvPr>
        </p:nvSpPr>
        <p:spPr>
          <a:xfrm>
            <a:off x="321469" y="193105"/>
            <a:ext cx="5786400" cy="803700"/>
          </a:xfrm>
          <a:prstGeom prst="rect">
            <a:avLst/>
          </a:prstGeom>
          <a:noFill/>
          <a:ln>
            <a:noFill/>
          </a:ln>
        </p:spPr>
        <p:txBody>
          <a:bodyPr anchorCtr="0" anchor="ctr" bIns="29450" lIns="58925" spcFirstLastPara="1" rIns="58925" wrap="square" tIns="29450">
            <a:noAutofit/>
          </a:bodyPr>
          <a:lstStyle>
            <a:lvl1pPr lvl="0" algn="ctr">
              <a:lnSpc>
                <a:spcPct val="100000"/>
              </a:lnSpc>
              <a:spcBef>
                <a:spcPts val="0"/>
              </a:spcBef>
              <a:spcAft>
                <a:spcPts val="0"/>
              </a:spcAft>
              <a:buSzPts val="900"/>
              <a:buNone/>
              <a:defRPr/>
            </a:lvl1pPr>
            <a:lvl2pPr lvl="1" algn="ctr">
              <a:lnSpc>
                <a:spcPct val="100000"/>
              </a:lnSpc>
              <a:spcBef>
                <a:spcPts val="0"/>
              </a:spcBef>
              <a:spcAft>
                <a:spcPts val="0"/>
              </a:spcAft>
              <a:buSzPts val="900"/>
              <a:buNone/>
              <a:defRPr/>
            </a:lvl2pPr>
            <a:lvl3pPr lvl="2" algn="ctr">
              <a:lnSpc>
                <a:spcPct val="100000"/>
              </a:lnSpc>
              <a:spcBef>
                <a:spcPts val="0"/>
              </a:spcBef>
              <a:spcAft>
                <a:spcPts val="0"/>
              </a:spcAft>
              <a:buSzPts val="900"/>
              <a:buNone/>
              <a:defRPr/>
            </a:lvl3pPr>
            <a:lvl4pPr lvl="3" algn="ctr">
              <a:lnSpc>
                <a:spcPct val="100000"/>
              </a:lnSpc>
              <a:spcBef>
                <a:spcPts val="0"/>
              </a:spcBef>
              <a:spcAft>
                <a:spcPts val="0"/>
              </a:spcAft>
              <a:buSzPts val="900"/>
              <a:buNone/>
              <a:defRPr/>
            </a:lvl4pPr>
            <a:lvl5pPr lvl="4" algn="ctr">
              <a:lnSpc>
                <a:spcPct val="100000"/>
              </a:lnSpc>
              <a:spcBef>
                <a:spcPts val="0"/>
              </a:spcBef>
              <a:spcAft>
                <a:spcPts val="0"/>
              </a:spcAft>
              <a:buSzPts val="900"/>
              <a:buNone/>
              <a:defRPr/>
            </a:lvl5pPr>
            <a:lvl6pPr lvl="5" algn="ctr">
              <a:lnSpc>
                <a:spcPct val="100000"/>
              </a:lnSpc>
              <a:spcBef>
                <a:spcPts val="0"/>
              </a:spcBef>
              <a:spcAft>
                <a:spcPts val="0"/>
              </a:spcAft>
              <a:buSzPts val="900"/>
              <a:buNone/>
              <a:defRPr/>
            </a:lvl6pPr>
            <a:lvl7pPr lvl="6" algn="ctr">
              <a:lnSpc>
                <a:spcPct val="100000"/>
              </a:lnSpc>
              <a:spcBef>
                <a:spcPts val="0"/>
              </a:spcBef>
              <a:spcAft>
                <a:spcPts val="0"/>
              </a:spcAft>
              <a:buSzPts val="900"/>
              <a:buNone/>
              <a:defRPr/>
            </a:lvl7pPr>
            <a:lvl8pPr lvl="7" algn="ctr">
              <a:lnSpc>
                <a:spcPct val="100000"/>
              </a:lnSpc>
              <a:spcBef>
                <a:spcPts val="0"/>
              </a:spcBef>
              <a:spcAft>
                <a:spcPts val="0"/>
              </a:spcAft>
              <a:buSzPts val="900"/>
              <a:buNone/>
              <a:defRPr/>
            </a:lvl8pPr>
            <a:lvl9pPr lvl="8" algn="ctr">
              <a:lnSpc>
                <a:spcPct val="100000"/>
              </a:lnSpc>
              <a:spcBef>
                <a:spcPts val="0"/>
              </a:spcBef>
              <a:spcAft>
                <a:spcPts val="0"/>
              </a:spcAft>
              <a:buSzPts val="900"/>
              <a:buNone/>
              <a:defRPr/>
            </a:lvl9pPr>
          </a:lstStyle>
          <a:p/>
        </p:txBody>
      </p:sp>
      <p:sp>
        <p:nvSpPr>
          <p:cNvPr id="63" name="Google Shape;63;p10"/>
          <p:cNvSpPr txBox="1"/>
          <p:nvPr>
            <p:ph idx="1" type="body"/>
          </p:nvPr>
        </p:nvSpPr>
        <p:spPr>
          <a:xfrm rot="5400000">
            <a:off x="1623506" y="-176859"/>
            <a:ext cx="3182400" cy="5786400"/>
          </a:xfrm>
          <a:prstGeom prst="rect">
            <a:avLst/>
          </a:prstGeom>
          <a:noFill/>
          <a:ln>
            <a:noFill/>
          </a:ln>
        </p:spPr>
        <p:txBody>
          <a:bodyPr anchorCtr="0" anchor="t" bIns="29450" lIns="58925" spcFirstLastPara="1" rIns="58925" wrap="square" tIns="29450">
            <a:noAutofit/>
          </a:bodyPr>
          <a:lstStyle>
            <a:lvl1pPr indent="-304800" lvl="0" marL="457200" algn="l">
              <a:lnSpc>
                <a:spcPct val="100000"/>
              </a:lnSpc>
              <a:spcBef>
                <a:spcPts val="200"/>
              </a:spcBef>
              <a:spcAft>
                <a:spcPts val="0"/>
              </a:spcAft>
              <a:buClr>
                <a:schemeClr val="dk1"/>
              </a:buClr>
              <a:buSzPts val="1200"/>
              <a:buChar char="•"/>
              <a:defRPr/>
            </a:lvl1pPr>
            <a:lvl2pPr indent="-304800" lvl="1" marL="914400" algn="l">
              <a:lnSpc>
                <a:spcPct val="100000"/>
              </a:lnSpc>
              <a:spcBef>
                <a:spcPts val="200"/>
              </a:spcBef>
              <a:spcAft>
                <a:spcPts val="0"/>
              </a:spcAft>
              <a:buClr>
                <a:schemeClr val="dk1"/>
              </a:buClr>
              <a:buSzPts val="1200"/>
              <a:buChar char="–"/>
              <a:defRPr/>
            </a:lvl2pPr>
            <a:lvl3pPr indent="-304800" lvl="2" marL="1371600" algn="l">
              <a:lnSpc>
                <a:spcPct val="100000"/>
              </a:lnSpc>
              <a:spcBef>
                <a:spcPts val="200"/>
              </a:spcBef>
              <a:spcAft>
                <a:spcPts val="0"/>
              </a:spcAft>
              <a:buClr>
                <a:schemeClr val="dk1"/>
              </a:buClr>
              <a:buSzPts val="1200"/>
              <a:buChar char="•"/>
              <a:defRPr/>
            </a:lvl3pPr>
            <a:lvl4pPr indent="-304800" lvl="3" marL="1828800" algn="l">
              <a:lnSpc>
                <a:spcPct val="100000"/>
              </a:lnSpc>
              <a:spcBef>
                <a:spcPts val="200"/>
              </a:spcBef>
              <a:spcAft>
                <a:spcPts val="0"/>
              </a:spcAft>
              <a:buClr>
                <a:schemeClr val="dk1"/>
              </a:buClr>
              <a:buSzPts val="1200"/>
              <a:buChar char="–"/>
              <a:defRPr/>
            </a:lvl4pPr>
            <a:lvl5pPr indent="-304800" lvl="4" marL="2286000" algn="l">
              <a:lnSpc>
                <a:spcPct val="100000"/>
              </a:lnSpc>
              <a:spcBef>
                <a:spcPts val="200"/>
              </a:spcBef>
              <a:spcAft>
                <a:spcPts val="0"/>
              </a:spcAft>
              <a:buClr>
                <a:schemeClr val="dk1"/>
              </a:buClr>
              <a:buSzPts val="1200"/>
              <a:buChar char="»"/>
              <a:defRPr/>
            </a:lvl5pPr>
            <a:lvl6pPr indent="-304800" lvl="5" marL="2743200" algn="l">
              <a:lnSpc>
                <a:spcPct val="90000"/>
              </a:lnSpc>
              <a:spcBef>
                <a:spcPts val="300"/>
              </a:spcBef>
              <a:spcAft>
                <a:spcPts val="0"/>
              </a:spcAft>
              <a:buClr>
                <a:schemeClr val="dk1"/>
              </a:buClr>
              <a:buSzPts val="1200"/>
              <a:buChar char="•"/>
              <a:defRPr/>
            </a:lvl6pPr>
            <a:lvl7pPr indent="-304800" lvl="6" marL="3200400" algn="l">
              <a:lnSpc>
                <a:spcPct val="90000"/>
              </a:lnSpc>
              <a:spcBef>
                <a:spcPts val="300"/>
              </a:spcBef>
              <a:spcAft>
                <a:spcPts val="0"/>
              </a:spcAft>
              <a:buClr>
                <a:schemeClr val="dk1"/>
              </a:buClr>
              <a:buSzPts val="1200"/>
              <a:buChar char="•"/>
              <a:defRPr/>
            </a:lvl7pPr>
            <a:lvl8pPr indent="-304800" lvl="7" marL="3657600" algn="l">
              <a:lnSpc>
                <a:spcPct val="90000"/>
              </a:lnSpc>
              <a:spcBef>
                <a:spcPts val="300"/>
              </a:spcBef>
              <a:spcAft>
                <a:spcPts val="0"/>
              </a:spcAft>
              <a:buClr>
                <a:schemeClr val="dk1"/>
              </a:buClr>
              <a:buSzPts val="1200"/>
              <a:buChar char="•"/>
              <a:defRPr/>
            </a:lvl8pPr>
            <a:lvl9pPr indent="-304800" lvl="8" marL="4114800" algn="l">
              <a:lnSpc>
                <a:spcPct val="90000"/>
              </a:lnSpc>
              <a:spcBef>
                <a:spcPts val="300"/>
              </a:spcBef>
              <a:spcAft>
                <a:spcPts val="0"/>
              </a:spcAft>
              <a:buClr>
                <a:schemeClr val="dk1"/>
              </a:buClr>
              <a:buSzPts val="1200"/>
              <a:buChar char="•"/>
              <a:defRPr/>
            </a:lvl9pPr>
          </a:lstStyle>
          <a:p/>
        </p:txBody>
      </p:sp>
      <p:sp>
        <p:nvSpPr>
          <p:cNvPr id="64" name="Google Shape;64;p10"/>
          <p:cNvSpPr txBox="1"/>
          <p:nvPr>
            <p:ph idx="10" type="dt"/>
          </p:nvPr>
        </p:nvSpPr>
        <p:spPr>
          <a:xfrm>
            <a:off x="321469" y="4391174"/>
            <a:ext cx="1500300" cy="334800"/>
          </a:xfrm>
          <a:prstGeom prst="rect">
            <a:avLst/>
          </a:prstGeom>
          <a:noFill/>
          <a:ln>
            <a:noFill/>
          </a:ln>
        </p:spPr>
        <p:txBody>
          <a:bodyPr anchorCtr="0" anchor="t" bIns="29450" lIns="58925" spcFirstLastPara="1" rIns="58925" wrap="square" tIns="2945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65" name="Google Shape;65;p10"/>
          <p:cNvSpPr txBox="1"/>
          <p:nvPr>
            <p:ph idx="11" type="ftr"/>
          </p:nvPr>
        </p:nvSpPr>
        <p:spPr>
          <a:xfrm>
            <a:off x="2196703" y="4391174"/>
            <a:ext cx="2036100" cy="334800"/>
          </a:xfrm>
          <a:prstGeom prst="rect">
            <a:avLst/>
          </a:prstGeom>
          <a:noFill/>
          <a:ln>
            <a:noFill/>
          </a:ln>
        </p:spPr>
        <p:txBody>
          <a:bodyPr anchorCtr="0" anchor="t" bIns="29450" lIns="58925" spcFirstLastPara="1" rIns="58925" wrap="square" tIns="29450">
            <a:noAutofit/>
          </a:bodyPr>
          <a:lstStyle>
            <a:lvl1pPr lvl="0" algn="ctr">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66" name="Google Shape;66;p10"/>
          <p:cNvSpPr txBox="1"/>
          <p:nvPr>
            <p:ph idx="12" type="sldNum"/>
          </p:nvPr>
        </p:nvSpPr>
        <p:spPr>
          <a:xfrm>
            <a:off x="4607719" y="4391174"/>
            <a:ext cx="1500300" cy="334800"/>
          </a:xfrm>
          <a:prstGeom prst="rect">
            <a:avLst/>
          </a:prstGeom>
          <a:noFill/>
          <a:ln>
            <a:noFill/>
          </a:ln>
        </p:spPr>
        <p:txBody>
          <a:bodyPr anchorCtr="0" anchor="t" bIns="29450" lIns="58925" spcFirstLastPara="1" rIns="58925" wrap="square" tIns="2945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12" Type="http://schemas.openxmlformats.org/officeDocument/2006/relationships/theme" Target="../theme/theme2.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21469" y="193105"/>
            <a:ext cx="5786400" cy="803700"/>
          </a:xfrm>
          <a:prstGeom prst="rect">
            <a:avLst/>
          </a:prstGeom>
          <a:noFill/>
          <a:ln>
            <a:noFill/>
          </a:ln>
        </p:spPr>
        <p:txBody>
          <a:bodyPr anchorCtr="0" anchor="ctr" bIns="29450" lIns="58925" spcFirstLastPara="1" rIns="58925" wrap="square" tIns="29450">
            <a:noAutofit/>
          </a:bodyPr>
          <a:lstStyle>
            <a:lvl1pPr lvl="0" marR="0" rtl="0" algn="ctr">
              <a:lnSpc>
                <a:spcPct val="100000"/>
              </a:lnSpc>
              <a:spcBef>
                <a:spcPts val="0"/>
              </a:spcBef>
              <a:spcAft>
                <a:spcPts val="0"/>
              </a:spcAft>
              <a:buClr>
                <a:srgbClr val="000000"/>
              </a:buClr>
              <a:buSzPts val="900"/>
              <a:buFont typeface="Arial"/>
              <a:buNone/>
              <a:defRPr b="0" i="0" sz="2800" u="none" cap="none" strike="noStrike">
                <a:solidFill>
                  <a:schemeClr val="dk2"/>
                </a:solidFill>
                <a:latin typeface="Arial"/>
                <a:ea typeface="Arial"/>
                <a:cs typeface="Arial"/>
                <a:sym typeface="Arial"/>
              </a:defRPr>
            </a:lvl1pPr>
            <a:lvl2pPr lvl="1" marR="0" rtl="0" algn="ctr">
              <a:lnSpc>
                <a:spcPct val="100000"/>
              </a:lnSpc>
              <a:spcBef>
                <a:spcPts val="0"/>
              </a:spcBef>
              <a:spcAft>
                <a:spcPts val="0"/>
              </a:spcAft>
              <a:buClr>
                <a:srgbClr val="000000"/>
              </a:buClr>
              <a:buSzPts val="900"/>
              <a:buFont typeface="Arial"/>
              <a:buNone/>
              <a:defRPr b="0" i="0" sz="28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Clr>
                <a:srgbClr val="000000"/>
              </a:buClr>
              <a:buSzPts val="900"/>
              <a:buFont typeface="Arial"/>
              <a:buNone/>
              <a:defRPr b="0" i="0" sz="28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Clr>
                <a:srgbClr val="000000"/>
              </a:buClr>
              <a:buSzPts val="900"/>
              <a:buFont typeface="Arial"/>
              <a:buNone/>
              <a:defRPr b="0" i="0" sz="28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Clr>
                <a:srgbClr val="000000"/>
              </a:buClr>
              <a:buSzPts val="900"/>
              <a:buFont typeface="Arial"/>
              <a:buNone/>
              <a:defRPr b="0" i="0" sz="28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Clr>
                <a:srgbClr val="000000"/>
              </a:buClr>
              <a:buSzPts val="900"/>
              <a:buFont typeface="Arial"/>
              <a:buNone/>
              <a:defRPr b="0" i="0" sz="28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Clr>
                <a:srgbClr val="000000"/>
              </a:buClr>
              <a:buSzPts val="900"/>
              <a:buFont typeface="Arial"/>
              <a:buNone/>
              <a:defRPr b="0" i="0" sz="28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Clr>
                <a:srgbClr val="000000"/>
              </a:buClr>
              <a:buSzPts val="900"/>
              <a:buFont typeface="Arial"/>
              <a:buNone/>
              <a:defRPr b="0" i="0" sz="28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Clr>
                <a:srgbClr val="000000"/>
              </a:buClr>
              <a:buSzPts val="900"/>
              <a:buFont typeface="Arial"/>
              <a:buNone/>
              <a:defRPr b="0" i="0" sz="2800" u="none" cap="none" strike="noStrike">
                <a:solidFill>
                  <a:schemeClr val="dk2"/>
                </a:solidFill>
                <a:latin typeface="Arial"/>
                <a:ea typeface="Arial"/>
                <a:cs typeface="Arial"/>
                <a:sym typeface="Arial"/>
              </a:defRPr>
            </a:lvl9pPr>
          </a:lstStyle>
          <a:p/>
        </p:txBody>
      </p:sp>
      <p:sp>
        <p:nvSpPr>
          <p:cNvPr id="7" name="Google Shape;7;p1"/>
          <p:cNvSpPr txBox="1"/>
          <p:nvPr>
            <p:ph idx="1" type="body"/>
          </p:nvPr>
        </p:nvSpPr>
        <p:spPr>
          <a:xfrm>
            <a:off x="321469" y="1125141"/>
            <a:ext cx="5786400" cy="3182400"/>
          </a:xfrm>
          <a:prstGeom prst="rect">
            <a:avLst/>
          </a:prstGeom>
          <a:noFill/>
          <a:ln>
            <a:noFill/>
          </a:ln>
        </p:spPr>
        <p:txBody>
          <a:bodyPr anchorCtr="0" anchor="t" bIns="29450" lIns="58925" spcFirstLastPara="1" rIns="58925" wrap="square" tIns="29450">
            <a:noAutofit/>
          </a:bodyPr>
          <a:lstStyle>
            <a:lvl1pPr indent="-361950" lvl="0" marL="457200" marR="0" rtl="0" algn="l">
              <a:lnSpc>
                <a:spcPct val="100000"/>
              </a:lnSpc>
              <a:spcBef>
                <a:spcPts val="40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10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1150" lvl="3" marL="1828800" marR="0" rtl="0" algn="l">
              <a:lnSpc>
                <a:spcPct val="100000"/>
              </a:lnSpc>
              <a:spcBef>
                <a:spcPts val="300"/>
              </a:spcBef>
              <a:spcAft>
                <a:spcPts val="0"/>
              </a:spcAft>
              <a:buClr>
                <a:schemeClr val="dk1"/>
              </a:buClr>
              <a:buSzPts val="1300"/>
              <a:buFont typeface="Arial"/>
              <a:buChar char="–"/>
              <a:defRPr b="0" i="0" sz="1300" u="none" cap="none" strike="noStrike">
                <a:solidFill>
                  <a:schemeClr val="dk1"/>
                </a:solidFill>
                <a:latin typeface="Arial"/>
                <a:ea typeface="Arial"/>
                <a:cs typeface="Arial"/>
                <a:sym typeface="Arial"/>
              </a:defRPr>
            </a:lvl4pPr>
            <a:lvl5pPr indent="-311150" lvl="4" marL="2286000" marR="0" rtl="0" algn="l">
              <a:lnSpc>
                <a:spcPct val="100000"/>
              </a:lnSpc>
              <a:spcBef>
                <a:spcPts val="300"/>
              </a:spcBef>
              <a:spcAft>
                <a:spcPts val="0"/>
              </a:spcAft>
              <a:buClr>
                <a:schemeClr val="dk1"/>
              </a:buClr>
              <a:buSzPts val="1300"/>
              <a:buFont typeface="Arial"/>
              <a:buChar char="»"/>
              <a:defRPr b="0" i="0" sz="1300" u="none" cap="none" strike="noStrike">
                <a:solidFill>
                  <a:schemeClr val="dk1"/>
                </a:solidFill>
                <a:latin typeface="Arial"/>
                <a:ea typeface="Arial"/>
                <a:cs typeface="Arial"/>
                <a:sym typeface="Arial"/>
              </a:defRPr>
            </a:lvl5pPr>
            <a:lvl6pPr indent="-304800" lvl="5" marL="2743200" marR="0" rtl="0" algn="l">
              <a:lnSpc>
                <a:spcPct val="90000"/>
              </a:lnSpc>
              <a:spcBef>
                <a:spcPts val="3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6pPr>
            <a:lvl7pPr indent="-304800" lvl="6" marL="3200400" marR="0" rtl="0" algn="l">
              <a:lnSpc>
                <a:spcPct val="90000"/>
              </a:lnSpc>
              <a:spcBef>
                <a:spcPts val="3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7pPr>
            <a:lvl8pPr indent="-304800" lvl="7" marL="3657600" marR="0" rtl="0" algn="l">
              <a:lnSpc>
                <a:spcPct val="90000"/>
              </a:lnSpc>
              <a:spcBef>
                <a:spcPts val="3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8pPr>
            <a:lvl9pPr indent="-304800" lvl="8" marL="4114800" marR="0" rtl="0" algn="l">
              <a:lnSpc>
                <a:spcPct val="90000"/>
              </a:lnSpc>
              <a:spcBef>
                <a:spcPts val="3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9pPr>
          </a:lstStyle>
          <a:p/>
        </p:txBody>
      </p:sp>
      <p:sp>
        <p:nvSpPr>
          <p:cNvPr id="8" name="Google Shape;8;p1"/>
          <p:cNvSpPr txBox="1"/>
          <p:nvPr>
            <p:ph idx="10" type="dt"/>
          </p:nvPr>
        </p:nvSpPr>
        <p:spPr>
          <a:xfrm>
            <a:off x="321469" y="4391174"/>
            <a:ext cx="1500300" cy="334800"/>
          </a:xfrm>
          <a:prstGeom prst="rect">
            <a:avLst/>
          </a:prstGeom>
          <a:noFill/>
          <a:ln>
            <a:noFill/>
          </a:ln>
        </p:spPr>
        <p:txBody>
          <a:bodyPr anchorCtr="0" anchor="t" bIns="29450" lIns="58925" spcFirstLastPara="1" rIns="58925" wrap="square" tIns="29450">
            <a:noAutofit/>
          </a:bodyPr>
          <a:lstStyle>
            <a:lvl1pPr lvl="0" marR="0" rtl="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900"/>
              <a:buFont typeface="Arial"/>
              <a:buNone/>
              <a:defRPr b="0" i="0" sz="12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900"/>
              <a:buFont typeface="Arial"/>
              <a:buNone/>
              <a:defRPr b="0" i="0" sz="12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900"/>
              <a:buFont typeface="Arial"/>
              <a:buNone/>
              <a:defRPr b="0" i="0" sz="12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900"/>
              <a:buFont typeface="Arial"/>
              <a:buNone/>
              <a:defRPr b="0" i="0" sz="1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900"/>
              <a:buFont typeface="Arial"/>
              <a:buNone/>
              <a:defRPr b="0" i="0" sz="1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900"/>
              <a:buFont typeface="Arial"/>
              <a:buNone/>
              <a:defRPr b="0" i="0" sz="1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900"/>
              <a:buFont typeface="Arial"/>
              <a:buNone/>
              <a:defRPr b="0" i="0" sz="1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900"/>
              <a:buFont typeface="Arial"/>
              <a:buNone/>
              <a:defRPr b="0" i="0" sz="1200" u="none" cap="none" strike="noStrike">
                <a:solidFill>
                  <a:schemeClr val="dk1"/>
                </a:solidFill>
                <a:latin typeface="Arial"/>
                <a:ea typeface="Arial"/>
                <a:cs typeface="Arial"/>
                <a:sym typeface="Arial"/>
              </a:defRPr>
            </a:lvl9pPr>
          </a:lstStyle>
          <a:p/>
        </p:txBody>
      </p:sp>
      <p:sp>
        <p:nvSpPr>
          <p:cNvPr id="9" name="Google Shape;9;p1"/>
          <p:cNvSpPr txBox="1"/>
          <p:nvPr>
            <p:ph idx="11" type="ftr"/>
          </p:nvPr>
        </p:nvSpPr>
        <p:spPr>
          <a:xfrm>
            <a:off x="2196703" y="4391174"/>
            <a:ext cx="2036100" cy="334800"/>
          </a:xfrm>
          <a:prstGeom prst="rect">
            <a:avLst/>
          </a:prstGeom>
          <a:noFill/>
          <a:ln>
            <a:noFill/>
          </a:ln>
        </p:spPr>
        <p:txBody>
          <a:bodyPr anchorCtr="0" anchor="t" bIns="29450" lIns="58925" spcFirstLastPara="1" rIns="58925" wrap="square" tIns="29450">
            <a:noAutofit/>
          </a:bodyPr>
          <a:lstStyle>
            <a:lvl1pPr lvl="0" marR="0" rtl="0" algn="ct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900"/>
              <a:buFont typeface="Arial"/>
              <a:buNone/>
              <a:defRPr b="0" i="0" sz="12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900"/>
              <a:buFont typeface="Arial"/>
              <a:buNone/>
              <a:defRPr b="0" i="0" sz="12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900"/>
              <a:buFont typeface="Arial"/>
              <a:buNone/>
              <a:defRPr b="0" i="0" sz="12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900"/>
              <a:buFont typeface="Arial"/>
              <a:buNone/>
              <a:defRPr b="0" i="0" sz="1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900"/>
              <a:buFont typeface="Arial"/>
              <a:buNone/>
              <a:defRPr b="0" i="0" sz="1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900"/>
              <a:buFont typeface="Arial"/>
              <a:buNone/>
              <a:defRPr b="0" i="0" sz="1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900"/>
              <a:buFont typeface="Arial"/>
              <a:buNone/>
              <a:defRPr b="0" i="0" sz="1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900"/>
              <a:buFont typeface="Arial"/>
              <a:buNone/>
              <a:defRPr b="0" i="0" sz="1200" u="none" cap="none" strike="noStrike">
                <a:solidFill>
                  <a:schemeClr val="dk1"/>
                </a:solidFill>
                <a:latin typeface="Arial"/>
                <a:ea typeface="Arial"/>
                <a:cs typeface="Arial"/>
                <a:sym typeface="Arial"/>
              </a:defRPr>
            </a:lvl9pPr>
          </a:lstStyle>
          <a:p/>
        </p:txBody>
      </p:sp>
      <p:sp>
        <p:nvSpPr>
          <p:cNvPr id="10" name="Google Shape;10;p1"/>
          <p:cNvSpPr txBox="1"/>
          <p:nvPr>
            <p:ph idx="12" type="sldNum"/>
          </p:nvPr>
        </p:nvSpPr>
        <p:spPr>
          <a:xfrm>
            <a:off x="4607719" y="4391174"/>
            <a:ext cx="1500300" cy="334800"/>
          </a:xfrm>
          <a:prstGeom prst="rect">
            <a:avLst/>
          </a:prstGeom>
          <a:noFill/>
          <a:ln>
            <a:noFill/>
          </a:ln>
        </p:spPr>
        <p:txBody>
          <a:bodyPr anchorCtr="0" anchor="t" bIns="29450" lIns="58925" spcFirstLastPara="1" rIns="58925" wrap="square" tIns="2945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3" name="Shape 73"/>
        <p:cNvGrpSpPr/>
        <p:nvPr/>
      </p:nvGrpSpPr>
      <p:grpSpPr>
        <a:xfrm>
          <a:off x="0" y="0"/>
          <a:ext cx="0" cy="0"/>
          <a:chOff x="0" y="0"/>
          <a:chExt cx="0" cy="0"/>
        </a:xfrm>
      </p:grpSpPr>
      <p:sp>
        <p:nvSpPr>
          <p:cNvPr id="74" name="Google Shape;74;p12"/>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rtl="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9pPr>
          </a:lstStyle>
          <a:p/>
        </p:txBody>
      </p:sp>
      <p:sp>
        <p:nvSpPr>
          <p:cNvPr id="75" name="Google Shape;75;p12"/>
          <p:cNvSpPr txBox="1"/>
          <p:nvPr>
            <p:ph idx="1" type="body"/>
          </p:nvPr>
        </p:nvSpPr>
        <p:spPr>
          <a:xfrm>
            <a:off x="457200" y="1600200"/>
            <a:ext cx="8229600" cy="45261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6" name="Google Shape;76;p12"/>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898989"/>
              </a:buClr>
              <a:buSzPts val="1400"/>
              <a:buFont typeface="Calibri"/>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77" name="Google Shape;77;p12"/>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78" name="Google Shape;78;p1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1" Type="http://schemas.openxmlformats.org/officeDocument/2006/relationships/image" Target="../media/image13.png"/><Relationship Id="rId10" Type="http://schemas.openxmlformats.org/officeDocument/2006/relationships/hyperlink" Target="https://www.freeimages.com/photo/cow-and-sheep-1397872" TargetMode="External"/><Relationship Id="rId13" Type="http://schemas.openxmlformats.org/officeDocument/2006/relationships/hyperlink" Target="https://misionleccionesbiblicas.org/" TargetMode="External"/><Relationship Id="rId12" Type="http://schemas.openxmlformats.org/officeDocument/2006/relationships/hyperlink" Target="https://creativecommons.org/licenses/by-sa/4.0/deed.es" TargetMode="External"/><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hyperlink" Target="https://misionleccionesbiblicas.org/" TargetMode="External"/><Relationship Id="rId4" Type="http://schemas.openxmlformats.org/officeDocument/2006/relationships/hyperlink" Target="http://www.missionbibleclass.org/" TargetMode="External"/><Relationship Id="rId9" Type="http://schemas.openxmlformats.org/officeDocument/2006/relationships/hyperlink" Target="https://www.unfoldingword.org/sweet-publishing/" TargetMode="External"/><Relationship Id="rId5" Type="http://schemas.openxmlformats.org/officeDocument/2006/relationships/image" Target="../media/image18.png"/><Relationship Id="rId6" Type="http://schemas.openxmlformats.org/officeDocument/2006/relationships/hyperlink" Target="http://www.missionbibleclass.org" TargetMode="External"/><Relationship Id="rId7" Type="http://schemas.openxmlformats.org/officeDocument/2006/relationships/hyperlink" Target="http://sweetpublishing.com/" TargetMode="External"/><Relationship Id="rId8" Type="http://schemas.openxmlformats.org/officeDocument/2006/relationships/hyperlink" Target="http://www.freebibleimages.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5.png"/><Relationship Id="rId9"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7.png"/><Relationship Id="rId7" Type="http://schemas.openxmlformats.org/officeDocument/2006/relationships/image" Target="../media/image7.png"/><Relationship Id="rId8"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1" name="Shape 151"/>
        <p:cNvGrpSpPr/>
        <p:nvPr/>
      </p:nvGrpSpPr>
      <p:grpSpPr>
        <a:xfrm>
          <a:off x="0" y="0"/>
          <a:ext cx="0" cy="0"/>
          <a:chOff x="0" y="0"/>
          <a:chExt cx="0" cy="0"/>
        </a:xfrm>
      </p:grpSpPr>
      <p:pic>
        <p:nvPicPr>
          <p:cNvPr id="152" name="Google Shape;152;p24"/>
          <p:cNvPicPr preferRelativeResize="0"/>
          <p:nvPr/>
        </p:nvPicPr>
        <p:blipFill rotWithShape="1">
          <a:blip r:embed="rId4">
            <a:alphaModFix/>
          </a:blip>
          <a:srcRect b="0" l="0" r="0" t="0"/>
          <a:stretch/>
        </p:blipFill>
        <p:spPr>
          <a:xfrm>
            <a:off x="3059049" y="910969"/>
            <a:ext cx="3025899" cy="3025899"/>
          </a:xfrm>
          <a:prstGeom prst="rect">
            <a:avLst/>
          </a:prstGeom>
          <a:noFill/>
          <a:ln>
            <a:noFill/>
          </a:ln>
          <a:effectLst>
            <a:outerShdw blurRad="63500" sx="102000" rotWithShape="0" algn="ctr" sy="102000">
              <a:srgbClr val="000000">
                <a:alpha val="40000"/>
              </a:srgbClr>
            </a:outerShdw>
          </a:effectLst>
        </p:spPr>
      </p:pic>
      <p:sp>
        <p:nvSpPr>
          <p:cNvPr id="153" name="Google Shape;153;p24"/>
          <p:cNvSpPr txBox="1"/>
          <p:nvPr/>
        </p:nvSpPr>
        <p:spPr>
          <a:xfrm>
            <a:off x="-2" y="4471901"/>
            <a:ext cx="9144000" cy="1125000"/>
          </a:xfrm>
          <a:prstGeom prst="rect">
            <a:avLst/>
          </a:prstGeom>
          <a:noFill/>
          <a:ln>
            <a:noFill/>
          </a:ln>
          <a:effectLst>
            <a:outerShdw blurRad="57150" rotWithShape="0" algn="bl" dir="5400000" dist="19050">
              <a:schemeClr val="lt1">
                <a:alpha val="49803"/>
              </a:schemeClr>
            </a:outerShdw>
          </a:effectLst>
        </p:spPr>
        <p:txBody>
          <a:bodyPr anchorCtr="0" anchor="b" bIns="29450" lIns="58925" spcFirstLastPara="1" rIns="58925" wrap="square" tIns="29450">
            <a:noAutofit/>
          </a:bodyPr>
          <a:lstStyle/>
          <a:p>
            <a:pPr indent="0" lvl="0" marL="0" marR="0" rtl="0" algn="ctr">
              <a:lnSpc>
                <a:spcPct val="100000"/>
              </a:lnSpc>
              <a:spcBef>
                <a:spcPts val="0"/>
              </a:spcBef>
              <a:spcAft>
                <a:spcPts val="0"/>
              </a:spcAft>
              <a:buClr>
                <a:srgbClr val="000000"/>
              </a:buClr>
              <a:buSzPts val="8000"/>
              <a:buFont typeface="Arial"/>
              <a:buNone/>
            </a:pPr>
            <a:r>
              <a:rPr b="1" lang="en" sz="8000">
                <a:solidFill>
                  <a:srgbClr val="00B0F0"/>
                </a:solidFill>
                <a:latin typeface="Comic Sans MS"/>
                <a:ea typeface="Comic Sans MS"/>
                <a:cs typeface="Comic Sans MS"/>
                <a:sym typeface="Comic Sans MS"/>
              </a:rPr>
              <a:t>Dios descansó</a:t>
            </a:r>
            <a:endParaRPr b="1" i="0" sz="8000" u="none" cap="none" strike="noStrike">
              <a:solidFill>
                <a:srgbClr val="00B0F0"/>
              </a:solidFill>
              <a:latin typeface="Comic Sans MS"/>
              <a:ea typeface="Comic Sans MS"/>
              <a:cs typeface="Comic Sans MS"/>
              <a:sym typeface="Comic Sans MS"/>
            </a:endParaRPr>
          </a:p>
        </p:txBody>
      </p:sp>
      <p:sp>
        <p:nvSpPr>
          <p:cNvPr id="154" name="Google Shape;154;p24"/>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 sz="1000">
                <a:solidFill>
                  <a:srgbClr val="6D9EEB"/>
                </a:solidFill>
                <a:latin typeface="Calibri"/>
                <a:ea typeface="Calibri"/>
                <a:cs typeface="Calibri"/>
                <a:sym typeface="Calibri"/>
              </a:rPr>
              <a:t>misionleccionesbiblicas.org      Dia 7: Dios descansó</a:t>
            </a:r>
            <a:endParaRPr sz="1000">
              <a:solidFill>
                <a:srgbClr val="6D9EEB"/>
              </a:solidFill>
              <a:latin typeface="Calibri"/>
              <a:ea typeface="Calibri"/>
              <a:cs typeface="Calibri"/>
              <a:sym typeface="Calibri"/>
            </a:endParaRPr>
          </a:p>
        </p:txBody>
      </p:sp>
      <p:sp>
        <p:nvSpPr>
          <p:cNvPr id="155" name="Google Shape;155;p24"/>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 sz="1000">
                <a:solidFill>
                  <a:srgbClr val="6D9EEB"/>
                </a:solidFill>
                <a:latin typeface="Calibri"/>
                <a:ea typeface="Calibri"/>
                <a:cs typeface="Calibri"/>
                <a:sym typeface="Calibri"/>
              </a:rPr>
              <a:t>‹#›</a:t>
            </a:fld>
            <a:endParaRPr sz="1000">
              <a:solidFill>
                <a:srgbClr val="6D9EEB"/>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0" name="Shape 230"/>
        <p:cNvGrpSpPr/>
        <p:nvPr/>
      </p:nvGrpSpPr>
      <p:grpSpPr>
        <a:xfrm>
          <a:off x="0" y="0"/>
          <a:ext cx="0" cy="0"/>
          <a:chOff x="0" y="0"/>
          <a:chExt cx="0" cy="0"/>
        </a:xfrm>
      </p:grpSpPr>
      <p:sp>
        <p:nvSpPr>
          <p:cNvPr id="231" name="Google Shape;231;p33"/>
          <p:cNvSpPr txBox="1"/>
          <p:nvPr>
            <p:ph idx="1" type="body"/>
          </p:nvPr>
        </p:nvSpPr>
        <p:spPr>
          <a:xfrm>
            <a:off x="482250" y="1346725"/>
            <a:ext cx="8179500" cy="4296900"/>
          </a:xfrm>
          <a:prstGeom prst="rect">
            <a:avLst/>
          </a:prstGeom>
          <a:noFill/>
          <a:ln>
            <a:noFill/>
          </a:ln>
          <a:effectLst>
            <a:outerShdw blurRad="85725" rotWithShape="0" algn="bl" dir="5400000" dist="57150">
              <a:schemeClr val="lt1">
                <a:alpha val="80000"/>
              </a:schemeClr>
            </a:outerShdw>
          </a:effectLst>
        </p:spPr>
        <p:txBody>
          <a:bodyPr anchorCtr="0" anchor="t" bIns="29450" lIns="58925" spcFirstLastPara="1" rIns="58925" wrap="square" tIns="29450">
            <a:noAutofit/>
          </a:bodyPr>
          <a:lstStyle/>
          <a:p>
            <a:pPr indent="0" lvl="0" marL="0" rtl="0" algn="ctr">
              <a:lnSpc>
                <a:spcPct val="100000"/>
              </a:lnSpc>
              <a:spcBef>
                <a:spcPts val="0"/>
              </a:spcBef>
              <a:spcAft>
                <a:spcPts val="0"/>
              </a:spcAft>
              <a:buSzPts val="1200"/>
              <a:buNone/>
            </a:pPr>
            <a:r>
              <a:rPr b="1" lang="en" sz="5400">
                <a:solidFill>
                  <a:srgbClr val="00B0F0"/>
                </a:solidFill>
                <a:latin typeface="Comic Sans MS"/>
                <a:ea typeface="Comic Sans MS"/>
                <a:cs typeface="Comic Sans MS"/>
                <a:sym typeface="Comic Sans MS"/>
              </a:rPr>
              <a:t>Dios no estaba CANSADO</a:t>
            </a:r>
            <a:endParaRPr b="1" sz="5400">
              <a:solidFill>
                <a:srgbClr val="00B0F0"/>
              </a:solidFill>
              <a:latin typeface="Comic Sans MS"/>
              <a:ea typeface="Comic Sans MS"/>
              <a:cs typeface="Comic Sans MS"/>
              <a:sym typeface="Comic Sans MS"/>
            </a:endParaRPr>
          </a:p>
          <a:p>
            <a:pPr indent="0" lvl="0" marL="0" rtl="0" algn="ctr">
              <a:lnSpc>
                <a:spcPct val="100000"/>
              </a:lnSpc>
              <a:spcBef>
                <a:spcPts val="0"/>
              </a:spcBef>
              <a:spcAft>
                <a:spcPts val="0"/>
              </a:spcAft>
              <a:buSzPts val="1200"/>
              <a:buNone/>
            </a:pPr>
            <a:r>
              <a:t/>
            </a:r>
            <a:endParaRPr b="1" sz="3800">
              <a:solidFill>
                <a:srgbClr val="00B0F0"/>
              </a:solidFill>
              <a:latin typeface="Comic Sans MS"/>
              <a:ea typeface="Comic Sans MS"/>
              <a:cs typeface="Comic Sans MS"/>
              <a:sym typeface="Comic Sans MS"/>
            </a:endParaRPr>
          </a:p>
          <a:p>
            <a:pPr indent="0" lvl="0" marL="0" rtl="0" algn="ctr">
              <a:lnSpc>
                <a:spcPct val="100000"/>
              </a:lnSpc>
              <a:spcBef>
                <a:spcPts val="0"/>
              </a:spcBef>
              <a:spcAft>
                <a:spcPts val="0"/>
              </a:spcAft>
              <a:buSzPts val="1200"/>
              <a:buNone/>
            </a:pPr>
            <a:r>
              <a:rPr b="1" lang="en" sz="5400">
                <a:solidFill>
                  <a:srgbClr val="00B0F0"/>
                </a:solidFill>
                <a:latin typeface="Comic Sans MS"/>
                <a:ea typeface="Comic Sans MS"/>
                <a:cs typeface="Comic Sans MS"/>
                <a:sym typeface="Comic Sans MS"/>
              </a:rPr>
              <a:t>Dios había TERMINADO</a:t>
            </a:r>
            <a:endParaRPr b="1" sz="5400">
              <a:solidFill>
                <a:srgbClr val="00B0F0"/>
              </a:solidFill>
              <a:latin typeface="Comic Sans MS"/>
              <a:ea typeface="Comic Sans MS"/>
              <a:cs typeface="Comic Sans MS"/>
              <a:sym typeface="Comic Sans MS"/>
            </a:endParaRPr>
          </a:p>
        </p:txBody>
      </p:sp>
      <p:sp>
        <p:nvSpPr>
          <p:cNvPr id="232" name="Google Shape;232;p33"/>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 sz="1000">
                <a:solidFill>
                  <a:srgbClr val="6D9EEB"/>
                </a:solidFill>
                <a:latin typeface="Calibri"/>
                <a:ea typeface="Calibri"/>
                <a:cs typeface="Calibri"/>
                <a:sym typeface="Calibri"/>
              </a:rPr>
              <a:t>misionleccionesbiblicas.org      Dia 7: Dios descansó</a:t>
            </a:r>
            <a:endParaRPr sz="1000">
              <a:solidFill>
                <a:srgbClr val="6D9EEB"/>
              </a:solidFill>
              <a:latin typeface="Calibri"/>
              <a:ea typeface="Calibri"/>
              <a:cs typeface="Calibri"/>
              <a:sym typeface="Calibri"/>
            </a:endParaRPr>
          </a:p>
        </p:txBody>
      </p:sp>
      <p:sp>
        <p:nvSpPr>
          <p:cNvPr id="233" name="Google Shape;233;p33"/>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 sz="1000">
                <a:solidFill>
                  <a:srgbClr val="6D9EEB"/>
                </a:solidFill>
                <a:latin typeface="Calibri"/>
                <a:ea typeface="Calibri"/>
                <a:cs typeface="Calibri"/>
                <a:sym typeface="Calibri"/>
              </a:rPr>
              <a:t>‹#›</a:t>
            </a:fld>
            <a:endParaRPr sz="1000">
              <a:solidFill>
                <a:srgbClr val="6D9EEB"/>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1">
                                            <p:txEl>
                                              <p:pRg end="0" st="0"/>
                                            </p:txEl>
                                          </p:spTgt>
                                        </p:tgtEl>
                                        <p:attrNameLst>
                                          <p:attrName>style.visibility</p:attrName>
                                        </p:attrNameLst>
                                      </p:cBhvr>
                                      <p:to>
                                        <p:strVal val="visible"/>
                                      </p:to>
                                    </p:set>
                                    <p:anim calcmode="lin" valueType="num">
                                      <p:cBhvr additive="base">
                                        <p:cTn dur="500"/>
                                        <p:tgtEl>
                                          <p:spTgt spid="231">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1">
                                            <p:txEl>
                                              <p:pRg end="1" st="1"/>
                                            </p:txEl>
                                          </p:spTgt>
                                        </p:tgtEl>
                                        <p:attrNameLst>
                                          <p:attrName>style.visibility</p:attrName>
                                        </p:attrNameLst>
                                      </p:cBhvr>
                                      <p:to>
                                        <p:strVal val="visible"/>
                                      </p:to>
                                    </p:set>
                                    <p:anim calcmode="lin" valueType="num">
                                      <p:cBhvr additive="base">
                                        <p:cTn dur="500"/>
                                        <p:tgtEl>
                                          <p:spTgt spid="231">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1">
                                            <p:txEl>
                                              <p:pRg end="2" st="2"/>
                                            </p:txEl>
                                          </p:spTgt>
                                        </p:tgtEl>
                                        <p:attrNameLst>
                                          <p:attrName>style.visibility</p:attrName>
                                        </p:attrNameLst>
                                      </p:cBhvr>
                                      <p:to>
                                        <p:strVal val="visible"/>
                                      </p:to>
                                    </p:set>
                                    <p:anim calcmode="lin" valueType="num">
                                      <p:cBhvr additive="base">
                                        <p:cTn dur="500"/>
                                        <p:tgtEl>
                                          <p:spTgt spid="231">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pic>
        <p:nvPicPr>
          <p:cNvPr descr="A group of people sitting at tables&#10;&#10;Description automatically generated with low confidence" id="239" name="Google Shape;239;p34"/>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40" name="Google Shape;240;p34"/>
          <p:cNvSpPr txBox="1"/>
          <p:nvPr/>
        </p:nvSpPr>
        <p:spPr>
          <a:xfrm>
            <a:off x="4893469" y="6447234"/>
            <a:ext cx="3750600" cy="256800"/>
          </a:xfrm>
          <a:prstGeom prst="rect">
            <a:avLst/>
          </a:prstGeom>
          <a:noFill/>
          <a:ln>
            <a:noFill/>
          </a:ln>
        </p:spPr>
        <p:txBody>
          <a:bodyPr anchorCtr="0" anchor="ctr" bIns="29450" lIns="58925" spcFirstLastPara="1" rIns="58925" wrap="square" tIns="29450">
            <a:noAutofit/>
          </a:bodyPr>
          <a:lstStyle/>
          <a:p>
            <a:pPr indent="0" lvl="0" marL="0" marR="0" rtl="0" algn="l">
              <a:lnSpc>
                <a:spcPct val="100000"/>
              </a:lnSpc>
              <a:spcBef>
                <a:spcPts val="0"/>
              </a:spcBef>
              <a:spcAft>
                <a:spcPts val="0"/>
              </a:spcAft>
              <a:buClr>
                <a:srgbClr val="000000"/>
              </a:buClr>
              <a:buSzPts val="900"/>
              <a:buFont typeface="Arial"/>
              <a:buNone/>
            </a:pPr>
            <a:r>
              <a:t/>
            </a:r>
            <a:endParaRPr b="0" i="0" sz="600" u="none" cap="none" strike="noStrike">
              <a:solidFill>
                <a:schemeClr val="dk1"/>
              </a:solidFill>
              <a:latin typeface="Calibri"/>
              <a:ea typeface="Calibri"/>
              <a:cs typeface="Calibri"/>
              <a:sym typeface="Calibri"/>
            </a:endParaRPr>
          </a:p>
        </p:txBody>
      </p:sp>
      <p:sp>
        <p:nvSpPr>
          <p:cNvPr id="241" name="Google Shape;241;p34"/>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 sz="1000">
                <a:latin typeface="Calibri"/>
                <a:ea typeface="Calibri"/>
                <a:cs typeface="Calibri"/>
                <a:sym typeface="Calibri"/>
              </a:rPr>
              <a:t>misionleccionesbiblicas.org      Dia 7: Dios descansó</a:t>
            </a:r>
            <a:endParaRPr sz="1000">
              <a:latin typeface="Calibri"/>
              <a:ea typeface="Calibri"/>
              <a:cs typeface="Calibri"/>
              <a:sym typeface="Calibri"/>
            </a:endParaRPr>
          </a:p>
        </p:txBody>
      </p:sp>
      <p:sp>
        <p:nvSpPr>
          <p:cNvPr id="242" name="Google Shape;242;p34"/>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 sz="1000">
                <a:solidFill>
                  <a:schemeClr val="dk1"/>
                </a:solidFill>
                <a:latin typeface="Calibri"/>
                <a:ea typeface="Calibri"/>
                <a:cs typeface="Calibri"/>
                <a:sym typeface="Calibri"/>
              </a:rPr>
              <a:t>‹#›</a:t>
            </a:fld>
            <a:endParaRPr sz="1000">
              <a:solidFill>
                <a:schemeClr val="dk1"/>
              </a:solidFill>
              <a:latin typeface="Calibri"/>
              <a:ea typeface="Calibri"/>
              <a:cs typeface="Calibri"/>
              <a:sym typeface="Calibri"/>
            </a:endParaRPr>
          </a:p>
        </p:txBody>
      </p:sp>
      <p:sp>
        <p:nvSpPr>
          <p:cNvPr id="243" name="Google Shape;243;p34"/>
          <p:cNvSpPr/>
          <p:nvPr/>
        </p:nvSpPr>
        <p:spPr>
          <a:xfrm>
            <a:off x="2481750" y="5026650"/>
            <a:ext cx="6329100" cy="1420500"/>
          </a:xfrm>
          <a:prstGeom prst="roundRect">
            <a:avLst>
              <a:gd fmla="val 16667" name="adj"/>
            </a:avLst>
          </a:prstGeom>
          <a:solidFill>
            <a:srgbClr val="E1E2B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mic Sans MS"/>
              <a:ea typeface="Comic Sans MS"/>
              <a:cs typeface="Comic Sans MS"/>
              <a:sym typeface="Comic Sans MS"/>
            </a:endParaRPr>
          </a:p>
        </p:txBody>
      </p:sp>
      <p:sp>
        <p:nvSpPr>
          <p:cNvPr id="244" name="Google Shape;244;p34"/>
          <p:cNvSpPr txBox="1"/>
          <p:nvPr/>
        </p:nvSpPr>
        <p:spPr>
          <a:xfrm>
            <a:off x="2481750" y="4935850"/>
            <a:ext cx="6399300" cy="1420500"/>
          </a:xfrm>
          <a:prstGeom prst="rect">
            <a:avLst/>
          </a:prstGeom>
          <a:noFill/>
          <a:ln>
            <a:noFill/>
          </a:ln>
          <a:effectLst>
            <a:outerShdw blurRad="142875" rotWithShape="0" algn="bl" dir="12240000" dist="57150">
              <a:srgbClr val="999999">
                <a:alpha val="76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b="1" lang="en" sz="9600">
                <a:solidFill>
                  <a:srgbClr val="00B0F0"/>
                </a:solidFill>
                <a:latin typeface="Comic Sans MS"/>
                <a:ea typeface="Comic Sans MS"/>
                <a:cs typeface="Comic Sans MS"/>
                <a:sym typeface="Comic Sans MS"/>
              </a:rPr>
              <a:t>el Sábado</a:t>
            </a:r>
            <a:endParaRPr b="1" sz="9600">
              <a:solidFill>
                <a:srgbClr val="00B0F0"/>
              </a:solidFill>
              <a:latin typeface="Comic Sans MS"/>
              <a:ea typeface="Comic Sans MS"/>
              <a:cs typeface="Comic Sans MS"/>
              <a:sym typeface="Comic Sans M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pic>
        <p:nvPicPr>
          <p:cNvPr descr="A group of sheep stand in a grassy field&#10;&#10;Description automatically generated with medium confidence" id="250" name="Google Shape;250;p35"/>
          <p:cNvPicPr preferRelativeResize="0"/>
          <p:nvPr>
            <p:ph idx="2" type="body"/>
          </p:nvPr>
        </p:nvPicPr>
        <p:blipFill rotWithShape="1">
          <a:blip r:embed="rId3">
            <a:alphaModFix/>
          </a:blip>
          <a:srcRect b="0" l="0" r="0" t="0"/>
          <a:stretch/>
        </p:blipFill>
        <p:spPr>
          <a:xfrm>
            <a:off x="-5953" y="0"/>
            <a:ext cx="9144000" cy="6858000"/>
          </a:xfrm>
          <a:prstGeom prst="rect">
            <a:avLst/>
          </a:prstGeom>
          <a:noFill/>
          <a:ln>
            <a:noFill/>
          </a:ln>
        </p:spPr>
      </p:pic>
      <p:sp>
        <p:nvSpPr>
          <p:cNvPr id="251" name="Google Shape;251;p35"/>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 sz="1000">
                <a:latin typeface="Calibri"/>
                <a:ea typeface="Calibri"/>
                <a:cs typeface="Calibri"/>
                <a:sym typeface="Calibri"/>
              </a:rPr>
              <a:t>misionleccionesbiblicas.org      Dia 7: Dios descansó</a:t>
            </a:r>
            <a:endParaRPr sz="1000">
              <a:latin typeface="Calibri"/>
              <a:ea typeface="Calibri"/>
              <a:cs typeface="Calibri"/>
              <a:sym typeface="Calibri"/>
            </a:endParaRPr>
          </a:p>
        </p:txBody>
      </p:sp>
      <p:sp>
        <p:nvSpPr>
          <p:cNvPr id="252" name="Google Shape;252;p35"/>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 sz="1000">
                <a:solidFill>
                  <a:schemeClr val="dk1"/>
                </a:solidFill>
                <a:latin typeface="Calibri"/>
                <a:ea typeface="Calibri"/>
                <a:cs typeface="Calibri"/>
                <a:sym typeface="Calibri"/>
              </a:rPr>
              <a:t>‹#›</a:t>
            </a:fld>
            <a:endParaRPr sz="10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pic>
        <p:nvPicPr>
          <p:cNvPr descr="Teams&#10;&#10;Description automatically generated with medium confidence" id="258" name="Google Shape;258;p36"/>
          <p:cNvPicPr preferRelativeResize="0"/>
          <p:nvPr>
            <p:ph idx="4" type="body"/>
          </p:nvPr>
        </p:nvPicPr>
        <p:blipFill rotWithShape="1">
          <a:blip r:embed="rId3">
            <a:alphaModFix/>
          </a:blip>
          <a:srcRect b="0" l="0" r="0" t="0"/>
          <a:stretch/>
        </p:blipFill>
        <p:spPr>
          <a:xfrm>
            <a:off x="1" y="1"/>
            <a:ext cx="9144000" cy="6858000"/>
          </a:xfrm>
          <a:prstGeom prst="rect">
            <a:avLst/>
          </a:prstGeom>
          <a:noFill/>
          <a:ln>
            <a:noFill/>
          </a:ln>
        </p:spPr>
      </p:pic>
      <p:sp>
        <p:nvSpPr>
          <p:cNvPr id="259" name="Google Shape;259;p36"/>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 sz="1000">
                <a:latin typeface="Calibri"/>
                <a:ea typeface="Calibri"/>
                <a:cs typeface="Calibri"/>
                <a:sym typeface="Calibri"/>
              </a:rPr>
              <a:t>misionleccionesbiblicas.org      Dia 7: Dios descansó</a:t>
            </a:r>
            <a:endParaRPr sz="1000">
              <a:latin typeface="Calibri"/>
              <a:ea typeface="Calibri"/>
              <a:cs typeface="Calibri"/>
              <a:sym typeface="Calibri"/>
            </a:endParaRPr>
          </a:p>
        </p:txBody>
      </p:sp>
      <p:sp>
        <p:nvSpPr>
          <p:cNvPr id="260" name="Google Shape;260;p36"/>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 sz="1000">
                <a:solidFill>
                  <a:schemeClr val="dk1"/>
                </a:solidFill>
                <a:latin typeface="Calibri"/>
                <a:ea typeface="Calibri"/>
                <a:cs typeface="Calibri"/>
                <a:sym typeface="Calibri"/>
              </a:rPr>
              <a:t>‹#›</a:t>
            </a:fld>
            <a:endParaRPr sz="10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5" name="Shape 265"/>
        <p:cNvGrpSpPr/>
        <p:nvPr/>
      </p:nvGrpSpPr>
      <p:grpSpPr>
        <a:xfrm>
          <a:off x="0" y="0"/>
          <a:ext cx="0" cy="0"/>
          <a:chOff x="0" y="0"/>
          <a:chExt cx="0" cy="0"/>
        </a:xfrm>
      </p:grpSpPr>
      <p:sp>
        <p:nvSpPr>
          <p:cNvPr id="266" name="Google Shape;266;p37"/>
          <p:cNvSpPr/>
          <p:nvPr/>
        </p:nvSpPr>
        <p:spPr>
          <a:xfrm>
            <a:off x="-9000" y="2270450"/>
            <a:ext cx="9162000" cy="2601600"/>
          </a:xfrm>
          <a:prstGeom prst="rect">
            <a:avLst/>
          </a:prstGeom>
          <a:noFill/>
          <a:ln>
            <a:noFill/>
          </a:ln>
          <a:effectLst>
            <a:outerShdw rotWithShape="0" algn="bl" dir="5100000" dist="123825">
              <a:schemeClr val="lt1">
                <a:alpha val="42000"/>
              </a:schemeClr>
            </a:outerShdw>
          </a:effectLst>
        </p:spPr>
        <p:txBody>
          <a:bodyPr anchorCtr="0" anchor="t" bIns="29450" lIns="58925" spcFirstLastPara="1" rIns="58925" wrap="square" tIns="29450">
            <a:noAutofit/>
          </a:bodyPr>
          <a:lstStyle/>
          <a:p>
            <a:pPr indent="0" lvl="0" marL="0" marR="0" rtl="0" algn="ctr">
              <a:lnSpc>
                <a:spcPct val="100000"/>
              </a:lnSpc>
              <a:spcBef>
                <a:spcPts val="0"/>
              </a:spcBef>
              <a:spcAft>
                <a:spcPts val="0"/>
              </a:spcAft>
              <a:buClr>
                <a:srgbClr val="000000"/>
              </a:buClr>
              <a:buSzPts val="19900"/>
              <a:buFont typeface="Arial"/>
              <a:buNone/>
            </a:pPr>
            <a:r>
              <a:rPr b="1" lang="en" sz="13000">
                <a:solidFill>
                  <a:srgbClr val="00B0F0"/>
                </a:solidFill>
                <a:latin typeface="Comic Sans MS"/>
                <a:ea typeface="Comic Sans MS"/>
                <a:cs typeface="Comic Sans MS"/>
                <a:sym typeface="Comic Sans MS"/>
              </a:rPr>
              <a:t>Descanso</a:t>
            </a:r>
            <a:endParaRPr b="1" i="0" sz="13000" u="none" cap="none" strike="noStrike">
              <a:solidFill>
                <a:srgbClr val="00B0F0"/>
              </a:solidFill>
              <a:latin typeface="Comic Sans MS"/>
              <a:ea typeface="Comic Sans MS"/>
              <a:cs typeface="Comic Sans MS"/>
              <a:sym typeface="Comic Sans MS"/>
            </a:endParaRPr>
          </a:p>
        </p:txBody>
      </p:sp>
      <p:sp>
        <p:nvSpPr>
          <p:cNvPr id="267" name="Google Shape;267;p37"/>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 sz="1000">
                <a:solidFill>
                  <a:srgbClr val="A4C2F4"/>
                </a:solidFill>
                <a:latin typeface="Calibri"/>
                <a:ea typeface="Calibri"/>
                <a:cs typeface="Calibri"/>
                <a:sym typeface="Calibri"/>
              </a:rPr>
              <a:t>misionleccionesbiblicas.org      Dia 7: Dios descansó</a:t>
            </a:r>
            <a:endParaRPr sz="1000">
              <a:solidFill>
                <a:srgbClr val="A4C2F4"/>
              </a:solidFill>
              <a:latin typeface="Calibri"/>
              <a:ea typeface="Calibri"/>
              <a:cs typeface="Calibri"/>
              <a:sym typeface="Calibri"/>
            </a:endParaRPr>
          </a:p>
        </p:txBody>
      </p:sp>
      <p:sp>
        <p:nvSpPr>
          <p:cNvPr id="268" name="Google Shape;268;p37"/>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 sz="1000">
                <a:solidFill>
                  <a:srgbClr val="A4C2F4"/>
                </a:solidFill>
                <a:latin typeface="Calibri"/>
                <a:ea typeface="Calibri"/>
                <a:cs typeface="Calibri"/>
                <a:sym typeface="Calibri"/>
              </a:rPr>
              <a:t>‹#›</a:t>
            </a:fld>
            <a:endParaRPr sz="1000">
              <a:solidFill>
                <a:srgbClr val="A4C2F4"/>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38"/>
          <p:cNvSpPr txBox="1"/>
          <p:nvPr>
            <p:ph type="title"/>
          </p:nvPr>
        </p:nvSpPr>
        <p:spPr>
          <a:xfrm>
            <a:off x="512550" y="326625"/>
            <a:ext cx="3832500" cy="4944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dk1"/>
              </a:buClr>
              <a:buFont typeface="Calibri"/>
              <a:buNone/>
            </a:pPr>
            <a:r>
              <a:rPr lang="en"/>
              <a:t>Notas para las diapositivas</a:t>
            </a:r>
            <a:r>
              <a:rPr b="1" i="0" lang="en" sz="2000" u="none" cap="none" strike="noStrike">
                <a:solidFill>
                  <a:schemeClr val="dk1"/>
                </a:solidFill>
                <a:latin typeface="Calibri"/>
                <a:ea typeface="Calibri"/>
                <a:cs typeface="Calibri"/>
                <a:sym typeface="Calibri"/>
              </a:rPr>
              <a:t> 1</a:t>
            </a:r>
            <a:endParaRPr b="1" i="0" sz="2000" u="none" cap="none" strike="noStrike">
              <a:solidFill>
                <a:schemeClr val="dk1"/>
              </a:solidFill>
              <a:latin typeface="Calibri"/>
              <a:ea typeface="Calibri"/>
              <a:cs typeface="Calibri"/>
              <a:sym typeface="Calibri"/>
            </a:endParaRPr>
          </a:p>
        </p:txBody>
      </p:sp>
      <p:sp>
        <p:nvSpPr>
          <p:cNvPr id="274" name="Google Shape;274;p38"/>
          <p:cNvSpPr txBox="1"/>
          <p:nvPr>
            <p:ph idx="2" type="body"/>
          </p:nvPr>
        </p:nvSpPr>
        <p:spPr>
          <a:xfrm>
            <a:off x="495300" y="892725"/>
            <a:ext cx="3867000" cy="5486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en" sz="1100"/>
              <a:t>1. Portada: Dia 7: Dios descansó (Génesis 1:1 y 2:1-3)</a:t>
            </a:r>
            <a:endParaRPr sz="1100"/>
          </a:p>
          <a:p>
            <a:pPr indent="0" lvl="0" marL="0" rtl="0" algn="l">
              <a:lnSpc>
                <a:spcPct val="100000"/>
              </a:lnSpc>
              <a:spcBef>
                <a:spcPts val="1200"/>
              </a:spcBef>
              <a:spcAft>
                <a:spcPts val="0"/>
              </a:spcAft>
              <a:buClr>
                <a:schemeClr val="dk1"/>
              </a:buClr>
              <a:buSzPts val="1100"/>
              <a:buFont typeface="Arial"/>
              <a:buNone/>
            </a:pPr>
            <a:r>
              <a:rPr lang="en" sz="1100"/>
              <a:t>2. En el principio, antes de que hubiera algo, no había nada. Nada. No había cielo. No había mar. No había árboles. No había animales y ni siquiera había personas.</a:t>
            </a:r>
            <a:endParaRPr sz="1100"/>
          </a:p>
          <a:p>
            <a:pPr indent="0" lvl="0" marL="0" rtl="0" algn="l">
              <a:lnSpc>
                <a:spcPct val="100000"/>
              </a:lnSpc>
              <a:spcBef>
                <a:spcPts val="1200"/>
              </a:spcBef>
              <a:spcAft>
                <a:spcPts val="0"/>
              </a:spcAft>
              <a:buClr>
                <a:schemeClr val="dk1"/>
              </a:buClr>
              <a:buSzPts val="1100"/>
              <a:buFont typeface="Arial"/>
              <a:buNone/>
            </a:pPr>
            <a:r>
              <a:rPr lang="en" sz="1100"/>
              <a:t>3. Si abres tu Biblia al principio, el primer libro es Génesis. El primer versículo del primer libro de la Biblia habla sobre el comienzo del mundo.</a:t>
            </a:r>
            <a:endParaRPr sz="1100"/>
          </a:p>
          <a:p>
            <a:pPr indent="0" lvl="0" marL="0" rtl="0" algn="l">
              <a:lnSpc>
                <a:spcPct val="100000"/>
              </a:lnSpc>
              <a:spcBef>
                <a:spcPts val="1200"/>
              </a:spcBef>
              <a:spcAft>
                <a:spcPts val="1200"/>
              </a:spcAft>
              <a:buClr>
                <a:schemeClr val="dk1"/>
              </a:buClr>
              <a:buSzPts val="1100"/>
              <a:buFont typeface="Arial"/>
              <a:buNone/>
            </a:pPr>
            <a:r>
              <a:rPr lang="en" sz="1100"/>
              <a:t>Esto es lo primero que está escrito en tu Biblia. “En el principio, Dios creó el cielo y la tierra.” Eso está en Génesis capítulo uno y versículo uno.</a:t>
            </a:r>
            <a:endParaRPr sz="1100"/>
          </a:p>
        </p:txBody>
      </p:sp>
      <p:sp>
        <p:nvSpPr>
          <p:cNvPr id="275" name="Google Shape;275;p38"/>
          <p:cNvSpPr txBox="1"/>
          <p:nvPr/>
        </p:nvSpPr>
        <p:spPr>
          <a:xfrm>
            <a:off x="4789488" y="1268413"/>
            <a:ext cx="3444900" cy="4937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Font typeface="Arial"/>
              <a:buNone/>
            </a:pPr>
            <a:r>
              <a:t/>
            </a:r>
            <a:endParaRPr b="0" i="0" sz="1200" u="none" cap="none" strike="noStrike">
              <a:solidFill>
                <a:srgbClr val="FF0000"/>
              </a:solidFill>
              <a:latin typeface="Calibri"/>
              <a:ea typeface="Calibri"/>
              <a:cs typeface="Calibri"/>
              <a:sym typeface="Calibri"/>
            </a:endParaRPr>
          </a:p>
        </p:txBody>
      </p:sp>
      <p:sp>
        <p:nvSpPr>
          <p:cNvPr id="276" name="Google Shape;276;p38"/>
          <p:cNvSpPr/>
          <p:nvPr/>
        </p:nvSpPr>
        <p:spPr>
          <a:xfrm>
            <a:off x="4728625" y="892725"/>
            <a:ext cx="3867000" cy="5486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4. Y así comenzó la primera semana. Cada día de la primera semana de la creación estuvo lleno de cosas asombrosas. Hablemos de ellas.</a:t>
            </a:r>
            <a:endParaRPr sz="1100">
              <a:solidFill>
                <a:schemeClr val="dk1"/>
              </a:solidFill>
              <a:latin typeface="Calibri"/>
              <a:ea typeface="Calibri"/>
              <a:cs typeface="Calibri"/>
              <a:sym typeface="Calibri"/>
            </a:endParaRPr>
          </a:p>
          <a:p>
            <a:pPr indent="0" lvl="0" marL="0" rtl="0" algn="l">
              <a:lnSpc>
                <a:spcPct val="100000"/>
              </a:lnSpc>
              <a:spcBef>
                <a:spcPts val="1200"/>
              </a:spcBef>
              <a:spcAft>
                <a:spcPts val="0"/>
              </a:spcAft>
              <a:buClr>
                <a:schemeClr val="dk1"/>
              </a:buClr>
              <a:buSzPts val="1100"/>
              <a:buFont typeface="Arial"/>
              <a:buNone/>
            </a:pPr>
            <a:r>
              <a:rPr lang="en" sz="1100">
                <a:solidFill>
                  <a:schemeClr val="dk1"/>
                </a:solidFill>
                <a:latin typeface="Calibri"/>
                <a:ea typeface="Calibri"/>
                <a:cs typeface="Calibri"/>
                <a:sym typeface="Calibri"/>
              </a:rPr>
              <a:t>Antes del comienzo de nuestro mundo, no había nada, pero Dios creó la luz en el primer día de la creación. Antes de eso, ni siquiera había luz.</a:t>
            </a:r>
            <a:endParaRPr sz="1100">
              <a:solidFill>
                <a:schemeClr val="dk1"/>
              </a:solidFill>
              <a:latin typeface="Calibri"/>
              <a:ea typeface="Calibri"/>
              <a:cs typeface="Calibri"/>
              <a:sym typeface="Calibri"/>
            </a:endParaRPr>
          </a:p>
          <a:p>
            <a:pPr indent="0" lvl="0" marL="0" rtl="0" algn="l">
              <a:lnSpc>
                <a:spcPct val="100000"/>
              </a:lnSpc>
              <a:spcBef>
                <a:spcPts val="1200"/>
              </a:spcBef>
              <a:spcAft>
                <a:spcPts val="0"/>
              </a:spcAft>
              <a:buClr>
                <a:schemeClr val="dk1"/>
              </a:buClr>
              <a:buSzPts val="1100"/>
              <a:buFont typeface="Arial"/>
              <a:buNone/>
            </a:pPr>
            <a:r>
              <a:rPr lang="en" sz="1100">
                <a:solidFill>
                  <a:schemeClr val="dk1"/>
                </a:solidFill>
                <a:latin typeface="Calibri"/>
                <a:ea typeface="Calibri"/>
                <a:cs typeface="Calibri"/>
                <a:sym typeface="Calibri"/>
              </a:rPr>
              <a:t>En el segundo día de la creación, Dios separó el agua en dos partes. El agua de abajo era el mar y las pequeñas partículas de arriba formaron lo que conocemos como aire (o cielo o atmósfera).</a:t>
            </a:r>
            <a:endParaRPr sz="1100">
              <a:solidFill>
                <a:schemeClr val="dk1"/>
              </a:solidFill>
              <a:latin typeface="Calibri"/>
              <a:ea typeface="Calibri"/>
              <a:cs typeface="Calibri"/>
              <a:sym typeface="Calibri"/>
            </a:endParaRPr>
          </a:p>
          <a:p>
            <a:pPr indent="0" lvl="0" marL="0" rtl="0" algn="l">
              <a:lnSpc>
                <a:spcPct val="100000"/>
              </a:lnSpc>
              <a:spcBef>
                <a:spcPts val="1200"/>
              </a:spcBef>
              <a:spcAft>
                <a:spcPts val="0"/>
              </a:spcAft>
              <a:buClr>
                <a:schemeClr val="dk1"/>
              </a:buClr>
              <a:buSzPts val="1100"/>
              <a:buFont typeface="Arial"/>
              <a:buNone/>
            </a:pPr>
            <a:r>
              <a:rPr lang="en" sz="1100">
                <a:solidFill>
                  <a:schemeClr val="dk1"/>
                </a:solidFill>
                <a:latin typeface="Calibri"/>
                <a:ea typeface="Calibri"/>
                <a:cs typeface="Calibri"/>
                <a:sym typeface="Calibri"/>
              </a:rPr>
              <a:t>En el tercer día de la creación, Dios hizo que la tierra seca se levantara del agua. Dios entonces creó todo tipo de plantas ya que había tierra, incluyendo arbustos, árboles y enredaderas. El mundo se estaba convirtiendo en un hermoso y exuberante jardín llamado “el Jardín del Edén.”</a:t>
            </a:r>
            <a:endParaRPr sz="1100">
              <a:solidFill>
                <a:schemeClr val="dk1"/>
              </a:solidFill>
              <a:latin typeface="Calibri"/>
              <a:ea typeface="Calibri"/>
              <a:cs typeface="Calibri"/>
              <a:sym typeface="Calibri"/>
            </a:endParaRPr>
          </a:p>
          <a:p>
            <a:pPr indent="0" lvl="0" marL="0" rtl="0" algn="l">
              <a:lnSpc>
                <a:spcPct val="100000"/>
              </a:lnSpc>
              <a:spcBef>
                <a:spcPts val="1200"/>
              </a:spcBef>
              <a:spcAft>
                <a:spcPts val="0"/>
              </a:spcAft>
              <a:buClr>
                <a:schemeClr val="dk1"/>
              </a:buClr>
              <a:buSzPts val="1100"/>
              <a:buFont typeface="Arial"/>
              <a:buNone/>
            </a:pPr>
            <a:r>
              <a:rPr lang="en" sz="1100">
                <a:solidFill>
                  <a:schemeClr val="dk1"/>
                </a:solidFill>
                <a:latin typeface="Calibri"/>
                <a:ea typeface="Calibri"/>
                <a:cs typeface="Calibri"/>
                <a:sym typeface="Calibri"/>
              </a:rPr>
              <a:t>En el cuarto día de la creación, era hora de mirar hacia arriba. Dios colocó el sol en el cielo diurno y la luna y las estrellas en el cielo nocturno. Para el resto del tiempo, todos podían ver la belleza de la creación de Dios.</a:t>
            </a:r>
            <a:endParaRPr sz="1100">
              <a:solidFill>
                <a:schemeClr val="dk1"/>
              </a:solidFill>
              <a:latin typeface="Calibri"/>
              <a:ea typeface="Calibri"/>
              <a:cs typeface="Calibri"/>
              <a:sym typeface="Calibri"/>
            </a:endParaRPr>
          </a:p>
          <a:p>
            <a:pPr indent="0" lvl="0" marL="0" rtl="0" algn="l">
              <a:lnSpc>
                <a:spcPct val="100000"/>
              </a:lnSpc>
              <a:spcBef>
                <a:spcPts val="1200"/>
              </a:spcBef>
              <a:spcAft>
                <a:spcPts val="0"/>
              </a:spcAft>
              <a:buClr>
                <a:schemeClr val="dk1"/>
              </a:buClr>
              <a:buSzPts val="1100"/>
              <a:buFont typeface="Arial"/>
              <a:buNone/>
            </a:pPr>
            <a:r>
              <a:rPr lang="en" sz="1100">
                <a:solidFill>
                  <a:schemeClr val="dk1"/>
                </a:solidFill>
                <a:latin typeface="Calibri"/>
                <a:ea typeface="Calibri"/>
                <a:cs typeface="Calibri"/>
                <a:sym typeface="Calibri"/>
              </a:rPr>
              <a:t>En el quinto día, Dios miró hacia el mar y colocó peces y todas las criaturas que nadaban en él. Había todo tipo de peces: peces grandes, peces pequeños y peces de todos los colores.</a:t>
            </a:r>
            <a:endParaRPr sz="1100">
              <a:solidFill>
                <a:schemeClr val="dk1"/>
              </a:solidFill>
              <a:latin typeface="Calibri"/>
              <a:ea typeface="Calibri"/>
              <a:cs typeface="Calibri"/>
              <a:sym typeface="Calibri"/>
            </a:endParaRPr>
          </a:p>
          <a:p>
            <a:pPr indent="0" lvl="0" marL="0" rtl="0" algn="l">
              <a:lnSpc>
                <a:spcPct val="100000"/>
              </a:lnSpc>
              <a:spcBef>
                <a:spcPts val="1200"/>
              </a:spcBef>
              <a:spcAft>
                <a:spcPts val="1200"/>
              </a:spcAft>
              <a:buClr>
                <a:schemeClr val="dk1"/>
              </a:buClr>
              <a:buSzPts val="1100"/>
              <a:buFont typeface="Arial"/>
              <a:buNone/>
            </a:pPr>
            <a:r>
              <a:rPr lang="en" sz="1100">
                <a:solidFill>
                  <a:schemeClr val="dk1"/>
                </a:solidFill>
                <a:latin typeface="Calibri"/>
                <a:ea typeface="Calibri"/>
                <a:cs typeface="Calibri"/>
                <a:sym typeface="Calibri"/>
              </a:rPr>
              <a:t>Y Dios llenó el cielo con todo tipo de aves.</a:t>
            </a:r>
            <a:endParaRPr sz="1100">
              <a:solidFill>
                <a:schemeClr val="dk1"/>
              </a:solidFill>
              <a:latin typeface="Calibri"/>
              <a:ea typeface="Calibri"/>
              <a:cs typeface="Calibri"/>
              <a:sym typeface="Calibri"/>
            </a:endParaRPr>
          </a:p>
        </p:txBody>
      </p:sp>
      <p:sp>
        <p:nvSpPr>
          <p:cNvPr id="277" name="Google Shape;277;p38"/>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 sz="1000"/>
              <a:t>misionleccionesbiblicas.org      Dia 7: Dios descansó</a:t>
            </a:r>
            <a:endParaRPr sz="1000"/>
          </a:p>
        </p:txBody>
      </p:sp>
      <p:sp>
        <p:nvSpPr>
          <p:cNvPr id="278" name="Google Shape;278;p38"/>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sz="1000">
                <a:solidFill>
                  <a:schemeClr val="dk1"/>
                </a:solidFill>
              </a:rPr>
              <a:t>‹#›</a:t>
            </a:fld>
            <a:endParaRPr sz="10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39"/>
          <p:cNvSpPr txBox="1"/>
          <p:nvPr>
            <p:ph type="title"/>
          </p:nvPr>
        </p:nvSpPr>
        <p:spPr>
          <a:xfrm>
            <a:off x="512550" y="326625"/>
            <a:ext cx="3832500" cy="4944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dk1"/>
              </a:buClr>
              <a:buFont typeface="Calibri"/>
              <a:buNone/>
            </a:pPr>
            <a:r>
              <a:rPr lang="en"/>
              <a:t>Notas para las diapositivas</a:t>
            </a:r>
            <a:r>
              <a:rPr b="1" i="0" lang="en" sz="2000" u="none" cap="none" strike="noStrike">
                <a:solidFill>
                  <a:schemeClr val="dk1"/>
                </a:solidFill>
                <a:latin typeface="Calibri"/>
                <a:ea typeface="Calibri"/>
                <a:cs typeface="Calibri"/>
                <a:sym typeface="Calibri"/>
              </a:rPr>
              <a:t> </a:t>
            </a:r>
            <a:r>
              <a:rPr lang="en"/>
              <a:t>2</a:t>
            </a:r>
            <a:endParaRPr b="1" i="0" sz="2000" u="none" cap="none" strike="noStrike">
              <a:solidFill>
                <a:schemeClr val="dk1"/>
              </a:solidFill>
              <a:latin typeface="Calibri"/>
              <a:ea typeface="Calibri"/>
              <a:cs typeface="Calibri"/>
              <a:sym typeface="Calibri"/>
            </a:endParaRPr>
          </a:p>
        </p:txBody>
      </p:sp>
      <p:sp>
        <p:nvSpPr>
          <p:cNvPr id="284" name="Google Shape;284;p39"/>
          <p:cNvSpPr txBox="1"/>
          <p:nvPr>
            <p:ph idx="2" type="body"/>
          </p:nvPr>
        </p:nvSpPr>
        <p:spPr>
          <a:xfrm>
            <a:off x="495300" y="892725"/>
            <a:ext cx="3867000" cy="5486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en" sz="1100"/>
              <a:t>5. Pero, ¿qué faltaba? ¡El sexto día fue aún más asombroso! En el sexto día de la creación, Dios hizo a los animales.</a:t>
            </a:r>
            <a:endParaRPr sz="1100"/>
          </a:p>
          <a:p>
            <a:pPr indent="0" lvl="0" marL="0" rtl="0" algn="l">
              <a:lnSpc>
                <a:spcPct val="100000"/>
              </a:lnSpc>
              <a:spcBef>
                <a:spcPts val="1200"/>
              </a:spcBef>
              <a:spcAft>
                <a:spcPts val="0"/>
              </a:spcAft>
              <a:buClr>
                <a:schemeClr val="dk1"/>
              </a:buClr>
              <a:buSzPts val="1100"/>
              <a:buFont typeface="Arial"/>
              <a:buNone/>
            </a:pPr>
            <a:r>
              <a:rPr lang="en" sz="1100"/>
              <a:t>Él hizo un macho y una hembra de cada animal. Había dos jirafas, dos rinocerontes, dos leones, perros, gatos… Hizo un macho y una hembra de cada tipo de animal para que pudieran formar una familia con una madre, un padre y bebés. Pronto, la tierra se llenaría con aún más animales.</a:t>
            </a:r>
            <a:endParaRPr sz="1100"/>
          </a:p>
          <a:p>
            <a:pPr indent="0" lvl="0" marL="0" rtl="0" algn="l">
              <a:lnSpc>
                <a:spcPct val="100000"/>
              </a:lnSpc>
              <a:spcBef>
                <a:spcPts val="1200"/>
              </a:spcBef>
              <a:spcAft>
                <a:spcPts val="0"/>
              </a:spcAft>
              <a:buClr>
                <a:schemeClr val="dk1"/>
              </a:buClr>
              <a:buSzPts val="1100"/>
              <a:buFont typeface="Arial"/>
              <a:buNone/>
            </a:pPr>
            <a:r>
              <a:rPr lang="en" sz="1100"/>
              <a:t>6. Y eso no es todo lo que Dios creó en el sexto día. Dios también creó un hombre. ¡El primer hombre! Y llamó al hombre “Adán.” Este hombre era especial y diferente de los animales. Era más parecido a Dios que cualquier otra parte de la creación. Eso es porque fue hecho a “la imagen de Dios.” Era especial y Dios le dio responsabilidades especiales. Debía cuidar de este hermoso jardín. Dios también le dijo a Adán que le diera nombres a todos los animales.</a:t>
            </a:r>
            <a:endParaRPr sz="1100"/>
          </a:p>
          <a:p>
            <a:pPr indent="0" lvl="0" marL="0" rtl="0" algn="l">
              <a:lnSpc>
                <a:spcPct val="100000"/>
              </a:lnSpc>
              <a:spcBef>
                <a:spcPts val="1200"/>
              </a:spcBef>
              <a:spcAft>
                <a:spcPts val="0"/>
              </a:spcAft>
              <a:buClr>
                <a:schemeClr val="dk1"/>
              </a:buClr>
              <a:buSzPts val="1100"/>
              <a:buFont typeface="Arial"/>
              <a:buNone/>
            </a:pPr>
            <a:r>
              <a:rPr lang="en" sz="1100"/>
              <a:t>Mientras Adán nombraba a los animales, notó algo. Ninguno de los animales parecía coincidir con él. Había dos de cada tipo de animal, pero solo había un Adán. Había un león macho y una leona, y un tigre macho y una tigresa, pero solo un Adán. Nadie era como él, entonces, ¿cómo tendría Adán una familia?</a:t>
            </a:r>
            <a:endParaRPr sz="1100"/>
          </a:p>
          <a:p>
            <a:pPr indent="0" lvl="0" marL="0" rtl="0" algn="l">
              <a:lnSpc>
                <a:spcPct val="100000"/>
              </a:lnSpc>
              <a:spcBef>
                <a:spcPts val="1200"/>
              </a:spcBef>
              <a:spcAft>
                <a:spcPts val="0"/>
              </a:spcAft>
              <a:buClr>
                <a:schemeClr val="dk1"/>
              </a:buClr>
              <a:buSzPts val="1100"/>
              <a:buFont typeface="Arial"/>
              <a:buNone/>
            </a:pPr>
            <a:r>
              <a:rPr lang="en" sz="1100"/>
              <a:t>7. Pero, por supuesto, Dios ya había pensado en eso. Su plan era tan asombroso como todas las otras cosas que había estado haciendo cada día. En este sexto día, Dios hizo que Adán cayera en un sueño profundo. Mientras Adán dormía, Él tomó uno de los huesos de la costilla de Adán y creó una pareja perfecta para Adán. Dios creó a la primera mujer y su nombre era Eva.</a:t>
            </a:r>
            <a:endParaRPr sz="1100"/>
          </a:p>
          <a:p>
            <a:pPr indent="0" lvl="0" marL="0" rtl="0" algn="l">
              <a:lnSpc>
                <a:spcPct val="100000"/>
              </a:lnSpc>
              <a:spcBef>
                <a:spcPts val="1200"/>
              </a:spcBef>
              <a:spcAft>
                <a:spcPts val="1200"/>
              </a:spcAft>
              <a:buClr>
                <a:schemeClr val="dk1"/>
              </a:buClr>
              <a:buSzPts val="1100"/>
              <a:buFont typeface="Arial"/>
              <a:buNone/>
            </a:pPr>
            <a:r>
              <a:rPr lang="en" sz="1100"/>
              <a:t>Finalmente, Adán tenía a alguien como él. Adán y Eva podían tener una familia. En los años venideros, habría más y más personas.</a:t>
            </a:r>
            <a:endParaRPr sz="1100"/>
          </a:p>
        </p:txBody>
      </p:sp>
      <p:sp>
        <p:nvSpPr>
          <p:cNvPr id="285" name="Google Shape;285;p39"/>
          <p:cNvSpPr txBox="1"/>
          <p:nvPr/>
        </p:nvSpPr>
        <p:spPr>
          <a:xfrm>
            <a:off x="4789488" y="1268413"/>
            <a:ext cx="3444900" cy="4937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Font typeface="Arial"/>
              <a:buNone/>
            </a:pPr>
            <a:r>
              <a:t/>
            </a:r>
            <a:endParaRPr b="0" i="0" sz="1200" u="none" cap="none" strike="noStrike">
              <a:solidFill>
                <a:srgbClr val="FF0000"/>
              </a:solidFill>
              <a:latin typeface="Calibri"/>
              <a:ea typeface="Calibri"/>
              <a:cs typeface="Calibri"/>
              <a:sym typeface="Calibri"/>
            </a:endParaRPr>
          </a:p>
        </p:txBody>
      </p:sp>
      <p:sp>
        <p:nvSpPr>
          <p:cNvPr id="286" name="Google Shape;286;p39"/>
          <p:cNvSpPr/>
          <p:nvPr/>
        </p:nvSpPr>
        <p:spPr>
          <a:xfrm>
            <a:off x="4728625" y="892725"/>
            <a:ext cx="3867000" cy="5486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8. El mundo de Dios era increíble y maravilloso. Y esto es lo que la Biblia dice que sucedió después.</a:t>
            </a:r>
            <a:endParaRPr sz="1100">
              <a:solidFill>
                <a:schemeClr val="dk1"/>
              </a:solidFill>
              <a:latin typeface="Calibri"/>
              <a:ea typeface="Calibri"/>
              <a:cs typeface="Calibri"/>
              <a:sym typeface="Calibri"/>
            </a:endParaRPr>
          </a:p>
          <a:p>
            <a:pPr indent="0" lvl="0" marL="0" rtl="0" algn="l">
              <a:lnSpc>
                <a:spcPct val="100000"/>
              </a:lnSpc>
              <a:spcBef>
                <a:spcPts val="1200"/>
              </a:spcBef>
              <a:spcAft>
                <a:spcPts val="0"/>
              </a:spcAft>
              <a:buClr>
                <a:schemeClr val="dk1"/>
              </a:buClr>
              <a:buSzPts val="1100"/>
              <a:buFont typeface="Arial"/>
              <a:buNone/>
            </a:pPr>
            <a:r>
              <a:rPr lang="en" sz="1100">
                <a:solidFill>
                  <a:schemeClr val="dk1"/>
                </a:solidFill>
                <a:latin typeface="Calibri"/>
                <a:ea typeface="Calibri"/>
                <a:cs typeface="Calibri"/>
                <a:sym typeface="Calibri"/>
              </a:rPr>
              <a:t>“Así quedaron terminados los cielos y la tierra y todo lo que hay en ellos. Al séptimo día, Dios terminó el trabajo que había estado haciendo. Así que el séptimo día descansó de todo su trabajo. Dios bendijo el séptimo día y lo santificó, porque en ese día descansó de toda la obra que había hecho en la creación del mundo.”</a:t>
            </a:r>
            <a:endParaRPr sz="1100">
              <a:solidFill>
                <a:schemeClr val="dk1"/>
              </a:solidFill>
              <a:latin typeface="Calibri"/>
              <a:ea typeface="Calibri"/>
              <a:cs typeface="Calibri"/>
              <a:sym typeface="Calibri"/>
            </a:endParaRPr>
          </a:p>
          <a:p>
            <a:pPr indent="0" lvl="0" marL="0" rtl="0" algn="l">
              <a:lnSpc>
                <a:spcPct val="100000"/>
              </a:lnSpc>
              <a:spcBef>
                <a:spcPts val="1200"/>
              </a:spcBef>
              <a:spcAft>
                <a:spcPts val="0"/>
              </a:spcAft>
              <a:buClr>
                <a:schemeClr val="dk1"/>
              </a:buClr>
              <a:buSzPts val="1100"/>
              <a:buFont typeface="Arial"/>
              <a:buNone/>
            </a:pPr>
            <a:r>
              <a:rPr lang="en" sz="1100">
                <a:solidFill>
                  <a:schemeClr val="dk1"/>
                </a:solidFill>
                <a:latin typeface="Calibri"/>
                <a:ea typeface="Calibri"/>
                <a:cs typeface="Calibri"/>
                <a:sym typeface="Calibri"/>
              </a:rPr>
              <a:t>El mundo de Dios era hermoso, tal como Él quería que fuera. Dijo que era “bueno.”</a:t>
            </a:r>
            <a:endParaRPr sz="1100">
              <a:solidFill>
                <a:schemeClr val="dk1"/>
              </a:solidFill>
              <a:latin typeface="Calibri"/>
              <a:ea typeface="Calibri"/>
              <a:cs typeface="Calibri"/>
              <a:sym typeface="Calibri"/>
            </a:endParaRPr>
          </a:p>
          <a:p>
            <a:pPr indent="0" lvl="0" marL="0" rtl="0" algn="l">
              <a:lnSpc>
                <a:spcPct val="100000"/>
              </a:lnSpc>
              <a:spcBef>
                <a:spcPts val="1200"/>
              </a:spcBef>
              <a:spcAft>
                <a:spcPts val="0"/>
              </a:spcAft>
              <a:buClr>
                <a:schemeClr val="dk1"/>
              </a:buClr>
              <a:buSzPts val="1100"/>
              <a:buFont typeface="Arial"/>
              <a:buNone/>
            </a:pPr>
            <a:r>
              <a:rPr lang="en" sz="1100">
                <a:solidFill>
                  <a:schemeClr val="dk1"/>
                </a:solidFill>
                <a:latin typeface="Calibri"/>
                <a:ea typeface="Calibri"/>
                <a:cs typeface="Calibri"/>
                <a:sym typeface="Calibri"/>
              </a:rPr>
              <a:t>9. Era el momento de pensar y disfrutar todo lo que había creado. Así que eso fue precisamente lo que Dios hizo en el séptimo día. Él descansó.</a:t>
            </a:r>
            <a:endParaRPr sz="1100">
              <a:solidFill>
                <a:schemeClr val="dk1"/>
              </a:solidFill>
              <a:latin typeface="Calibri"/>
              <a:ea typeface="Calibri"/>
              <a:cs typeface="Calibri"/>
              <a:sym typeface="Calibri"/>
            </a:endParaRPr>
          </a:p>
          <a:p>
            <a:pPr indent="0" lvl="0" marL="0" rtl="0" algn="l">
              <a:lnSpc>
                <a:spcPct val="100000"/>
              </a:lnSpc>
              <a:spcBef>
                <a:spcPts val="1200"/>
              </a:spcBef>
              <a:spcAft>
                <a:spcPts val="0"/>
              </a:spcAft>
              <a:buClr>
                <a:schemeClr val="dk1"/>
              </a:buClr>
              <a:buSzPts val="1100"/>
              <a:buFont typeface="Arial"/>
              <a:buNone/>
            </a:pPr>
            <a:r>
              <a:rPr lang="en" sz="1100">
                <a:solidFill>
                  <a:schemeClr val="dk1"/>
                </a:solidFill>
                <a:latin typeface="Calibri"/>
                <a:ea typeface="Calibri"/>
                <a:cs typeface="Calibri"/>
                <a:sym typeface="Calibri"/>
              </a:rPr>
              <a:t>10. Dios no descansó porque estaba cansado. Dios nunca se cansa. Dios nunca se queda sin energía. En cambio, Dios descansó porque había terminado. Había terminado de crear nuestro increíble mundo. Ahora era el momento de descansar, mirar todo y pensar en lo que había hecho. Podía descansar porque no necesitaba añadir nada ni quitar nada. La creación era perfecta y tal como Él quería que fuera.</a:t>
            </a:r>
            <a:endParaRPr sz="1100">
              <a:solidFill>
                <a:schemeClr val="dk1"/>
              </a:solidFill>
              <a:latin typeface="Calibri"/>
              <a:ea typeface="Calibri"/>
              <a:cs typeface="Calibri"/>
              <a:sym typeface="Calibri"/>
            </a:endParaRPr>
          </a:p>
          <a:p>
            <a:pPr indent="0" lvl="0" marL="0" rtl="0" algn="l">
              <a:lnSpc>
                <a:spcPct val="100000"/>
              </a:lnSpc>
              <a:spcBef>
                <a:spcPts val="1200"/>
              </a:spcBef>
              <a:spcAft>
                <a:spcPts val="0"/>
              </a:spcAft>
              <a:buClr>
                <a:schemeClr val="dk1"/>
              </a:buClr>
              <a:buSzPts val="1100"/>
              <a:buFont typeface="Arial"/>
              <a:buNone/>
            </a:pPr>
            <a:r>
              <a:rPr lang="en" sz="1100">
                <a:solidFill>
                  <a:schemeClr val="dk1"/>
                </a:solidFill>
                <a:latin typeface="Calibri"/>
                <a:ea typeface="Calibri"/>
                <a:cs typeface="Calibri"/>
                <a:sym typeface="Calibri"/>
              </a:rPr>
              <a:t>11. ¿Sabías que Dios quiere que las personas descansen como Él lo hizo? Leemos en el Antiguo Testamento de nuestra Biblia que años después, Dios ordenó a Su pueblo hacer del séptimo día de la semana un día especial de descanso. Este día se llamaba “el sábado.”</a:t>
            </a:r>
            <a:endParaRPr sz="1100">
              <a:solidFill>
                <a:schemeClr val="dk1"/>
              </a:solidFill>
              <a:latin typeface="Calibri"/>
              <a:ea typeface="Calibri"/>
              <a:cs typeface="Calibri"/>
              <a:sym typeface="Calibri"/>
            </a:endParaRPr>
          </a:p>
          <a:p>
            <a:pPr indent="0" lvl="0" marL="0" rtl="0" algn="l">
              <a:lnSpc>
                <a:spcPct val="100000"/>
              </a:lnSpc>
              <a:spcBef>
                <a:spcPts val="1200"/>
              </a:spcBef>
              <a:spcAft>
                <a:spcPts val="0"/>
              </a:spcAft>
              <a:buClr>
                <a:schemeClr val="dk1"/>
              </a:buClr>
              <a:buSzPts val="1100"/>
              <a:buFont typeface="Arial"/>
              <a:buNone/>
            </a:pPr>
            <a:r>
              <a:rPr lang="en" sz="1100">
                <a:solidFill>
                  <a:schemeClr val="dk1"/>
                </a:solidFill>
                <a:latin typeface="Calibri"/>
                <a:ea typeface="Calibri"/>
                <a:cs typeface="Calibri"/>
                <a:sym typeface="Calibri"/>
              </a:rPr>
              <a:t>Dios le dijo a Su pueblo que el sábado era un día santo porque era el día de Dios.</a:t>
            </a:r>
            <a:endParaRPr sz="1100">
              <a:solidFill>
                <a:schemeClr val="dk1"/>
              </a:solidFill>
              <a:latin typeface="Calibri"/>
              <a:ea typeface="Calibri"/>
              <a:cs typeface="Calibri"/>
              <a:sym typeface="Calibri"/>
            </a:endParaRPr>
          </a:p>
          <a:p>
            <a:pPr indent="0" lvl="0" marL="0" rtl="0" algn="l">
              <a:lnSpc>
                <a:spcPct val="100000"/>
              </a:lnSpc>
              <a:spcBef>
                <a:spcPts val="1200"/>
              </a:spcBef>
              <a:spcAft>
                <a:spcPts val="1200"/>
              </a:spcAft>
              <a:buClr>
                <a:schemeClr val="dk1"/>
              </a:buClr>
              <a:buSzPts val="1100"/>
              <a:buFont typeface="Arial"/>
              <a:buNone/>
            </a:pPr>
            <a:r>
              <a:t/>
            </a:r>
            <a:endParaRPr sz="1100">
              <a:solidFill>
                <a:schemeClr val="dk1"/>
              </a:solidFill>
              <a:latin typeface="Calibri"/>
              <a:ea typeface="Calibri"/>
              <a:cs typeface="Calibri"/>
              <a:sym typeface="Calibri"/>
            </a:endParaRPr>
          </a:p>
        </p:txBody>
      </p:sp>
      <p:sp>
        <p:nvSpPr>
          <p:cNvPr id="287" name="Google Shape;287;p39"/>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 sz="1000"/>
              <a:t>misionleccionesbiblicas.org      Dia 7: Dios descansó</a:t>
            </a:r>
            <a:endParaRPr sz="1000"/>
          </a:p>
        </p:txBody>
      </p:sp>
      <p:sp>
        <p:nvSpPr>
          <p:cNvPr id="288" name="Google Shape;288;p39"/>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sz="1000">
                <a:solidFill>
                  <a:schemeClr val="dk1"/>
                </a:solidFill>
              </a:rPr>
              <a:t>‹#›</a:t>
            </a:fld>
            <a:endParaRPr sz="100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40"/>
          <p:cNvSpPr txBox="1"/>
          <p:nvPr>
            <p:ph type="title"/>
          </p:nvPr>
        </p:nvSpPr>
        <p:spPr>
          <a:xfrm>
            <a:off x="512550" y="326625"/>
            <a:ext cx="3832500" cy="4944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dk1"/>
              </a:buClr>
              <a:buFont typeface="Calibri"/>
              <a:buNone/>
            </a:pPr>
            <a:r>
              <a:rPr lang="en"/>
              <a:t>Notas para las diapositivas</a:t>
            </a:r>
            <a:r>
              <a:rPr b="1" i="0" lang="en" sz="2000" u="none" cap="none" strike="noStrike">
                <a:solidFill>
                  <a:schemeClr val="dk1"/>
                </a:solidFill>
                <a:latin typeface="Calibri"/>
                <a:ea typeface="Calibri"/>
                <a:cs typeface="Calibri"/>
                <a:sym typeface="Calibri"/>
              </a:rPr>
              <a:t> </a:t>
            </a:r>
            <a:r>
              <a:rPr lang="en"/>
              <a:t>3</a:t>
            </a:r>
            <a:endParaRPr b="1" i="0" sz="2000" u="none" cap="none" strike="noStrike">
              <a:solidFill>
                <a:schemeClr val="dk1"/>
              </a:solidFill>
              <a:latin typeface="Calibri"/>
              <a:ea typeface="Calibri"/>
              <a:cs typeface="Calibri"/>
              <a:sym typeface="Calibri"/>
            </a:endParaRPr>
          </a:p>
        </p:txBody>
      </p:sp>
      <p:sp>
        <p:nvSpPr>
          <p:cNvPr id="294" name="Google Shape;294;p40"/>
          <p:cNvSpPr txBox="1"/>
          <p:nvPr>
            <p:ph idx="2" type="body"/>
          </p:nvPr>
        </p:nvSpPr>
        <p:spPr>
          <a:xfrm>
            <a:off x="495300" y="892725"/>
            <a:ext cx="3867000" cy="5486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en" sz="1100"/>
              <a:t>12. Y Dios quiere que las personas descansen de otras maneras. Él quiere que las personas estén seguras y disfruten de la vida porque le pertenecen a Él. De hecho, en el Salmo 23 leemos “El Señor es mi pastor. Tengo todo lo que necesito. Él me hace descansar en verdes pastos.” (Salmo 23:1-2a PDT)</a:t>
            </a:r>
            <a:endParaRPr sz="1100"/>
          </a:p>
          <a:p>
            <a:pPr indent="0" lvl="0" marL="0" rtl="0" algn="l">
              <a:lnSpc>
                <a:spcPct val="100000"/>
              </a:lnSpc>
              <a:spcBef>
                <a:spcPts val="1200"/>
              </a:spcBef>
              <a:spcAft>
                <a:spcPts val="0"/>
              </a:spcAft>
              <a:buClr>
                <a:schemeClr val="dk1"/>
              </a:buClr>
              <a:buSzPts val="1100"/>
              <a:buFont typeface="Arial"/>
              <a:buNone/>
            </a:pPr>
            <a:r>
              <a:rPr lang="en" sz="1100"/>
              <a:t>Así como las ovejas descansan cuando su pastor cuida de ellas, Dios quiere que nosotros descansemos en Él y confiemos en que Él nos cuidará.</a:t>
            </a:r>
            <a:endParaRPr sz="1100"/>
          </a:p>
          <a:p>
            <a:pPr indent="0" lvl="0" marL="0" rtl="0" algn="l">
              <a:lnSpc>
                <a:spcPct val="100000"/>
              </a:lnSpc>
              <a:spcBef>
                <a:spcPts val="1200"/>
              </a:spcBef>
              <a:spcAft>
                <a:spcPts val="0"/>
              </a:spcAft>
              <a:buClr>
                <a:schemeClr val="dk1"/>
              </a:buClr>
              <a:buSzPts val="1100"/>
              <a:buFont typeface="Arial"/>
              <a:buNone/>
            </a:pPr>
            <a:r>
              <a:rPr lang="en" sz="1100"/>
              <a:t>13. Jesús quiere que las personas descansen. Cuando Jesús estaba en la tierra, conoció a muchas personas. Las personas a menudo tenían muchos problemas y se sentían muy tristes.</a:t>
            </a:r>
            <a:endParaRPr sz="1100"/>
          </a:p>
          <a:p>
            <a:pPr indent="0" lvl="0" marL="0" rtl="0" algn="l">
              <a:lnSpc>
                <a:spcPct val="100000"/>
              </a:lnSpc>
              <a:spcBef>
                <a:spcPts val="1200"/>
              </a:spcBef>
              <a:spcAft>
                <a:spcPts val="0"/>
              </a:spcAft>
              <a:buClr>
                <a:schemeClr val="dk1"/>
              </a:buClr>
              <a:buSzPts val="1100"/>
              <a:buFont typeface="Arial"/>
              <a:buNone/>
            </a:pPr>
            <a:r>
              <a:rPr lang="en" sz="1100"/>
              <a:t>Tal vez algunos de nosotros nos sentimos tristes en este momento. Pero Jesús tenía algo muy importante que decir. Él dijo “Vengan a mí los que estén cansados y agobiados, que yo los haré descansar.” (Mateo 11:28, PDT). Jesús quiere que descanses.</a:t>
            </a:r>
            <a:endParaRPr sz="1100"/>
          </a:p>
          <a:p>
            <a:pPr indent="0" lvl="0" marL="0" rtl="0" algn="l">
              <a:lnSpc>
                <a:spcPct val="100000"/>
              </a:lnSpc>
              <a:spcBef>
                <a:spcPts val="1200"/>
              </a:spcBef>
              <a:spcAft>
                <a:spcPts val="0"/>
              </a:spcAft>
              <a:buClr>
                <a:schemeClr val="dk1"/>
              </a:buClr>
              <a:buSzPts val="1100"/>
              <a:buFont typeface="Arial"/>
              <a:buNone/>
            </a:pPr>
            <a:r>
              <a:rPr lang="en" sz="1100"/>
              <a:t>14. Así que, ¿qué tal descansar hoy? Tomemos una respiración profunda, relajémonos y olvidémonos de lo que nos preocupa. Solo pensemos en Dios. Pensemos en todo el trabajo que Dios ha hecho en la creación. Pensemos en cómo nos cuida y ha hecho tanto por nosotros. Es hora de parar y descansar.</a:t>
            </a:r>
            <a:endParaRPr sz="1100"/>
          </a:p>
          <a:p>
            <a:pPr indent="0" lvl="0" marL="0" rtl="0" algn="l">
              <a:lnSpc>
                <a:spcPct val="100000"/>
              </a:lnSpc>
              <a:spcBef>
                <a:spcPts val="1200"/>
              </a:spcBef>
              <a:spcAft>
                <a:spcPts val="1200"/>
              </a:spcAft>
              <a:buClr>
                <a:schemeClr val="dk1"/>
              </a:buClr>
              <a:buSzPts val="1100"/>
              <a:buFont typeface="Arial"/>
              <a:buNone/>
            </a:pPr>
            <a:r>
              <a:rPr lang="en" sz="1100"/>
              <a:t>Mientras te acuestas en la cama, piensa en Dios y en Su hermosa creación esta noche. Recuerda que Dios descansó en el séptimo día y Él quiere que descanses en Él.</a:t>
            </a:r>
            <a:endParaRPr sz="1100"/>
          </a:p>
        </p:txBody>
      </p:sp>
      <p:sp>
        <p:nvSpPr>
          <p:cNvPr id="295" name="Google Shape;295;p40"/>
          <p:cNvSpPr txBox="1"/>
          <p:nvPr/>
        </p:nvSpPr>
        <p:spPr>
          <a:xfrm>
            <a:off x="4789488" y="1268413"/>
            <a:ext cx="3444900" cy="4937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Font typeface="Arial"/>
              <a:buNone/>
            </a:pPr>
            <a:r>
              <a:t/>
            </a:r>
            <a:endParaRPr b="0" i="0" sz="1200" u="none" cap="none" strike="noStrike">
              <a:solidFill>
                <a:srgbClr val="FF0000"/>
              </a:solidFill>
              <a:latin typeface="Calibri"/>
              <a:ea typeface="Calibri"/>
              <a:cs typeface="Calibri"/>
              <a:sym typeface="Calibri"/>
            </a:endParaRPr>
          </a:p>
        </p:txBody>
      </p:sp>
      <p:sp>
        <p:nvSpPr>
          <p:cNvPr id="296" name="Google Shape;296;p40"/>
          <p:cNvSpPr/>
          <p:nvPr/>
        </p:nvSpPr>
        <p:spPr>
          <a:xfrm>
            <a:off x="4728625" y="892725"/>
            <a:ext cx="3867000" cy="5486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1200"/>
              </a:spcAft>
              <a:buClr>
                <a:schemeClr val="dk1"/>
              </a:buClr>
              <a:buSzPts val="1100"/>
              <a:buFont typeface="Arial"/>
              <a:buNone/>
            </a:pPr>
            <a:r>
              <a:t/>
            </a:r>
            <a:endParaRPr sz="1100">
              <a:solidFill>
                <a:schemeClr val="dk1"/>
              </a:solidFill>
              <a:latin typeface="Calibri"/>
              <a:ea typeface="Calibri"/>
              <a:cs typeface="Calibri"/>
              <a:sym typeface="Calibri"/>
            </a:endParaRPr>
          </a:p>
        </p:txBody>
      </p:sp>
      <p:sp>
        <p:nvSpPr>
          <p:cNvPr id="297" name="Google Shape;297;p40"/>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 sz="1000"/>
              <a:t>misionleccionesbiblicas.org      Dia 7: Dios descansó</a:t>
            </a:r>
            <a:endParaRPr sz="1000"/>
          </a:p>
        </p:txBody>
      </p:sp>
      <p:sp>
        <p:nvSpPr>
          <p:cNvPr id="298" name="Google Shape;298;p40"/>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sz="1000">
                <a:solidFill>
                  <a:schemeClr val="dk1"/>
                </a:solidFill>
              </a:rPr>
              <a:t>‹#›</a:t>
            </a:fld>
            <a:endParaRPr sz="100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41"/>
          <p:cNvSpPr txBox="1"/>
          <p:nvPr/>
        </p:nvSpPr>
        <p:spPr>
          <a:xfrm>
            <a:off x="628650" y="5516650"/>
            <a:ext cx="4692000" cy="839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3000"/>
              <a:buFont typeface="Calibri"/>
              <a:buNone/>
            </a:pPr>
            <a:r>
              <a:rPr lang="en" sz="1300">
                <a:solidFill>
                  <a:schemeClr val="dk1"/>
                </a:solidFill>
                <a:latin typeface="Calibri"/>
                <a:ea typeface="Calibri"/>
                <a:cs typeface="Calibri"/>
                <a:sym typeface="Calibri"/>
              </a:rPr>
              <a:t>Recursos gratuitos para compartir la Palabra de Dios con los niños:</a:t>
            </a:r>
            <a:endParaRPr i="0" sz="13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3000"/>
              <a:buFont typeface="Calibri"/>
              <a:buNone/>
            </a:pPr>
            <a:r>
              <a:rPr lang="en" sz="1300" u="sng">
                <a:solidFill>
                  <a:schemeClr val="hlink"/>
                </a:solidFill>
                <a:latin typeface="Calibri"/>
                <a:ea typeface="Calibri"/>
                <a:cs typeface="Calibri"/>
                <a:sym typeface="Calibri"/>
                <a:hlinkClick r:id="rId3"/>
              </a:rPr>
              <a:t>misionleccionesbiblicas.org</a:t>
            </a:r>
            <a:r>
              <a:rPr lang="en" sz="1300">
                <a:solidFill>
                  <a:schemeClr val="dk1"/>
                </a:solidFill>
                <a:latin typeface="Calibri"/>
                <a:ea typeface="Calibri"/>
                <a:cs typeface="Calibri"/>
                <a:sym typeface="Calibri"/>
              </a:rPr>
              <a:t> (en español)</a:t>
            </a:r>
            <a:endParaRPr sz="1300">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3000"/>
              <a:buFont typeface="Calibri"/>
              <a:buNone/>
            </a:pPr>
            <a:r>
              <a:rPr i="0" lang="en" sz="1300" u="sng" cap="none" strike="noStrike">
                <a:solidFill>
                  <a:schemeClr val="hlink"/>
                </a:solidFill>
                <a:latin typeface="Calibri"/>
                <a:ea typeface="Calibri"/>
                <a:cs typeface="Calibri"/>
                <a:sym typeface="Calibri"/>
                <a:hlinkClick r:id="rId4"/>
              </a:rPr>
              <a:t>www.missionbibleclass.org</a:t>
            </a:r>
            <a:r>
              <a:rPr i="0" lang="en" sz="1300" u="none" cap="none" strike="noStrike">
                <a:solidFill>
                  <a:schemeClr val="dk1"/>
                </a:solidFill>
                <a:latin typeface="Calibri"/>
                <a:ea typeface="Calibri"/>
                <a:cs typeface="Calibri"/>
                <a:sym typeface="Calibri"/>
              </a:rPr>
              <a:t> (</a:t>
            </a:r>
            <a:r>
              <a:rPr lang="en" sz="1300">
                <a:solidFill>
                  <a:schemeClr val="dk1"/>
                </a:solidFill>
                <a:latin typeface="Calibri"/>
                <a:ea typeface="Calibri"/>
                <a:cs typeface="Calibri"/>
                <a:sym typeface="Calibri"/>
              </a:rPr>
              <a:t>in English)</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3000"/>
              <a:buFont typeface="Calibri"/>
              <a:buNone/>
            </a:pPr>
            <a:r>
              <a:t/>
            </a:r>
            <a:endParaRPr i="0" sz="2000" u="none" cap="none" strike="noStrike">
              <a:solidFill>
                <a:schemeClr val="dk1"/>
              </a:solidFill>
              <a:latin typeface="Calibri"/>
              <a:ea typeface="Calibri"/>
              <a:cs typeface="Calibri"/>
              <a:sym typeface="Calibri"/>
            </a:endParaRPr>
          </a:p>
        </p:txBody>
      </p:sp>
      <p:pic>
        <p:nvPicPr>
          <p:cNvPr id="305" name="Google Shape;305;p41"/>
          <p:cNvPicPr preferRelativeResize="0"/>
          <p:nvPr/>
        </p:nvPicPr>
        <p:blipFill>
          <a:blip r:embed="rId5">
            <a:alphaModFix/>
          </a:blip>
          <a:stretch>
            <a:fillRect/>
          </a:stretch>
        </p:blipFill>
        <p:spPr>
          <a:xfrm>
            <a:off x="628650" y="4414725"/>
            <a:ext cx="2743650" cy="1101925"/>
          </a:xfrm>
          <a:prstGeom prst="rect">
            <a:avLst/>
          </a:prstGeom>
          <a:noFill/>
          <a:ln>
            <a:noFill/>
          </a:ln>
        </p:spPr>
      </p:pic>
      <p:sp>
        <p:nvSpPr>
          <p:cNvPr id="306" name="Google Shape;306;p41"/>
          <p:cNvSpPr txBox="1"/>
          <p:nvPr>
            <p:ph type="title"/>
          </p:nvPr>
        </p:nvSpPr>
        <p:spPr>
          <a:xfrm>
            <a:off x="628650" y="2503300"/>
            <a:ext cx="8330400" cy="19752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90000"/>
              </a:lnSpc>
              <a:spcBef>
                <a:spcPts val="0"/>
              </a:spcBef>
              <a:spcAft>
                <a:spcPts val="0"/>
              </a:spcAft>
              <a:buClr>
                <a:schemeClr val="dk1"/>
              </a:buClr>
              <a:buSzPct val="112500"/>
              <a:buFont typeface="Calibri"/>
              <a:buNone/>
            </a:pPr>
            <a:r>
              <a:rPr b="1" lang="en" sz="1600"/>
              <a:t>Atribución: </a:t>
            </a:r>
            <a:r>
              <a:rPr lang="en" sz="1600"/>
              <a:t>Esta ayuda visual fue construida por Mary Nelson </a:t>
            </a:r>
            <a:r>
              <a:rPr lang="en" sz="1600" u="sng">
                <a:solidFill>
                  <a:schemeClr val="hlink"/>
                </a:solidFill>
                <a:hlinkClick r:id="rId6"/>
              </a:rPr>
              <a:t>www.missionbibleclass.org</a:t>
            </a:r>
            <a:r>
              <a:rPr lang="en" sz="1600"/>
              <a:t>  utilizando:</a:t>
            </a:r>
            <a:endParaRPr sz="1600"/>
          </a:p>
          <a:p>
            <a:pPr indent="-308610" lvl="0" marL="457200" rtl="0" algn="l">
              <a:lnSpc>
                <a:spcPct val="100000"/>
              </a:lnSpc>
              <a:spcBef>
                <a:spcPts val="1000"/>
              </a:spcBef>
              <a:spcAft>
                <a:spcPts val="0"/>
              </a:spcAft>
              <a:buSzPct val="87500"/>
              <a:buChar char="●"/>
            </a:pPr>
            <a:r>
              <a:rPr lang="en" sz="1600"/>
              <a:t>Recopilación de textos y diapositivas de Mary Nelson</a:t>
            </a:r>
            <a:endParaRPr sz="1600">
              <a:highlight>
                <a:srgbClr val="FFFF00"/>
              </a:highlight>
            </a:endParaRPr>
          </a:p>
          <a:p>
            <a:pPr indent="-308610" lvl="0" marL="457200" rtl="0" algn="l">
              <a:lnSpc>
                <a:spcPct val="100000"/>
              </a:lnSpc>
              <a:spcBef>
                <a:spcPts val="0"/>
              </a:spcBef>
              <a:spcAft>
                <a:spcPts val="0"/>
              </a:spcAft>
              <a:buSzPct val="87500"/>
              <a:buChar char="●"/>
            </a:pPr>
            <a:r>
              <a:rPr lang="en" sz="1600"/>
              <a:t>Diapositivas 6,7,11,13: </a:t>
            </a:r>
            <a:r>
              <a:rPr lang="en" sz="1600"/>
              <a:t>Ilustraciones de Sweet Publishing </a:t>
            </a:r>
            <a:r>
              <a:rPr lang="en" sz="1600" u="sng">
                <a:solidFill>
                  <a:schemeClr val="hlink"/>
                </a:solidFill>
                <a:hlinkClick r:id="rId7"/>
              </a:rPr>
              <a:t>http://sweetpublishing.com/</a:t>
            </a:r>
            <a:r>
              <a:rPr lang="en" sz="1600"/>
              <a:t> </a:t>
            </a:r>
            <a:br>
              <a:rPr lang="en" sz="1600"/>
            </a:br>
            <a:r>
              <a:rPr lang="en" sz="1600"/>
              <a:t>Acceso a través de </a:t>
            </a:r>
            <a:r>
              <a:rPr lang="en" sz="1600" u="sng">
                <a:solidFill>
                  <a:schemeClr val="hlink"/>
                </a:solidFill>
                <a:hlinkClick r:id="rId8"/>
              </a:rPr>
              <a:t>www.freebibleimages.org</a:t>
            </a:r>
            <a:r>
              <a:rPr lang="en" sz="1600"/>
              <a:t>  y </a:t>
            </a:r>
            <a:r>
              <a:rPr lang="en" sz="1600" u="sng">
                <a:solidFill>
                  <a:schemeClr val="hlink"/>
                </a:solidFill>
                <a:hlinkClick r:id="rId9"/>
              </a:rPr>
              <a:t>https://www.unfoldingword.org/sweet-publishing/</a:t>
            </a:r>
            <a:r>
              <a:rPr lang="en" sz="1600"/>
              <a:t> </a:t>
            </a:r>
            <a:endParaRPr sz="1600"/>
          </a:p>
          <a:p>
            <a:pPr indent="0" lvl="0" marL="0" rtl="0" algn="l">
              <a:lnSpc>
                <a:spcPct val="100000"/>
              </a:lnSpc>
              <a:spcBef>
                <a:spcPts val="0"/>
              </a:spcBef>
              <a:spcAft>
                <a:spcPts val="0"/>
              </a:spcAft>
              <a:buNone/>
            </a:pPr>
            <a:r>
              <a:rPr b="1" lang="en" sz="1600"/>
              <a:t>Aviso de alteración: </a:t>
            </a:r>
            <a:endParaRPr sz="1600"/>
          </a:p>
          <a:p>
            <a:pPr indent="-320040" lvl="0" marL="457200" rtl="0" algn="l">
              <a:lnSpc>
                <a:spcPct val="100000"/>
              </a:lnSpc>
              <a:spcBef>
                <a:spcPts val="0"/>
              </a:spcBef>
              <a:spcAft>
                <a:spcPts val="0"/>
              </a:spcAft>
              <a:buSzPct val="100000"/>
              <a:buChar char="●"/>
            </a:pPr>
            <a:r>
              <a:rPr lang="en" sz="1600"/>
              <a:t>Foto de ovejas (diapositiva 12) de Marrit y Planet Earth de Monique72, consultada en </a:t>
            </a:r>
            <a:r>
              <a:rPr lang="en" sz="1600" u="sng">
                <a:solidFill>
                  <a:schemeClr val="hlink"/>
                </a:solidFill>
                <a:hlinkClick r:id="rId10"/>
              </a:rPr>
              <a:t>https://www.freeimages.com/photo/cow-and-sheep-1397872</a:t>
            </a:r>
            <a:r>
              <a:rPr lang="en" sz="1600"/>
              <a:t> . </a:t>
            </a:r>
            <a:endParaRPr sz="1600"/>
          </a:p>
          <a:p>
            <a:pPr indent="-320040" lvl="0" marL="457200" rtl="0" algn="l">
              <a:lnSpc>
                <a:spcPct val="100000"/>
              </a:lnSpc>
              <a:spcBef>
                <a:spcPts val="0"/>
              </a:spcBef>
              <a:spcAft>
                <a:spcPts val="0"/>
              </a:spcAft>
              <a:buSzPct val="100000"/>
              <a:buChar char="●"/>
            </a:pPr>
            <a:r>
              <a:rPr lang="en" sz="1600"/>
              <a:t>Texto añadido a la diapositiva 11. </a:t>
            </a:r>
            <a:endParaRPr sz="1600"/>
          </a:p>
          <a:p>
            <a:pPr indent="0" lvl="0" marL="0" rtl="0" algn="l">
              <a:lnSpc>
                <a:spcPct val="100000"/>
              </a:lnSpc>
              <a:spcBef>
                <a:spcPts val="0"/>
              </a:spcBef>
              <a:spcAft>
                <a:spcPts val="0"/>
              </a:spcAft>
              <a:buNone/>
            </a:pPr>
            <a:r>
              <a:t/>
            </a:r>
            <a:endParaRPr sz="1600">
              <a:highlight>
                <a:srgbClr val="FFFF00"/>
              </a:highlight>
            </a:endParaRPr>
          </a:p>
        </p:txBody>
      </p:sp>
      <p:pic>
        <p:nvPicPr>
          <p:cNvPr id="307" name="Google Shape;307;p41"/>
          <p:cNvPicPr preferRelativeResize="0"/>
          <p:nvPr/>
        </p:nvPicPr>
        <p:blipFill rotWithShape="1">
          <a:blip r:embed="rId11">
            <a:alphaModFix/>
          </a:blip>
          <a:srcRect b="0" l="0" r="0" t="0"/>
          <a:stretch/>
        </p:blipFill>
        <p:spPr>
          <a:xfrm>
            <a:off x="705125" y="623925"/>
            <a:ext cx="2400300" cy="839808"/>
          </a:xfrm>
          <a:prstGeom prst="rect">
            <a:avLst/>
          </a:prstGeom>
          <a:noFill/>
          <a:ln>
            <a:noFill/>
          </a:ln>
        </p:spPr>
      </p:pic>
      <p:sp>
        <p:nvSpPr>
          <p:cNvPr id="308" name="Google Shape;308;p41"/>
          <p:cNvSpPr txBox="1"/>
          <p:nvPr/>
        </p:nvSpPr>
        <p:spPr>
          <a:xfrm>
            <a:off x="628650" y="1579404"/>
            <a:ext cx="7755600" cy="8082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1600"/>
              <a:buFont typeface="Arial"/>
              <a:buNone/>
            </a:pPr>
            <a:r>
              <a:rPr lang="en" sz="1600">
                <a:latin typeface="Calibri"/>
                <a:ea typeface="Calibri"/>
                <a:cs typeface="Calibri"/>
                <a:sym typeface="Calibri"/>
              </a:rPr>
              <a:t>Atribución/Reconocimiento-CompartirIgual 4.0 Internacional Deed, CC BY-SA 4.0</a:t>
            </a:r>
            <a:endParaRPr sz="1600">
              <a:latin typeface="Calibri"/>
              <a:ea typeface="Calibri"/>
              <a:cs typeface="Calibri"/>
              <a:sym typeface="Calibri"/>
            </a:endParaRPr>
          </a:p>
          <a:p>
            <a:pPr indent="0" lvl="0" marL="0" marR="0" rtl="0" algn="l">
              <a:lnSpc>
                <a:spcPct val="90000"/>
              </a:lnSpc>
              <a:spcBef>
                <a:spcPts val="0"/>
              </a:spcBef>
              <a:spcAft>
                <a:spcPts val="0"/>
              </a:spcAft>
              <a:buClr>
                <a:srgbClr val="000000"/>
              </a:buClr>
              <a:buSzPts val="1600"/>
              <a:buFont typeface="Arial"/>
              <a:buNone/>
            </a:pPr>
            <a:r>
              <a:t/>
            </a:r>
            <a:endParaRPr sz="1500">
              <a:latin typeface="Calibri"/>
              <a:ea typeface="Calibri"/>
              <a:cs typeface="Calibri"/>
              <a:sym typeface="Calibri"/>
            </a:endParaRPr>
          </a:p>
          <a:p>
            <a:pPr indent="0" lvl="0" marL="0" marR="0" rtl="0" algn="l">
              <a:lnSpc>
                <a:spcPct val="90000"/>
              </a:lnSpc>
              <a:spcBef>
                <a:spcPts val="0"/>
              </a:spcBef>
              <a:spcAft>
                <a:spcPts val="0"/>
              </a:spcAft>
              <a:buClr>
                <a:srgbClr val="000000"/>
              </a:buClr>
              <a:buSzPts val="1600"/>
              <a:buFont typeface="Arial"/>
              <a:buNone/>
            </a:pPr>
            <a:r>
              <a:rPr lang="en" u="sng">
                <a:solidFill>
                  <a:schemeClr val="hlink"/>
                </a:solidFill>
                <a:latin typeface="Calibri"/>
                <a:ea typeface="Calibri"/>
                <a:cs typeface="Calibri"/>
                <a:sym typeface="Calibri"/>
                <a:hlinkClick r:id="rId12"/>
              </a:rPr>
              <a:t>https://creativecommons.org/licenses/by-sa/4.0/deed.es</a:t>
            </a:r>
            <a:r>
              <a:rPr lang="en">
                <a:latin typeface="Calibri"/>
                <a:ea typeface="Calibri"/>
                <a:cs typeface="Calibri"/>
                <a:sym typeface="Calibri"/>
              </a:rPr>
              <a:t> </a:t>
            </a:r>
            <a:endParaRPr b="1" i="0" u="none" cap="none" strike="noStrike">
              <a:solidFill>
                <a:srgbClr val="000000"/>
              </a:solidFill>
              <a:latin typeface="Calibri"/>
              <a:ea typeface="Calibri"/>
              <a:cs typeface="Calibri"/>
              <a:sym typeface="Calibri"/>
            </a:endParaRPr>
          </a:p>
        </p:txBody>
      </p:sp>
      <p:sp>
        <p:nvSpPr>
          <p:cNvPr id="309" name="Google Shape;309;p41"/>
          <p:cNvSpPr txBox="1"/>
          <p:nvPr/>
        </p:nvSpPr>
        <p:spPr>
          <a:xfrm>
            <a:off x="3916625" y="875225"/>
            <a:ext cx="4467600" cy="337200"/>
          </a:xfrm>
          <a:prstGeom prst="rect">
            <a:avLst/>
          </a:prstGeom>
          <a:solidFill>
            <a:srgbClr val="F1C232"/>
          </a:solid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1600"/>
              <a:buFont typeface="Arial"/>
              <a:buNone/>
            </a:pPr>
            <a:r>
              <a:rPr lang="en" sz="1100">
                <a:latin typeface="Calibri"/>
                <a:ea typeface="Calibri"/>
                <a:cs typeface="Calibri"/>
                <a:sym typeface="Calibri"/>
              </a:rPr>
              <a:t>Puede descargar este pase de diapositivas de</a:t>
            </a:r>
            <a:r>
              <a:rPr b="1" i="0" lang="en" sz="1100" u="none" cap="none" strike="noStrike">
                <a:solidFill>
                  <a:srgbClr val="000000"/>
                </a:solidFill>
                <a:latin typeface="Calibri"/>
                <a:ea typeface="Calibri"/>
                <a:cs typeface="Calibri"/>
                <a:sym typeface="Calibri"/>
              </a:rPr>
              <a:t> </a:t>
            </a:r>
            <a:r>
              <a:rPr b="1" lang="en" sz="1100" u="sng">
                <a:solidFill>
                  <a:schemeClr val="hlink"/>
                </a:solidFill>
                <a:latin typeface="Calibri"/>
                <a:ea typeface="Calibri"/>
                <a:cs typeface="Calibri"/>
                <a:sym typeface="Calibri"/>
                <a:hlinkClick r:id="rId13"/>
              </a:rPr>
              <a:t>misionleccionesbiblicas.org</a:t>
            </a:r>
            <a:r>
              <a:rPr b="1" lang="en" sz="1100">
                <a:latin typeface="Calibri"/>
                <a:ea typeface="Calibri"/>
                <a:cs typeface="Calibri"/>
                <a:sym typeface="Calibri"/>
              </a:rPr>
              <a:t>.</a:t>
            </a:r>
            <a:endParaRPr b="1" i="0" sz="1100" u="none" cap="none" strike="noStrike">
              <a:solidFill>
                <a:srgbClr val="000000"/>
              </a:solidFill>
              <a:latin typeface="Calibri"/>
              <a:ea typeface="Calibri"/>
              <a:cs typeface="Calibri"/>
              <a:sym typeface="Calibri"/>
            </a:endParaRPr>
          </a:p>
        </p:txBody>
      </p:sp>
      <p:sp>
        <p:nvSpPr>
          <p:cNvPr id="310" name="Google Shape;310;p41"/>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 sz="1000">
                <a:solidFill>
                  <a:schemeClr val="dk1"/>
                </a:solidFill>
              </a:rPr>
              <a:t>misionleccionesbiblicas.org      </a:t>
            </a:r>
            <a:r>
              <a:rPr lang="en" sz="1000"/>
              <a:t>Dia 7: Dios descansó</a:t>
            </a:r>
            <a:endParaRPr sz="1000">
              <a:solidFill>
                <a:schemeClr val="dk1"/>
              </a:solidFill>
            </a:endParaRPr>
          </a:p>
        </p:txBody>
      </p:sp>
      <p:sp>
        <p:nvSpPr>
          <p:cNvPr id="311" name="Google Shape;311;p41"/>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sz="1000">
                <a:solidFill>
                  <a:schemeClr val="dk1"/>
                </a:solidFill>
              </a:rPr>
              <a:t>‹#›</a:t>
            </a:fld>
            <a:endParaRPr sz="10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60" name="Shape 160"/>
        <p:cNvGrpSpPr/>
        <p:nvPr/>
      </p:nvGrpSpPr>
      <p:grpSpPr>
        <a:xfrm>
          <a:off x="0" y="0"/>
          <a:ext cx="0" cy="0"/>
          <a:chOff x="0" y="0"/>
          <a:chExt cx="0" cy="0"/>
        </a:xfrm>
      </p:grpSpPr>
      <p:sp>
        <p:nvSpPr>
          <p:cNvPr id="161" name="Google Shape;161;p25"/>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 sz="1000">
                <a:solidFill>
                  <a:schemeClr val="lt2"/>
                </a:solidFill>
                <a:latin typeface="Calibri"/>
                <a:ea typeface="Calibri"/>
                <a:cs typeface="Calibri"/>
                <a:sym typeface="Calibri"/>
              </a:rPr>
              <a:t>misionleccionesbiblicas.org      Dia 7: Dios descansó</a:t>
            </a:r>
            <a:endParaRPr sz="1000">
              <a:solidFill>
                <a:schemeClr val="lt2"/>
              </a:solidFill>
              <a:latin typeface="Calibri"/>
              <a:ea typeface="Calibri"/>
              <a:cs typeface="Calibri"/>
              <a:sym typeface="Calibri"/>
            </a:endParaRPr>
          </a:p>
        </p:txBody>
      </p:sp>
      <p:sp>
        <p:nvSpPr>
          <p:cNvPr id="162" name="Google Shape;162;p25"/>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 sz="1000">
                <a:solidFill>
                  <a:schemeClr val="lt2"/>
                </a:solidFill>
                <a:latin typeface="Calibri"/>
                <a:ea typeface="Calibri"/>
                <a:cs typeface="Calibri"/>
                <a:sym typeface="Calibri"/>
              </a:rPr>
              <a:t>‹#›</a:t>
            </a:fld>
            <a:endParaRPr sz="1000">
              <a:solidFill>
                <a:schemeClr val="lt2"/>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7" name="Shape 167"/>
        <p:cNvGrpSpPr/>
        <p:nvPr/>
      </p:nvGrpSpPr>
      <p:grpSpPr>
        <a:xfrm>
          <a:off x="0" y="0"/>
          <a:ext cx="0" cy="0"/>
          <a:chOff x="0" y="0"/>
          <a:chExt cx="0" cy="0"/>
        </a:xfrm>
      </p:grpSpPr>
      <p:sp>
        <p:nvSpPr>
          <p:cNvPr id="168" name="Google Shape;168;p26"/>
          <p:cNvSpPr txBox="1"/>
          <p:nvPr>
            <p:ph type="title"/>
          </p:nvPr>
        </p:nvSpPr>
        <p:spPr>
          <a:xfrm>
            <a:off x="1" y="1665806"/>
            <a:ext cx="9143999" cy="2894386"/>
          </a:xfrm>
          <a:prstGeom prst="rect">
            <a:avLst/>
          </a:prstGeom>
          <a:noFill/>
          <a:ln>
            <a:noFill/>
          </a:ln>
          <a:effectLst>
            <a:outerShdw blurRad="57150" rotWithShape="0" algn="bl" dir="5400000" dist="19050">
              <a:schemeClr val="lt1">
                <a:alpha val="49803"/>
              </a:schemeClr>
            </a:outerShdw>
          </a:effectLst>
        </p:spPr>
        <p:txBody>
          <a:bodyPr anchorCtr="0" anchor="ctr" bIns="29450" lIns="58925" spcFirstLastPara="1" rIns="58925" wrap="square" tIns="29450">
            <a:noAutofit/>
          </a:bodyPr>
          <a:lstStyle/>
          <a:p>
            <a:pPr indent="0" lvl="0" marL="0" rtl="0" algn="ctr">
              <a:lnSpc>
                <a:spcPct val="120000"/>
              </a:lnSpc>
              <a:spcBef>
                <a:spcPts val="0"/>
              </a:spcBef>
              <a:spcAft>
                <a:spcPts val="0"/>
              </a:spcAft>
              <a:buSzPts val="900"/>
              <a:buNone/>
            </a:pPr>
            <a:r>
              <a:rPr b="1" lang="en" sz="4400">
                <a:solidFill>
                  <a:srgbClr val="00B0F0"/>
                </a:solidFill>
                <a:latin typeface="Comic Sans MS"/>
                <a:ea typeface="Comic Sans MS"/>
                <a:cs typeface="Comic Sans MS"/>
                <a:sym typeface="Comic Sans MS"/>
              </a:rPr>
              <a:t>En el principio,</a:t>
            </a:r>
            <a:endParaRPr b="1" sz="4400">
              <a:solidFill>
                <a:srgbClr val="00B0F0"/>
              </a:solidFill>
              <a:latin typeface="Comic Sans MS"/>
              <a:ea typeface="Comic Sans MS"/>
              <a:cs typeface="Comic Sans MS"/>
              <a:sym typeface="Comic Sans MS"/>
            </a:endParaRPr>
          </a:p>
          <a:p>
            <a:pPr indent="0" lvl="0" marL="0" rtl="0" algn="ctr">
              <a:lnSpc>
                <a:spcPct val="120000"/>
              </a:lnSpc>
              <a:spcBef>
                <a:spcPts val="0"/>
              </a:spcBef>
              <a:spcAft>
                <a:spcPts val="0"/>
              </a:spcAft>
              <a:buSzPts val="900"/>
              <a:buNone/>
            </a:pPr>
            <a:r>
              <a:rPr b="1" lang="en" sz="4400">
                <a:solidFill>
                  <a:srgbClr val="00B0F0"/>
                </a:solidFill>
                <a:latin typeface="Comic Sans MS"/>
                <a:ea typeface="Comic Sans MS"/>
                <a:cs typeface="Comic Sans MS"/>
                <a:sym typeface="Comic Sans MS"/>
              </a:rPr>
              <a:t>cuando Dios creó</a:t>
            </a:r>
            <a:endParaRPr b="1" sz="4400">
              <a:solidFill>
                <a:srgbClr val="00B0F0"/>
              </a:solidFill>
              <a:latin typeface="Comic Sans MS"/>
              <a:ea typeface="Comic Sans MS"/>
              <a:cs typeface="Comic Sans MS"/>
              <a:sym typeface="Comic Sans MS"/>
            </a:endParaRPr>
          </a:p>
          <a:p>
            <a:pPr indent="0" lvl="0" marL="0" rtl="0" algn="ctr">
              <a:lnSpc>
                <a:spcPct val="120000"/>
              </a:lnSpc>
              <a:spcBef>
                <a:spcPts val="0"/>
              </a:spcBef>
              <a:spcAft>
                <a:spcPts val="0"/>
              </a:spcAft>
              <a:buSzPts val="900"/>
              <a:buNone/>
            </a:pPr>
            <a:r>
              <a:rPr b="1" lang="en" sz="4400">
                <a:solidFill>
                  <a:srgbClr val="00B0F0"/>
                </a:solidFill>
                <a:latin typeface="Comic Sans MS"/>
                <a:ea typeface="Comic Sans MS"/>
                <a:cs typeface="Comic Sans MS"/>
                <a:sym typeface="Comic Sans MS"/>
              </a:rPr>
              <a:t>    los cielos y la tierra,</a:t>
            </a:r>
            <a:endParaRPr b="1" sz="4400">
              <a:solidFill>
                <a:srgbClr val="00B0F0"/>
              </a:solidFill>
              <a:latin typeface="Comic Sans MS"/>
              <a:ea typeface="Comic Sans MS"/>
              <a:cs typeface="Comic Sans MS"/>
              <a:sym typeface="Comic Sans MS"/>
            </a:endParaRPr>
          </a:p>
        </p:txBody>
      </p:sp>
      <p:sp>
        <p:nvSpPr>
          <p:cNvPr id="169" name="Google Shape;169;p26"/>
          <p:cNvSpPr txBox="1"/>
          <p:nvPr/>
        </p:nvSpPr>
        <p:spPr>
          <a:xfrm>
            <a:off x="1" y="4734564"/>
            <a:ext cx="9143999" cy="915259"/>
          </a:xfrm>
          <a:prstGeom prst="rect">
            <a:avLst/>
          </a:prstGeom>
          <a:noFill/>
          <a:ln>
            <a:noFill/>
          </a:ln>
          <a:effectLst>
            <a:outerShdw blurRad="57150" rotWithShape="0" algn="bl" dir="5400000" dist="19050">
              <a:schemeClr val="lt1">
                <a:alpha val="49803"/>
              </a:schemeClr>
            </a:outerShdw>
          </a:effectLst>
        </p:spPr>
        <p:txBody>
          <a:bodyPr anchorCtr="0" anchor="ctr" bIns="29450" lIns="58925" spcFirstLastPara="1" rIns="58925" wrap="square" tIns="29450">
            <a:noAutofit/>
          </a:bodyPr>
          <a:lstStyle/>
          <a:p>
            <a:pPr indent="0" lvl="0" marL="0" marR="0" rtl="0" algn="ctr">
              <a:lnSpc>
                <a:spcPct val="100000"/>
              </a:lnSpc>
              <a:spcBef>
                <a:spcPts val="0"/>
              </a:spcBef>
              <a:spcAft>
                <a:spcPts val="0"/>
              </a:spcAft>
              <a:buClr>
                <a:srgbClr val="000000"/>
              </a:buClr>
              <a:buSzPts val="900"/>
              <a:buFont typeface="Arial"/>
              <a:buNone/>
            </a:pPr>
            <a:r>
              <a:rPr b="1" lang="en" sz="3200">
                <a:solidFill>
                  <a:srgbClr val="00B0F0"/>
                </a:solidFill>
                <a:latin typeface="Comic Sans MS"/>
                <a:ea typeface="Comic Sans MS"/>
                <a:cs typeface="Comic Sans MS"/>
                <a:sym typeface="Comic Sans MS"/>
              </a:rPr>
              <a:t>Génesis</a:t>
            </a:r>
            <a:r>
              <a:rPr b="1" i="0" lang="en" sz="3200" u="none" cap="none" strike="noStrike">
                <a:solidFill>
                  <a:srgbClr val="00B0F0"/>
                </a:solidFill>
                <a:latin typeface="Comic Sans MS"/>
                <a:ea typeface="Comic Sans MS"/>
                <a:cs typeface="Comic Sans MS"/>
                <a:sym typeface="Comic Sans MS"/>
              </a:rPr>
              <a:t> 1:1</a:t>
            </a:r>
            <a:endParaRPr b="0" i="0" sz="1400" u="none" cap="none" strike="noStrike">
              <a:solidFill>
                <a:srgbClr val="000000"/>
              </a:solidFill>
              <a:latin typeface="Arial"/>
              <a:ea typeface="Arial"/>
              <a:cs typeface="Arial"/>
              <a:sym typeface="Arial"/>
            </a:endParaRPr>
          </a:p>
        </p:txBody>
      </p:sp>
      <p:sp>
        <p:nvSpPr>
          <p:cNvPr id="170" name="Google Shape;170;p26"/>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 sz="1000">
                <a:solidFill>
                  <a:srgbClr val="6D9EEB"/>
                </a:solidFill>
                <a:latin typeface="Calibri"/>
                <a:ea typeface="Calibri"/>
                <a:cs typeface="Calibri"/>
                <a:sym typeface="Calibri"/>
              </a:rPr>
              <a:t>misionleccionesbiblicas.org      Dia 7: Dios descansó</a:t>
            </a:r>
            <a:endParaRPr sz="1000">
              <a:solidFill>
                <a:srgbClr val="6D9EEB"/>
              </a:solidFill>
              <a:latin typeface="Calibri"/>
              <a:ea typeface="Calibri"/>
              <a:cs typeface="Calibri"/>
              <a:sym typeface="Calibri"/>
            </a:endParaRPr>
          </a:p>
        </p:txBody>
      </p:sp>
      <p:sp>
        <p:nvSpPr>
          <p:cNvPr id="171" name="Google Shape;171;p26"/>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 sz="1000">
                <a:solidFill>
                  <a:srgbClr val="6D9EEB"/>
                </a:solidFill>
                <a:latin typeface="Calibri"/>
                <a:ea typeface="Calibri"/>
                <a:cs typeface="Calibri"/>
                <a:sym typeface="Calibri"/>
              </a:rPr>
              <a:t>‹#›</a:t>
            </a:fld>
            <a:endParaRPr sz="1000">
              <a:solidFill>
                <a:srgbClr val="6D9EEB"/>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6" name="Shape 176"/>
        <p:cNvGrpSpPr/>
        <p:nvPr/>
      </p:nvGrpSpPr>
      <p:grpSpPr>
        <a:xfrm>
          <a:off x="0" y="0"/>
          <a:ext cx="0" cy="0"/>
          <a:chOff x="0" y="0"/>
          <a:chExt cx="0" cy="0"/>
        </a:xfrm>
      </p:grpSpPr>
      <p:pic>
        <p:nvPicPr>
          <p:cNvPr descr="Icon&#10;&#10;Description automatically generated" id="177" name="Google Shape;177;p27"/>
          <p:cNvPicPr preferRelativeResize="0"/>
          <p:nvPr/>
        </p:nvPicPr>
        <p:blipFill rotWithShape="1">
          <a:blip r:embed="rId4">
            <a:alphaModFix/>
          </a:blip>
          <a:srcRect b="0" l="0" r="0" t="0"/>
          <a:stretch/>
        </p:blipFill>
        <p:spPr>
          <a:xfrm>
            <a:off x="6915808" y="3794463"/>
            <a:ext cx="1457199" cy="1848444"/>
          </a:xfrm>
          <a:prstGeom prst="rect">
            <a:avLst/>
          </a:prstGeom>
          <a:noFill/>
          <a:ln>
            <a:noFill/>
          </a:ln>
        </p:spPr>
      </p:pic>
      <p:pic>
        <p:nvPicPr>
          <p:cNvPr descr="Icon&#10;&#10;Description automatically generated" id="178" name="Google Shape;178;p27"/>
          <p:cNvPicPr preferRelativeResize="0"/>
          <p:nvPr/>
        </p:nvPicPr>
        <p:blipFill rotWithShape="1">
          <a:blip r:embed="rId5">
            <a:alphaModFix/>
          </a:blip>
          <a:srcRect b="0" l="0" r="0" t="0"/>
          <a:stretch/>
        </p:blipFill>
        <p:spPr>
          <a:xfrm>
            <a:off x="3833148" y="3758745"/>
            <a:ext cx="1472591" cy="1867971"/>
          </a:xfrm>
          <a:prstGeom prst="rect">
            <a:avLst/>
          </a:prstGeom>
          <a:noFill/>
          <a:ln>
            <a:noFill/>
          </a:ln>
        </p:spPr>
      </p:pic>
      <p:pic>
        <p:nvPicPr>
          <p:cNvPr descr="A picture containing text, light, computer, display&#10;&#10;Description automatically generated" id="179" name="Google Shape;179;p27"/>
          <p:cNvPicPr preferRelativeResize="0"/>
          <p:nvPr/>
        </p:nvPicPr>
        <p:blipFill rotWithShape="1">
          <a:blip r:embed="rId6">
            <a:alphaModFix/>
          </a:blip>
          <a:srcRect b="0" l="0" r="0" t="0"/>
          <a:stretch/>
        </p:blipFill>
        <p:spPr>
          <a:xfrm>
            <a:off x="771012" y="3725298"/>
            <a:ext cx="1457199" cy="1848444"/>
          </a:xfrm>
          <a:prstGeom prst="rect">
            <a:avLst/>
          </a:prstGeom>
          <a:noFill/>
          <a:ln>
            <a:noFill/>
          </a:ln>
        </p:spPr>
      </p:pic>
      <p:pic>
        <p:nvPicPr>
          <p:cNvPr descr="A picture containing icon&#10;&#10;Description automatically generated" id="180" name="Google Shape;180;p27"/>
          <p:cNvPicPr preferRelativeResize="0"/>
          <p:nvPr/>
        </p:nvPicPr>
        <p:blipFill rotWithShape="1">
          <a:blip r:embed="rId7">
            <a:alphaModFix/>
          </a:blip>
          <a:srcRect b="0" l="0" r="0" t="0"/>
          <a:stretch/>
        </p:blipFill>
        <p:spPr>
          <a:xfrm>
            <a:off x="6915808" y="1000527"/>
            <a:ext cx="1457199" cy="1848444"/>
          </a:xfrm>
          <a:prstGeom prst="rect">
            <a:avLst/>
          </a:prstGeom>
          <a:noFill/>
          <a:ln>
            <a:noFill/>
          </a:ln>
        </p:spPr>
      </p:pic>
      <p:pic>
        <p:nvPicPr>
          <p:cNvPr descr="Icon&#10;&#10;Description automatically generated" id="181" name="Google Shape;181;p27"/>
          <p:cNvPicPr preferRelativeResize="0"/>
          <p:nvPr/>
        </p:nvPicPr>
        <p:blipFill rotWithShape="1">
          <a:blip r:embed="rId8">
            <a:alphaModFix/>
          </a:blip>
          <a:srcRect b="0" l="0" r="0" t="0"/>
          <a:stretch/>
        </p:blipFill>
        <p:spPr>
          <a:xfrm>
            <a:off x="3853671" y="1000527"/>
            <a:ext cx="1457199" cy="1848444"/>
          </a:xfrm>
          <a:prstGeom prst="rect">
            <a:avLst/>
          </a:prstGeom>
          <a:noFill/>
          <a:ln>
            <a:noFill/>
          </a:ln>
        </p:spPr>
      </p:pic>
      <p:pic>
        <p:nvPicPr>
          <p:cNvPr descr="A picture containing shape&#10;&#10;Description automatically generated" id="182" name="Google Shape;182;p27"/>
          <p:cNvPicPr preferRelativeResize="0"/>
          <p:nvPr/>
        </p:nvPicPr>
        <p:blipFill rotWithShape="1">
          <a:blip r:embed="rId9">
            <a:alphaModFix/>
          </a:blip>
          <a:srcRect b="0" l="0" r="0" t="0"/>
          <a:stretch/>
        </p:blipFill>
        <p:spPr>
          <a:xfrm>
            <a:off x="957034" y="1000527"/>
            <a:ext cx="1457199" cy="1848444"/>
          </a:xfrm>
          <a:prstGeom prst="rect">
            <a:avLst/>
          </a:prstGeom>
          <a:noFill/>
          <a:ln>
            <a:noFill/>
          </a:ln>
        </p:spPr>
      </p:pic>
      <p:sp>
        <p:nvSpPr>
          <p:cNvPr id="183" name="Google Shape;183;p27"/>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 sz="1000">
                <a:solidFill>
                  <a:srgbClr val="6D9EEB"/>
                </a:solidFill>
                <a:latin typeface="Calibri"/>
                <a:ea typeface="Calibri"/>
                <a:cs typeface="Calibri"/>
                <a:sym typeface="Calibri"/>
              </a:rPr>
              <a:t>misionleccionesbiblicas.org      Dia 7: Dios descansó</a:t>
            </a:r>
            <a:endParaRPr sz="1000">
              <a:solidFill>
                <a:srgbClr val="6D9EEB"/>
              </a:solidFill>
              <a:latin typeface="Calibri"/>
              <a:ea typeface="Calibri"/>
              <a:cs typeface="Calibri"/>
              <a:sym typeface="Calibri"/>
            </a:endParaRPr>
          </a:p>
        </p:txBody>
      </p:sp>
      <p:sp>
        <p:nvSpPr>
          <p:cNvPr id="184" name="Google Shape;184;p27"/>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 sz="1000">
                <a:solidFill>
                  <a:srgbClr val="6D9EEB"/>
                </a:solidFill>
                <a:latin typeface="Calibri"/>
                <a:ea typeface="Calibri"/>
                <a:cs typeface="Calibri"/>
                <a:sym typeface="Calibri"/>
              </a:rPr>
              <a:t>‹#›</a:t>
            </a:fld>
            <a:endParaRPr sz="1000">
              <a:solidFill>
                <a:srgbClr val="6D9EEB"/>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9" name="Shape 189"/>
        <p:cNvGrpSpPr/>
        <p:nvPr/>
      </p:nvGrpSpPr>
      <p:grpSpPr>
        <a:xfrm>
          <a:off x="0" y="0"/>
          <a:ext cx="0" cy="0"/>
          <a:chOff x="0" y="0"/>
          <a:chExt cx="0" cy="0"/>
        </a:xfrm>
      </p:grpSpPr>
      <p:pic>
        <p:nvPicPr>
          <p:cNvPr descr="Icon&#10;&#10;Description automatically generated" id="190" name="Google Shape;190;p28"/>
          <p:cNvPicPr preferRelativeResize="0"/>
          <p:nvPr/>
        </p:nvPicPr>
        <p:blipFill rotWithShape="1">
          <a:blip r:embed="rId4">
            <a:alphaModFix/>
          </a:blip>
          <a:srcRect b="0" l="0" r="0" t="0"/>
          <a:stretch/>
        </p:blipFill>
        <p:spPr>
          <a:xfrm>
            <a:off x="2769694" y="1142791"/>
            <a:ext cx="3604612" cy="4572418"/>
          </a:xfrm>
          <a:prstGeom prst="rect">
            <a:avLst/>
          </a:prstGeom>
          <a:noFill/>
          <a:ln>
            <a:noFill/>
          </a:ln>
        </p:spPr>
      </p:pic>
      <p:sp>
        <p:nvSpPr>
          <p:cNvPr id="191" name="Google Shape;191;p28"/>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 sz="1000">
                <a:solidFill>
                  <a:srgbClr val="6D9EEB"/>
                </a:solidFill>
              </a:rPr>
              <a:t>misionleccionesbiblicas.org      Dia 7: Dios descansó</a:t>
            </a:r>
            <a:endParaRPr sz="1000">
              <a:solidFill>
                <a:srgbClr val="6D9EEB"/>
              </a:solidFill>
            </a:endParaRPr>
          </a:p>
        </p:txBody>
      </p:sp>
      <p:sp>
        <p:nvSpPr>
          <p:cNvPr id="192" name="Google Shape;192;p28"/>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 sz="1000">
                <a:solidFill>
                  <a:srgbClr val="6D9EEB"/>
                </a:solidFill>
              </a:rPr>
              <a:t>‹#›</a:t>
            </a:fld>
            <a:endParaRPr sz="1000">
              <a:solidFill>
                <a:srgbClr val="6D9EEB"/>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7" name="Shape 197"/>
        <p:cNvGrpSpPr/>
        <p:nvPr/>
      </p:nvGrpSpPr>
      <p:grpSpPr>
        <a:xfrm>
          <a:off x="0" y="0"/>
          <a:ext cx="0" cy="0"/>
          <a:chOff x="0" y="0"/>
          <a:chExt cx="0" cy="0"/>
        </a:xfrm>
      </p:grpSpPr>
      <p:pic>
        <p:nvPicPr>
          <p:cNvPr descr="A person holding a bird and a tiger&#10;&#10;AI-generated content may be incorrect." id="198" name="Google Shape;198;p29"/>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99" name="Google Shape;199;p29"/>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 sz="1000">
                <a:latin typeface="Calibri"/>
                <a:ea typeface="Calibri"/>
                <a:cs typeface="Calibri"/>
                <a:sym typeface="Calibri"/>
              </a:rPr>
              <a:t>misionleccionesbiblicas.org      Dia 7: Dios descansó</a:t>
            </a:r>
            <a:endParaRPr sz="1000">
              <a:latin typeface="Calibri"/>
              <a:ea typeface="Calibri"/>
              <a:cs typeface="Calibri"/>
              <a:sym typeface="Calibri"/>
            </a:endParaRPr>
          </a:p>
        </p:txBody>
      </p:sp>
      <p:sp>
        <p:nvSpPr>
          <p:cNvPr id="200" name="Google Shape;200;p29"/>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 sz="1000">
                <a:solidFill>
                  <a:schemeClr val="dk1"/>
                </a:solidFill>
                <a:latin typeface="Calibri"/>
                <a:ea typeface="Calibri"/>
                <a:cs typeface="Calibri"/>
                <a:sym typeface="Calibri"/>
              </a:rPr>
              <a:t>‹#›</a:t>
            </a:fld>
            <a:endParaRPr sz="10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pic>
        <p:nvPicPr>
          <p:cNvPr id="206" name="Google Shape;206;p30"/>
          <p:cNvPicPr preferRelativeResize="0"/>
          <p:nvPr/>
        </p:nvPicPr>
        <p:blipFill rotWithShape="1">
          <a:blip r:embed="rId3">
            <a:alphaModFix/>
          </a:blip>
          <a:srcRect b="0" l="0" r="0" t="0"/>
          <a:stretch/>
        </p:blipFill>
        <p:spPr>
          <a:xfrm>
            <a:off x="0" y="0"/>
            <a:ext cx="9144000" cy="6857992"/>
          </a:xfrm>
          <a:prstGeom prst="rect">
            <a:avLst/>
          </a:prstGeom>
          <a:noFill/>
          <a:ln>
            <a:noFill/>
          </a:ln>
        </p:spPr>
      </p:pic>
      <p:sp>
        <p:nvSpPr>
          <p:cNvPr id="207" name="Google Shape;207;p30"/>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 sz="1000">
                <a:solidFill>
                  <a:srgbClr val="666666"/>
                </a:solidFill>
                <a:latin typeface="Calibri"/>
                <a:ea typeface="Calibri"/>
                <a:cs typeface="Calibri"/>
                <a:sym typeface="Calibri"/>
              </a:rPr>
              <a:t>misionleccionesbiblicas.org      Dia 7: Dios descansó</a:t>
            </a:r>
            <a:endParaRPr sz="1000">
              <a:solidFill>
                <a:srgbClr val="666666"/>
              </a:solidFill>
              <a:latin typeface="Calibri"/>
              <a:ea typeface="Calibri"/>
              <a:cs typeface="Calibri"/>
              <a:sym typeface="Calibri"/>
            </a:endParaRPr>
          </a:p>
        </p:txBody>
      </p:sp>
      <p:sp>
        <p:nvSpPr>
          <p:cNvPr id="208" name="Google Shape;208;p30"/>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 sz="1000">
                <a:solidFill>
                  <a:srgbClr val="666666"/>
                </a:solidFill>
                <a:latin typeface="Calibri"/>
                <a:ea typeface="Calibri"/>
                <a:cs typeface="Calibri"/>
                <a:sym typeface="Calibri"/>
              </a:rPr>
              <a:t>‹#›</a:t>
            </a:fld>
            <a:endParaRPr sz="1000">
              <a:solidFill>
                <a:srgbClr val="666666"/>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3" name="Shape 213"/>
        <p:cNvGrpSpPr/>
        <p:nvPr/>
      </p:nvGrpSpPr>
      <p:grpSpPr>
        <a:xfrm>
          <a:off x="0" y="0"/>
          <a:ext cx="0" cy="0"/>
          <a:chOff x="0" y="0"/>
          <a:chExt cx="0" cy="0"/>
        </a:xfrm>
      </p:grpSpPr>
      <p:pic>
        <p:nvPicPr>
          <p:cNvPr id="214" name="Google Shape;214;p31"/>
          <p:cNvPicPr preferRelativeResize="0"/>
          <p:nvPr/>
        </p:nvPicPr>
        <p:blipFill rotWithShape="1">
          <a:blip r:embed="rId4">
            <a:alphaModFix/>
          </a:blip>
          <a:srcRect b="0" l="0" r="0" t="0"/>
          <a:stretch/>
        </p:blipFill>
        <p:spPr>
          <a:xfrm>
            <a:off x="2035400" y="1007188"/>
            <a:ext cx="5073200" cy="4843625"/>
          </a:xfrm>
          <a:prstGeom prst="rect">
            <a:avLst/>
          </a:prstGeom>
          <a:noFill/>
          <a:ln>
            <a:noFill/>
          </a:ln>
        </p:spPr>
      </p:pic>
      <p:sp>
        <p:nvSpPr>
          <p:cNvPr id="215" name="Google Shape;215;p31"/>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 sz="1000">
                <a:solidFill>
                  <a:srgbClr val="6D9EEB"/>
                </a:solidFill>
                <a:latin typeface="Calibri"/>
                <a:ea typeface="Calibri"/>
                <a:cs typeface="Calibri"/>
                <a:sym typeface="Calibri"/>
              </a:rPr>
              <a:t>misionleccionesbiblicas.org      Dia 7: Dios descansó</a:t>
            </a:r>
            <a:endParaRPr sz="1000">
              <a:solidFill>
                <a:srgbClr val="6D9EEB"/>
              </a:solidFill>
              <a:latin typeface="Calibri"/>
              <a:ea typeface="Calibri"/>
              <a:cs typeface="Calibri"/>
              <a:sym typeface="Calibri"/>
            </a:endParaRPr>
          </a:p>
        </p:txBody>
      </p:sp>
      <p:sp>
        <p:nvSpPr>
          <p:cNvPr id="216" name="Google Shape;216;p31"/>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 sz="1000">
                <a:solidFill>
                  <a:srgbClr val="6D9EEB"/>
                </a:solidFill>
                <a:latin typeface="Calibri"/>
                <a:ea typeface="Calibri"/>
                <a:cs typeface="Calibri"/>
                <a:sym typeface="Calibri"/>
              </a:rPr>
              <a:t>‹#›</a:t>
            </a:fld>
            <a:endParaRPr sz="1000">
              <a:solidFill>
                <a:srgbClr val="6D9EEB"/>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1" name="Shape 221"/>
        <p:cNvGrpSpPr/>
        <p:nvPr/>
      </p:nvGrpSpPr>
      <p:grpSpPr>
        <a:xfrm>
          <a:off x="0" y="0"/>
          <a:ext cx="0" cy="0"/>
          <a:chOff x="0" y="0"/>
          <a:chExt cx="0" cy="0"/>
        </a:xfrm>
      </p:grpSpPr>
      <p:sp>
        <p:nvSpPr>
          <p:cNvPr id="222" name="Google Shape;222;p32"/>
          <p:cNvSpPr txBox="1"/>
          <p:nvPr>
            <p:ph type="title"/>
          </p:nvPr>
        </p:nvSpPr>
        <p:spPr>
          <a:xfrm>
            <a:off x="1135225" y="1220750"/>
            <a:ext cx="6984000" cy="4238100"/>
          </a:xfrm>
          <a:prstGeom prst="rect">
            <a:avLst/>
          </a:prstGeom>
          <a:noFill/>
          <a:ln>
            <a:noFill/>
          </a:ln>
          <a:effectLst>
            <a:outerShdw blurRad="85725" rotWithShape="0" algn="bl" dir="5400000" dist="57150">
              <a:schemeClr val="lt1">
                <a:alpha val="49803"/>
              </a:schemeClr>
            </a:outerShdw>
          </a:effectLst>
        </p:spPr>
        <p:txBody>
          <a:bodyPr anchorCtr="0" anchor="ctr" bIns="29450" lIns="58925" spcFirstLastPara="1" rIns="58925" wrap="square" tIns="29450">
            <a:noAutofit/>
          </a:bodyPr>
          <a:lstStyle/>
          <a:p>
            <a:pPr indent="0" lvl="0" marL="0" rtl="0" algn="ctr">
              <a:lnSpc>
                <a:spcPct val="100000"/>
              </a:lnSpc>
              <a:spcBef>
                <a:spcPts val="0"/>
              </a:spcBef>
              <a:spcAft>
                <a:spcPts val="1200"/>
              </a:spcAft>
              <a:buSzPts val="900"/>
              <a:buNone/>
            </a:pPr>
            <a:r>
              <a:rPr b="1" lang="en" sz="2700">
                <a:latin typeface="Comic Sans MS"/>
                <a:ea typeface="Comic Sans MS"/>
                <a:cs typeface="Comic Sans MS"/>
                <a:sym typeface="Comic Sans MS"/>
              </a:rPr>
              <a:t> </a:t>
            </a:r>
            <a:r>
              <a:rPr b="1" lang="en" sz="4100">
                <a:solidFill>
                  <a:srgbClr val="00B0F0"/>
                </a:solidFill>
                <a:latin typeface="Comic Sans MS"/>
                <a:ea typeface="Comic Sans MS"/>
                <a:cs typeface="Comic Sans MS"/>
                <a:sym typeface="Comic Sans MS"/>
              </a:rPr>
              <a:t>Bendijo el séptimo día y lo declaró día santo porque cesó ese día todo el trabajo que había hecho en la creación.</a:t>
            </a:r>
            <a:endParaRPr b="1" sz="4100">
              <a:solidFill>
                <a:srgbClr val="00B0F0"/>
              </a:solidFill>
              <a:latin typeface="Comic Sans MS"/>
              <a:ea typeface="Comic Sans MS"/>
              <a:cs typeface="Comic Sans MS"/>
              <a:sym typeface="Comic Sans MS"/>
            </a:endParaRPr>
          </a:p>
        </p:txBody>
      </p:sp>
      <p:sp>
        <p:nvSpPr>
          <p:cNvPr id="223" name="Google Shape;223;p32"/>
          <p:cNvSpPr txBox="1"/>
          <p:nvPr/>
        </p:nvSpPr>
        <p:spPr>
          <a:xfrm>
            <a:off x="-1" y="5334404"/>
            <a:ext cx="9144000" cy="429000"/>
          </a:xfrm>
          <a:prstGeom prst="rect">
            <a:avLst/>
          </a:prstGeom>
          <a:noFill/>
          <a:ln>
            <a:noFill/>
          </a:ln>
          <a:effectLst>
            <a:outerShdw blurRad="85725" rotWithShape="0" algn="bl" dir="5400000" dist="57150">
              <a:schemeClr val="lt1">
                <a:alpha val="49803"/>
              </a:schemeClr>
            </a:outerShdw>
          </a:effectLst>
        </p:spPr>
        <p:txBody>
          <a:bodyPr anchorCtr="0" anchor="t" bIns="29450" lIns="58925" spcFirstLastPara="1" rIns="58925" wrap="square" tIns="29450">
            <a:spAutoFit/>
          </a:bodyPr>
          <a:lstStyle/>
          <a:p>
            <a:pPr indent="0" lvl="0" marL="0" marR="0" rtl="0" algn="ctr">
              <a:lnSpc>
                <a:spcPct val="100000"/>
              </a:lnSpc>
              <a:spcBef>
                <a:spcPts val="0"/>
              </a:spcBef>
              <a:spcAft>
                <a:spcPts val="0"/>
              </a:spcAft>
              <a:buClr>
                <a:srgbClr val="000000"/>
              </a:buClr>
              <a:buSzPts val="2400"/>
              <a:buFont typeface="Arial"/>
              <a:buNone/>
            </a:pPr>
            <a:r>
              <a:rPr b="1" lang="en" sz="2400">
                <a:solidFill>
                  <a:srgbClr val="00B0F0"/>
                </a:solidFill>
                <a:latin typeface="Comic Sans MS"/>
                <a:ea typeface="Comic Sans MS"/>
                <a:cs typeface="Comic Sans MS"/>
                <a:sym typeface="Comic Sans MS"/>
              </a:rPr>
              <a:t>Génesis</a:t>
            </a:r>
            <a:r>
              <a:rPr b="1" i="0" lang="en" sz="1400" u="none" cap="none" strike="noStrike">
                <a:solidFill>
                  <a:schemeClr val="dk2"/>
                </a:solidFill>
                <a:latin typeface="Comic Sans MS"/>
                <a:ea typeface="Comic Sans MS"/>
                <a:cs typeface="Comic Sans MS"/>
                <a:sym typeface="Comic Sans MS"/>
              </a:rPr>
              <a:t> </a:t>
            </a:r>
            <a:r>
              <a:rPr b="1" i="0" lang="en" sz="2400" u="none" cap="none" strike="noStrike">
                <a:solidFill>
                  <a:srgbClr val="00B0F0"/>
                </a:solidFill>
                <a:latin typeface="Comic Sans MS"/>
                <a:ea typeface="Comic Sans MS"/>
                <a:cs typeface="Comic Sans MS"/>
                <a:sym typeface="Comic Sans MS"/>
              </a:rPr>
              <a:t>2:3</a:t>
            </a:r>
            <a:endParaRPr b="1" i="0" sz="2400" u="none" cap="none" strike="noStrike">
              <a:solidFill>
                <a:srgbClr val="00B0F0"/>
              </a:solidFill>
              <a:latin typeface="Comic Sans MS"/>
              <a:ea typeface="Comic Sans MS"/>
              <a:cs typeface="Comic Sans MS"/>
              <a:sym typeface="Comic Sans MS"/>
            </a:endParaRPr>
          </a:p>
        </p:txBody>
      </p:sp>
      <p:sp>
        <p:nvSpPr>
          <p:cNvPr id="224" name="Google Shape;224;p32"/>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 sz="1000">
                <a:solidFill>
                  <a:srgbClr val="A4C2F4"/>
                </a:solidFill>
                <a:latin typeface="Calibri"/>
                <a:ea typeface="Calibri"/>
                <a:cs typeface="Calibri"/>
                <a:sym typeface="Calibri"/>
              </a:rPr>
              <a:t>misionleccionesbiblicas.org      Dia 7: Dios descansó</a:t>
            </a:r>
            <a:endParaRPr sz="1000">
              <a:solidFill>
                <a:srgbClr val="A4C2F4"/>
              </a:solidFill>
              <a:latin typeface="Calibri"/>
              <a:ea typeface="Calibri"/>
              <a:cs typeface="Calibri"/>
              <a:sym typeface="Calibri"/>
            </a:endParaRPr>
          </a:p>
        </p:txBody>
      </p:sp>
      <p:sp>
        <p:nvSpPr>
          <p:cNvPr id="225" name="Google Shape;225;p32"/>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 sz="1000">
                <a:solidFill>
                  <a:srgbClr val="A4C2F4"/>
                </a:solidFill>
                <a:latin typeface="Calibri"/>
                <a:ea typeface="Calibri"/>
                <a:cs typeface="Calibri"/>
                <a:sym typeface="Calibri"/>
              </a:rPr>
              <a:t>‹#›</a:t>
            </a:fld>
            <a:endParaRPr sz="1000">
              <a:solidFill>
                <a:srgbClr val="A4C2F4"/>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