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9" r:id="rId4"/>
    <p:sldMasterId id="2147483690" r:id="rId5"/>
    <p:sldMasterId id="2147483691" r:id="rId6"/>
    <p:sldMasterId id="214748369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9753600" cx="13004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22" Type="http://schemas.openxmlformats.org/officeDocument/2006/relationships/slide" Target="slides/slide14.xml"/><Relationship Id="rId10" Type="http://schemas.openxmlformats.org/officeDocument/2006/relationships/slide" Target="slides/slide2.xml"/><Relationship Id="rId21" Type="http://schemas.openxmlformats.org/officeDocument/2006/relationships/slide" Target="slides/slide13.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slide" Target="slides/slide11.xml"/><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990f10fea_2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37990f10fea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cs-CZ" sz="1300"/>
              <a:t>1. Portada: Dios llama a Abraham  (Génesis 12:1-9)</a:t>
            </a:r>
            <a:endParaRPr sz="1300"/>
          </a:p>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990f10fea_2_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8" name="Google Shape;338;g37990f10fea_2_1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10. Más tarde irían a otros lugares como Egipto. Abram no era un hombre perfecto que hiciera lo correcto cada vez, pero continuó teniendo una fe viva en Dios. Y Dios fue fiel a Sus promesas a Abram y lo protegió. Dios tenía un plan especial para Abram.</a:t>
            </a:r>
            <a:endParaRPr/>
          </a:p>
          <a:p>
            <a:pPr indent="0" lvl="0" marL="0" marR="0" rtl="0" algn="l">
              <a:lnSpc>
                <a:spcPct val="100000"/>
              </a:lnSpc>
              <a:spcBef>
                <a:spcPts val="0"/>
              </a:spcBef>
              <a:spcAft>
                <a:spcPts val="0"/>
              </a:spcAft>
              <a:buSzPts val="1400"/>
              <a:buNone/>
            </a:pPr>
            <a:r>
              <a:t/>
            </a:r>
            <a:endParaRPr/>
          </a:p>
        </p:txBody>
      </p:sp>
      <p:sp>
        <p:nvSpPr>
          <p:cNvPr id="339" name="Google Shape;339;g37990f10fea_2_1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7990f10fea_2_1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6" name="Google Shape;346;g37990f10fea_2_1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11. Y ¿recuerda cómo Abram y Sarai no tenían hijos? Dios prometió que eso cambiaría algún día. Dios quería que Abram tuviera una familia que trajera bendiciones a todos. Dios comenzaría una gran nación a partir de Abram.</a:t>
            </a:r>
            <a:endParaRPr/>
          </a:p>
          <a:p>
            <a:pPr indent="0" lvl="0" marL="0" marR="0" rtl="0" algn="l">
              <a:lnSpc>
                <a:spcPct val="100000"/>
              </a:lnSpc>
              <a:spcBef>
                <a:spcPts val="0"/>
              </a:spcBef>
              <a:spcAft>
                <a:spcPts val="0"/>
              </a:spcAft>
              <a:buSzPts val="1400"/>
              <a:buNone/>
            </a:pPr>
            <a:r>
              <a:t/>
            </a:r>
            <a:endParaRPr/>
          </a:p>
        </p:txBody>
      </p:sp>
      <p:sp>
        <p:nvSpPr>
          <p:cNvPr id="347" name="Google Shape;347;g37990f10fea_2_1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7990f10fea_2_2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54" name="Google Shape;354;g37990f10fea_2_2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12. En el futuro, Dios le diría a Abram: –Te bendeciré mucho y haré que tus descendientes sean tan numerosos como las estrellas en el cielo y como la arena en la orilla del mar. Tus descendientes tomarán posesión de las ciudades de sus enemigos y a través de tu descendencia todas las naciones de la tierra serán bendecidas porque me obedeciste. ¿Puedes contar los granos de arena en la orilla del mar?</a:t>
            </a:r>
            <a:endParaRPr/>
          </a:p>
          <a:p>
            <a:pPr indent="0" lvl="0" marL="0" marR="0" rtl="0" algn="l">
              <a:lnSpc>
                <a:spcPct val="100000"/>
              </a:lnSpc>
              <a:spcBef>
                <a:spcPts val="0"/>
              </a:spcBef>
              <a:spcAft>
                <a:spcPts val="0"/>
              </a:spcAft>
              <a:buSzPts val="1400"/>
              <a:buNone/>
            </a:pPr>
            <a:r>
              <a:t/>
            </a:r>
            <a:endParaRPr/>
          </a:p>
        </p:txBody>
      </p:sp>
      <p:sp>
        <p:nvSpPr>
          <p:cNvPr id="355" name="Google Shape;355;g37990f10fea_2_2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7990f10fea_2_207: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2" name="Google Shape;362;g37990f10fea_2_2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7990f10fea_4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71" name="Google Shape;371;g37990f10fea_4_0: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72" name="Google Shape;372;g37990f10fea_4_0: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cs-CZ"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990f10fea_2_1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1" name="Google Shape;271;g37990f10fea_2_1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2. Hace mucho tiempo, un hombre llamado Abram amaba mucho a Dios y tenía fe en Él. Abram y su esposa Sarai vivían en la ciudad de Harán, donde también vivían muchos de los parientes de Abram. Lamentablemente, Abram y Sarai no podían tener hijos. Debió haber sido triste para ellos pensar en cómo nunca tendrían nietos y bisnietos, pero esto no impidió que Abram tuviera fe en Dios.</a:t>
            </a:r>
            <a:endParaRPr/>
          </a:p>
          <a:p>
            <a:pPr indent="0" lvl="0" marL="0" marR="0" rtl="0" algn="l">
              <a:lnSpc>
                <a:spcPct val="100000"/>
              </a:lnSpc>
              <a:spcBef>
                <a:spcPts val="0"/>
              </a:spcBef>
              <a:spcAft>
                <a:spcPts val="0"/>
              </a:spcAft>
              <a:buSzPts val="1400"/>
              <a:buNone/>
            </a:pPr>
            <a:r>
              <a:t/>
            </a:r>
            <a:endParaRPr/>
          </a:p>
        </p:txBody>
      </p:sp>
      <p:sp>
        <p:nvSpPr>
          <p:cNvPr id="272" name="Google Shape;272;g37990f10fea_2_1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990f10fea_2_1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9" name="Google Shape;279;g37990f10fea_2_1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3. Dios amaba a Abram y Sarai, pero también amaba a todas las otras familias del mundo. Así que Dios hizo un plan para bendecir a todos. Su plan era que usaría a Abram y Sarai para comenzar una familia que se haría muy, muy grande. Su familia sería tan grande que se convertiría en una nación. Esta nación luego ayudaría al mundo. Todos en el mundo algún día serían bendecidos a través de la familia de Abram.</a:t>
            </a:r>
            <a:endParaRPr/>
          </a:p>
        </p:txBody>
      </p:sp>
      <p:sp>
        <p:nvSpPr>
          <p:cNvPr id="280" name="Google Shape;280;g37990f10fea_2_1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990f10fea_2_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87" name="Google Shape;287;g37990f10fea_2_1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4. Así que un día, Dios le dijo a Abram que dejara su país y a sus parientes y fuera a una nueva tierra. Dios no dijo dónde estaba la nueva tierra. Solo le dijo a Abram que se fuera y que se lo mostraría más tarde.</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a:p>
        </p:txBody>
      </p:sp>
      <p:sp>
        <p:nvSpPr>
          <p:cNvPr id="288" name="Google Shape;288;g37990f10fea_2_1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7990f10fea_2_1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5" name="Google Shape;295;g37990f10fea_2_1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5. La fe significa creer que algo es verdad, incluso si no puedes verlo. Abram tenía fe en Dios aunque no podía verlo.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a:p>
        </p:txBody>
      </p:sp>
      <p:sp>
        <p:nvSpPr>
          <p:cNvPr id="296" name="Google Shape;296;g37990f10fea_2_1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7990f10fea_2_1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4" name="Google Shape;304;g37990f10fea_2_1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6. En el libro de Santiago en la Biblia leemos: “Es lo mismo con la fe. Si la fe no hace nada, entonces esa fe está muerta.” Santiago 2:17. Algunas personas podrían decir que tienen fe en Dios, pero tienen demasiado miedo o desobediencia para obedecerle. Ese tipo de fe es como una fe muerta.</a:t>
            </a:r>
            <a:endParaRPr/>
          </a:p>
          <a:p>
            <a:pPr indent="0" lvl="0" marL="0" rtl="0" algn="l">
              <a:spcBef>
                <a:spcPts val="0"/>
              </a:spcBef>
              <a:spcAft>
                <a:spcPts val="0"/>
              </a:spcAft>
              <a:buClr>
                <a:schemeClr val="dk1"/>
              </a:buClr>
              <a:buSzPts val="1100"/>
              <a:buFont typeface="Arial"/>
              <a:buNone/>
            </a:pPr>
            <a:r>
              <a:t/>
            </a:r>
            <a:endParaRPr sz="1400"/>
          </a:p>
          <a:p>
            <a:pPr indent="0" lvl="0" marL="0" marR="0" rtl="0" algn="l">
              <a:lnSpc>
                <a:spcPct val="100000"/>
              </a:lnSpc>
              <a:spcBef>
                <a:spcPts val="0"/>
              </a:spcBef>
              <a:spcAft>
                <a:spcPts val="0"/>
              </a:spcAft>
              <a:buSzPts val="1400"/>
              <a:buNone/>
            </a:pPr>
            <a:r>
              <a:t/>
            </a:r>
            <a:endParaRPr/>
          </a:p>
        </p:txBody>
      </p:sp>
      <p:sp>
        <p:nvSpPr>
          <p:cNvPr id="305" name="Google Shape;305;g37990f10fea_2_1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990f10fea_2_1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3" name="Google Shape;313;g37990f10fea_2_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7. Pero Abram tenía una fe viva. Confiaba en Dios y estaba dispuesto a hacer lo que Dios decía. El sobrino de Abram, Lot, y todos los sirvientes y ayudantes de Abram también se unieron a ellos. Todos habrían estado muy ocupados durante muchos días. Habrían empacado todas sus cosas y cargado los objetos grandes y pesados en sus camellos. Sus sirvientes y ayudantes habrían reunido todas las ovejas, vacas y burros de Abram para el viaje. ¡Finalmente, todo estaría listo! Abram y sus parientes dejaron su país de origen para siempre. Ahora vivirían en tiendas y viajarían a donde Dios les dijera que fueran.</a:t>
            </a:r>
            <a:endParaRPr/>
          </a:p>
          <a:p>
            <a:pPr indent="0" lvl="0" marL="0" marR="0" rtl="0" algn="l">
              <a:lnSpc>
                <a:spcPct val="100000"/>
              </a:lnSpc>
              <a:spcBef>
                <a:spcPts val="0"/>
              </a:spcBef>
              <a:spcAft>
                <a:spcPts val="0"/>
              </a:spcAft>
              <a:buSzPts val="1400"/>
              <a:buNone/>
            </a:pPr>
            <a:r>
              <a:t/>
            </a:r>
            <a:endParaRPr/>
          </a:p>
        </p:txBody>
      </p:sp>
      <p:sp>
        <p:nvSpPr>
          <p:cNvPr id="314" name="Google Shape;314;g37990f10fea_2_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990f10fea_2_1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21" name="Google Shape;321;g37990f10fea_2_1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8. En la tierra de Canaán, Dios le dijo a Abram que mirara bien a su alrededor. Otras personas vivían allí, pero algún día los hijos y nietos de Abram poseerían esta tierra. </a:t>
            </a:r>
            <a:endParaRPr/>
          </a:p>
          <a:p>
            <a:pPr indent="0" lvl="0" marL="0" marR="0" rtl="0" algn="l">
              <a:lnSpc>
                <a:spcPct val="100000"/>
              </a:lnSpc>
              <a:spcBef>
                <a:spcPts val="0"/>
              </a:spcBef>
              <a:spcAft>
                <a:spcPts val="0"/>
              </a:spcAft>
              <a:buSzPts val="1400"/>
              <a:buNone/>
            </a:pPr>
            <a:r>
              <a:t/>
            </a:r>
            <a:endParaRPr/>
          </a:p>
        </p:txBody>
      </p:sp>
      <p:sp>
        <p:nvSpPr>
          <p:cNvPr id="322" name="Google Shape;322;g37990f10fea_2_1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7990f10fea_2_1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0" name="Google Shape;330;g37990f10fea_2_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cs-CZ"/>
              <a:t>9. Se detuvieron en un lugar llamado Siquem para que Abram pudiera construir un altar de piedras y adorar a Dios. Más tarde se detuvieron en un lugar llamado Betel e hicieron lo mismo.</a:t>
            </a:r>
            <a:endParaRPr/>
          </a:p>
        </p:txBody>
      </p:sp>
      <p:sp>
        <p:nvSpPr>
          <p:cNvPr id="331" name="Google Shape;331;g37990f10fea_2_1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14"/>
          <p:cNvSpPr txBox="1"/>
          <p:nvPr>
            <p:ph type="ctrTitle"/>
          </p:nvPr>
        </p:nvSpPr>
        <p:spPr>
          <a:xfrm>
            <a:off x="443318" y="1411935"/>
            <a:ext cx="12118187" cy="389248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7400"/>
              <a:buNone/>
              <a:defRPr sz="7400"/>
            </a:lvl1pPr>
            <a:lvl2pPr lvl="1" algn="ctr">
              <a:lnSpc>
                <a:spcPct val="100000"/>
              </a:lnSpc>
              <a:spcBef>
                <a:spcPts val="0"/>
              </a:spcBef>
              <a:spcAft>
                <a:spcPts val="0"/>
              </a:spcAft>
              <a:buSzPts val="7400"/>
              <a:buNone/>
              <a:defRPr sz="7400"/>
            </a:lvl2pPr>
            <a:lvl3pPr lvl="2" algn="ctr">
              <a:lnSpc>
                <a:spcPct val="100000"/>
              </a:lnSpc>
              <a:spcBef>
                <a:spcPts val="0"/>
              </a:spcBef>
              <a:spcAft>
                <a:spcPts val="0"/>
              </a:spcAft>
              <a:buSzPts val="7400"/>
              <a:buNone/>
              <a:defRPr sz="7400"/>
            </a:lvl3pPr>
            <a:lvl4pPr lvl="3" algn="ctr">
              <a:lnSpc>
                <a:spcPct val="100000"/>
              </a:lnSpc>
              <a:spcBef>
                <a:spcPts val="0"/>
              </a:spcBef>
              <a:spcAft>
                <a:spcPts val="0"/>
              </a:spcAft>
              <a:buSzPts val="7400"/>
              <a:buNone/>
              <a:defRPr sz="7400"/>
            </a:lvl4pPr>
            <a:lvl5pPr lvl="4" algn="ctr">
              <a:lnSpc>
                <a:spcPct val="100000"/>
              </a:lnSpc>
              <a:spcBef>
                <a:spcPts val="0"/>
              </a:spcBef>
              <a:spcAft>
                <a:spcPts val="0"/>
              </a:spcAft>
              <a:buSzPts val="7400"/>
              <a:buNone/>
              <a:defRPr sz="7400"/>
            </a:lvl5pPr>
            <a:lvl6pPr lvl="5" algn="ctr">
              <a:lnSpc>
                <a:spcPct val="100000"/>
              </a:lnSpc>
              <a:spcBef>
                <a:spcPts val="0"/>
              </a:spcBef>
              <a:spcAft>
                <a:spcPts val="0"/>
              </a:spcAft>
              <a:buSzPts val="7400"/>
              <a:buNone/>
              <a:defRPr sz="7400"/>
            </a:lvl6pPr>
            <a:lvl7pPr lvl="6" algn="ctr">
              <a:lnSpc>
                <a:spcPct val="100000"/>
              </a:lnSpc>
              <a:spcBef>
                <a:spcPts val="0"/>
              </a:spcBef>
              <a:spcAft>
                <a:spcPts val="0"/>
              </a:spcAft>
              <a:buSzPts val="7400"/>
              <a:buNone/>
              <a:defRPr sz="7400"/>
            </a:lvl7pPr>
            <a:lvl8pPr lvl="7" algn="ctr">
              <a:lnSpc>
                <a:spcPct val="100000"/>
              </a:lnSpc>
              <a:spcBef>
                <a:spcPts val="0"/>
              </a:spcBef>
              <a:spcAft>
                <a:spcPts val="0"/>
              </a:spcAft>
              <a:buSzPts val="7400"/>
              <a:buNone/>
              <a:defRPr sz="7400"/>
            </a:lvl8pPr>
            <a:lvl9pPr lvl="8" algn="ctr">
              <a:lnSpc>
                <a:spcPct val="100000"/>
              </a:lnSpc>
              <a:spcBef>
                <a:spcPts val="0"/>
              </a:spcBef>
              <a:spcAft>
                <a:spcPts val="0"/>
              </a:spcAft>
              <a:buSzPts val="7400"/>
              <a:buNone/>
              <a:defRPr sz="7400"/>
            </a:lvl9pPr>
          </a:lstStyle>
          <a:p/>
        </p:txBody>
      </p:sp>
      <p:sp>
        <p:nvSpPr>
          <p:cNvPr id="90" name="Google Shape;90;p14"/>
          <p:cNvSpPr txBox="1"/>
          <p:nvPr>
            <p:ph idx="1" type="subTitle"/>
          </p:nvPr>
        </p:nvSpPr>
        <p:spPr>
          <a:xfrm>
            <a:off x="443307" y="5374340"/>
            <a:ext cx="12118187" cy="1503147"/>
          </a:xfrm>
          <a:prstGeom prst="rect">
            <a:avLst/>
          </a:prstGeom>
          <a:noFill/>
          <a:ln>
            <a:noFill/>
          </a:ln>
        </p:spPr>
        <p:txBody>
          <a:bodyPr anchorCtr="0" anchor="t" bIns="130025" lIns="130025" spcFirstLastPara="1" rIns="130025" wrap="square" tIns="130025">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91" name="Google Shape;91;p14"/>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15"/>
          <p:cNvSpPr txBox="1"/>
          <p:nvPr>
            <p:ph type="title"/>
          </p:nvPr>
        </p:nvSpPr>
        <p:spPr>
          <a:xfrm>
            <a:off x="443307" y="4078649"/>
            <a:ext cx="12118187" cy="1596160"/>
          </a:xfrm>
          <a:prstGeom prst="rect">
            <a:avLst/>
          </a:prstGeom>
          <a:noFill/>
          <a:ln>
            <a:noFill/>
          </a:ln>
        </p:spPr>
        <p:txBody>
          <a:bodyPr anchorCtr="0" anchor="ctr" bIns="130025" lIns="130025" spcFirstLastPara="1" rIns="130025" wrap="square" tIns="130025">
            <a:no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94" name="Google Shape;94;p15"/>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16"/>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97" name="Google Shape;97;p16"/>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2300"/>
              </a:spcBef>
              <a:spcAft>
                <a:spcPts val="0"/>
              </a:spcAft>
              <a:buSzPts val="2000"/>
              <a:buChar char="○"/>
              <a:defRPr/>
            </a:lvl2pPr>
            <a:lvl3pPr indent="-355600" lvl="2" marL="1371600" algn="l">
              <a:lnSpc>
                <a:spcPct val="115000"/>
              </a:lnSpc>
              <a:spcBef>
                <a:spcPts val="2300"/>
              </a:spcBef>
              <a:spcAft>
                <a:spcPts val="0"/>
              </a:spcAft>
              <a:buSzPts val="2000"/>
              <a:buChar char="■"/>
              <a:defRPr/>
            </a:lvl3pPr>
            <a:lvl4pPr indent="-355600" lvl="3" marL="1828800" algn="l">
              <a:lnSpc>
                <a:spcPct val="115000"/>
              </a:lnSpc>
              <a:spcBef>
                <a:spcPts val="2300"/>
              </a:spcBef>
              <a:spcAft>
                <a:spcPts val="0"/>
              </a:spcAft>
              <a:buSzPts val="2000"/>
              <a:buChar char="●"/>
              <a:defRPr/>
            </a:lvl4pPr>
            <a:lvl5pPr indent="-355600" lvl="4" marL="2286000" algn="l">
              <a:lnSpc>
                <a:spcPct val="115000"/>
              </a:lnSpc>
              <a:spcBef>
                <a:spcPts val="2300"/>
              </a:spcBef>
              <a:spcAft>
                <a:spcPts val="0"/>
              </a:spcAft>
              <a:buSzPts val="2000"/>
              <a:buChar char="○"/>
              <a:defRPr/>
            </a:lvl5pPr>
            <a:lvl6pPr indent="-355600" lvl="5" marL="2743200" algn="l">
              <a:lnSpc>
                <a:spcPct val="115000"/>
              </a:lnSpc>
              <a:spcBef>
                <a:spcPts val="2300"/>
              </a:spcBef>
              <a:spcAft>
                <a:spcPts val="0"/>
              </a:spcAft>
              <a:buSzPts val="2000"/>
              <a:buChar char="■"/>
              <a:defRPr/>
            </a:lvl6pPr>
            <a:lvl7pPr indent="-355600" lvl="6" marL="3200400" algn="l">
              <a:lnSpc>
                <a:spcPct val="115000"/>
              </a:lnSpc>
              <a:spcBef>
                <a:spcPts val="2300"/>
              </a:spcBef>
              <a:spcAft>
                <a:spcPts val="0"/>
              </a:spcAft>
              <a:buSzPts val="2000"/>
              <a:buChar char="●"/>
              <a:defRPr/>
            </a:lvl7pPr>
            <a:lvl8pPr indent="-355600" lvl="7" marL="3657600" algn="l">
              <a:lnSpc>
                <a:spcPct val="115000"/>
              </a:lnSpc>
              <a:spcBef>
                <a:spcPts val="2300"/>
              </a:spcBef>
              <a:spcAft>
                <a:spcPts val="0"/>
              </a:spcAft>
              <a:buSzPts val="2000"/>
              <a:buChar char="○"/>
              <a:defRPr/>
            </a:lvl8pPr>
            <a:lvl9pPr indent="-355600" lvl="8" marL="4114800" algn="l">
              <a:lnSpc>
                <a:spcPct val="115000"/>
              </a:lnSpc>
              <a:spcBef>
                <a:spcPts val="2300"/>
              </a:spcBef>
              <a:spcAft>
                <a:spcPts val="2300"/>
              </a:spcAft>
              <a:buSzPts val="2000"/>
              <a:buChar char="■"/>
              <a:defRPr/>
            </a:lvl9pPr>
          </a:lstStyle>
          <a:p/>
        </p:txBody>
      </p:sp>
      <p:sp>
        <p:nvSpPr>
          <p:cNvPr id="98" name="Google Shape;98;p16"/>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17"/>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01" name="Google Shape;101;p17"/>
          <p:cNvSpPr txBox="1"/>
          <p:nvPr>
            <p:ph idx="1" type="body"/>
          </p:nvPr>
        </p:nvSpPr>
        <p:spPr>
          <a:xfrm>
            <a:off x="443307" y="2185434"/>
            <a:ext cx="5688747" cy="6478507"/>
          </a:xfrm>
          <a:prstGeom prst="rect">
            <a:avLst/>
          </a:prstGeom>
          <a:noFill/>
          <a:ln>
            <a:noFill/>
          </a:ln>
        </p:spPr>
        <p:txBody>
          <a:bodyPr anchorCtr="0" anchor="t" bIns="130025" lIns="130025" spcFirstLastPara="1" rIns="130025" wrap="square" tIns="1300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02" name="Google Shape;102;p17"/>
          <p:cNvSpPr txBox="1"/>
          <p:nvPr>
            <p:ph idx="2" type="body"/>
          </p:nvPr>
        </p:nvSpPr>
        <p:spPr>
          <a:xfrm>
            <a:off x="6872747" y="2185434"/>
            <a:ext cx="5688747" cy="6478507"/>
          </a:xfrm>
          <a:prstGeom prst="rect">
            <a:avLst/>
          </a:prstGeom>
          <a:noFill/>
          <a:ln>
            <a:noFill/>
          </a:ln>
        </p:spPr>
        <p:txBody>
          <a:bodyPr anchorCtr="0" anchor="t" bIns="130025" lIns="130025" spcFirstLastPara="1" rIns="130025" wrap="square" tIns="1300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03" name="Google Shape;103;p17"/>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18"/>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06" name="Google Shape;106;p18"/>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p19"/>
          <p:cNvSpPr txBox="1"/>
          <p:nvPr>
            <p:ph type="title"/>
          </p:nvPr>
        </p:nvSpPr>
        <p:spPr>
          <a:xfrm>
            <a:off x="443307" y="1053582"/>
            <a:ext cx="3993600" cy="1433173"/>
          </a:xfrm>
          <a:prstGeom prst="rect">
            <a:avLst/>
          </a:prstGeom>
          <a:noFill/>
          <a:ln>
            <a:noFill/>
          </a:ln>
        </p:spPr>
        <p:txBody>
          <a:bodyPr anchorCtr="0" anchor="b" bIns="130025" lIns="130025" spcFirstLastPara="1" rIns="130025" wrap="square" tIns="130025">
            <a:no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400"/>
              <a:buNone/>
              <a:defRPr sz="3400"/>
            </a:lvl2pPr>
            <a:lvl3pPr lvl="2" algn="l">
              <a:lnSpc>
                <a:spcPct val="100000"/>
              </a:lnSpc>
              <a:spcBef>
                <a:spcPts val="0"/>
              </a:spcBef>
              <a:spcAft>
                <a:spcPts val="0"/>
              </a:spcAft>
              <a:buSzPts val="3400"/>
              <a:buNone/>
              <a:defRPr sz="3400"/>
            </a:lvl3pPr>
            <a:lvl4pPr lvl="3" algn="l">
              <a:lnSpc>
                <a:spcPct val="100000"/>
              </a:lnSpc>
              <a:spcBef>
                <a:spcPts val="0"/>
              </a:spcBef>
              <a:spcAft>
                <a:spcPts val="0"/>
              </a:spcAft>
              <a:buSzPts val="3400"/>
              <a:buNone/>
              <a:defRPr sz="3400"/>
            </a:lvl4pPr>
            <a:lvl5pPr lvl="4" algn="l">
              <a:lnSpc>
                <a:spcPct val="100000"/>
              </a:lnSpc>
              <a:spcBef>
                <a:spcPts val="0"/>
              </a:spcBef>
              <a:spcAft>
                <a:spcPts val="0"/>
              </a:spcAft>
              <a:buSzPts val="3400"/>
              <a:buNone/>
              <a:defRPr sz="3400"/>
            </a:lvl5pPr>
            <a:lvl6pPr lvl="5" algn="l">
              <a:lnSpc>
                <a:spcPct val="100000"/>
              </a:lnSpc>
              <a:spcBef>
                <a:spcPts val="0"/>
              </a:spcBef>
              <a:spcAft>
                <a:spcPts val="0"/>
              </a:spcAft>
              <a:buSzPts val="3400"/>
              <a:buNone/>
              <a:defRPr sz="3400"/>
            </a:lvl6pPr>
            <a:lvl7pPr lvl="6" algn="l">
              <a:lnSpc>
                <a:spcPct val="100000"/>
              </a:lnSpc>
              <a:spcBef>
                <a:spcPts val="0"/>
              </a:spcBef>
              <a:spcAft>
                <a:spcPts val="0"/>
              </a:spcAft>
              <a:buSzPts val="3400"/>
              <a:buNone/>
              <a:defRPr sz="3400"/>
            </a:lvl7pPr>
            <a:lvl8pPr lvl="7" algn="l">
              <a:lnSpc>
                <a:spcPct val="100000"/>
              </a:lnSpc>
              <a:spcBef>
                <a:spcPts val="0"/>
              </a:spcBef>
              <a:spcAft>
                <a:spcPts val="0"/>
              </a:spcAft>
              <a:buSzPts val="3400"/>
              <a:buNone/>
              <a:defRPr sz="3400"/>
            </a:lvl8pPr>
            <a:lvl9pPr lvl="8" algn="l">
              <a:lnSpc>
                <a:spcPct val="100000"/>
              </a:lnSpc>
              <a:spcBef>
                <a:spcPts val="0"/>
              </a:spcBef>
              <a:spcAft>
                <a:spcPts val="0"/>
              </a:spcAft>
              <a:buSzPts val="3400"/>
              <a:buNone/>
              <a:defRPr sz="3400"/>
            </a:lvl9pPr>
          </a:lstStyle>
          <a:p/>
        </p:txBody>
      </p:sp>
      <p:sp>
        <p:nvSpPr>
          <p:cNvPr id="109" name="Google Shape;109;p19"/>
          <p:cNvSpPr txBox="1"/>
          <p:nvPr>
            <p:ph idx="1" type="body"/>
          </p:nvPr>
        </p:nvSpPr>
        <p:spPr>
          <a:xfrm>
            <a:off x="443307" y="2635093"/>
            <a:ext cx="3993600" cy="6029227"/>
          </a:xfrm>
          <a:prstGeom prst="rect">
            <a:avLst/>
          </a:prstGeom>
          <a:noFill/>
          <a:ln>
            <a:noFill/>
          </a:ln>
        </p:spPr>
        <p:txBody>
          <a:bodyPr anchorCtr="0" anchor="t" bIns="130025" lIns="130025" spcFirstLastPara="1" rIns="130025" wrap="square" tIns="130025">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10" name="Google Shape;110;p19"/>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p20"/>
          <p:cNvSpPr txBox="1"/>
          <p:nvPr>
            <p:ph type="title"/>
          </p:nvPr>
        </p:nvSpPr>
        <p:spPr>
          <a:xfrm>
            <a:off x="697244" y="853618"/>
            <a:ext cx="9056427" cy="7757227"/>
          </a:xfrm>
          <a:prstGeom prst="rect">
            <a:avLst/>
          </a:prstGeom>
          <a:noFill/>
          <a:ln>
            <a:noFill/>
          </a:ln>
        </p:spPr>
        <p:txBody>
          <a:bodyPr anchorCtr="0" anchor="ctr" bIns="130025" lIns="130025" spcFirstLastPara="1" rIns="130025" wrap="square" tIns="130025">
            <a:noAutofit/>
          </a:bodyPr>
          <a:lstStyle>
            <a:lvl1pPr lvl="0" algn="l">
              <a:lnSpc>
                <a:spcPct val="100000"/>
              </a:lnSpc>
              <a:spcBef>
                <a:spcPts val="0"/>
              </a:spcBef>
              <a:spcAft>
                <a:spcPts val="0"/>
              </a:spcAft>
              <a:buSzPts val="6800"/>
              <a:buNone/>
              <a:defRPr sz="6800"/>
            </a:lvl1pPr>
            <a:lvl2pPr lvl="1" algn="l">
              <a:lnSpc>
                <a:spcPct val="100000"/>
              </a:lnSpc>
              <a:spcBef>
                <a:spcPts val="0"/>
              </a:spcBef>
              <a:spcAft>
                <a:spcPts val="0"/>
              </a:spcAft>
              <a:buSzPts val="6800"/>
              <a:buNone/>
              <a:defRPr sz="6800"/>
            </a:lvl2pPr>
            <a:lvl3pPr lvl="2" algn="l">
              <a:lnSpc>
                <a:spcPct val="100000"/>
              </a:lnSpc>
              <a:spcBef>
                <a:spcPts val="0"/>
              </a:spcBef>
              <a:spcAft>
                <a:spcPts val="0"/>
              </a:spcAft>
              <a:buSzPts val="6800"/>
              <a:buNone/>
              <a:defRPr sz="6800"/>
            </a:lvl3pPr>
            <a:lvl4pPr lvl="3" algn="l">
              <a:lnSpc>
                <a:spcPct val="100000"/>
              </a:lnSpc>
              <a:spcBef>
                <a:spcPts val="0"/>
              </a:spcBef>
              <a:spcAft>
                <a:spcPts val="0"/>
              </a:spcAft>
              <a:buSzPts val="6800"/>
              <a:buNone/>
              <a:defRPr sz="6800"/>
            </a:lvl4pPr>
            <a:lvl5pPr lvl="4" algn="l">
              <a:lnSpc>
                <a:spcPct val="100000"/>
              </a:lnSpc>
              <a:spcBef>
                <a:spcPts val="0"/>
              </a:spcBef>
              <a:spcAft>
                <a:spcPts val="0"/>
              </a:spcAft>
              <a:buSzPts val="6800"/>
              <a:buNone/>
              <a:defRPr sz="6800"/>
            </a:lvl5pPr>
            <a:lvl6pPr lvl="5" algn="l">
              <a:lnSpc>
                <a:spcPct val="100000"/>
              </a:lnSpc>
              <a:spcBef>
                <a:spcPts val="0"/>
              </a:spcBef>
              <a:spcAft>
                <a:spcPts val="0"/>
              </a:spcAft>
              <a:buSzPts val="6800"/>
              <a:buNone/>
              <a:defRPr sz="6800"/>
            </a:lvl6pPr>
            <a:lvl7pPr lvl="6" algn="l">
              <a:lnSpc>
                <a:spcPct val="100000"/>
              </a:lnSpc>
              <a:spcBef>
                <a:spcPts val="0"/>
              </a:spcBef>
              <a:spcAft>
                <a:spcPts val="0"/>
              </a:spcAft>
              <a:buSzPts val="6800"/>
              <a:buNone/>
              <a:defRPr sz="6800"/>
            </a:lvl7pPr>
            <a:lvl8pPr lvl="7" algn="l">
              <a:lnSpc>
                <a:spcPct val="100000"/>
              </a:lnSpc>
              <a:spcBef>
                <a:spcPts val="0"/>
              </a:spcBef>
              <a:spcAft>
                <a:spcPts val="0"/>
              </a:spcAft>
              <a:buSzPts val="6800"/>
              <a:buNone/>
              <a:defRPr sz="6800"/>
            </a:lvl8pPr>
            <a:lvl9pPr lvl="8" algn="l">
              <a:lnSpc>
                <a:spcPct val="100000"/>
              </a:lnSpc>
              <a:spcBef>
                <a:spcPts val="0"/>
              </a:spcBef>
              <a:spcAft>
                <a:spcPts val="0"/>
              </a:spcAft>
              <a:buSzPts val="6800"/>
              <a:buNone/>
              <a:defRPr sz="6800"/>
            </a:lvl9pPr>
          </a:lstStyle>
          <a:p/>
        </p:txBody>
      </p:sp>
      <p:sp>
        <p:nvSpPr>
          <p:cNvPr id="113" name="Google Shape;113;p20"/>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1"/>
          <p:cNvSpPr/>
          <p:nvPr/>
        </p:nvSpPr>
        <p:spPr>
          <a:xfrm>
            <a:off x="6502400" y="-238"/>
            <a:ext cx="6502400" cy="9753600"/>
          </a:xfrm>
          <a:prstGeom prst="rect">
            <a:avLst/>
          </a:prstGeom>
          <a:solidFill>
            <a:schemeClr val="lt2"/>
          </a:solidFill>
          <a:ln>
            <a:noFill/>
          </a:ln>
        </p:spPr>
        <p:txBody>
          <a:bodyPr anchorCtr="0" anchor="ctr" bIns="130025" lIns="130025" spcFirstLastPara="1" rIns="130025" wrap="square" tIns="1300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16" name="Google Shape;116;p21"/>
          <p:cNvSpPr txBox="1"/>
          <p:nvPr>
            <p:ph type="title"/>
          </p:nvPr>
        </p:nvSpPr>
        <p:spPr>
          <a:xfrm>
            <a:off x="377600" y="2338465"/>
            <a:ext cx="5753173" cy="281088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17" name="Google Shape;117;p21"/>
          <p:cNvSpPr txBox="1"/>
          <p:nvPr>
            <p:ph idx="1" type="subTitle"/>
          </p:nvPr>
        </p:nvSpPr>
        <p:spPr>
          <a:xfrm>
            <a:off x="377600" y="5315460"/>
            <a:ext cx="5753173" cy="2341973"/>
          </a:xfrm>
          <a:prstGeom prst="rect">
            <a:avLst/>
          </a:prstGeom>
          <a:noFill/>
          <a:ln>
            <a:noFill/>
          </a:ln>
        </p:spPr>
        <p:txBody>
          <a:bodyPr anchorCtr="0" anchor="t" bIns="130025" lIns="130025" spcFirstLastPara="1" rIns="130025" wrap="square" tIns="1300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18" name="Google Shape;118;p21"/>
          <p:cNvSpPr txBox="1"/>
          <p:nvPr>
            <p:ph idx="2" type="body"/>
          </p:nvPr>
        </p:nvSpPr>
        <p:spPr>
          <a:xfrm>
            <a:off x="7025067" y="1373060"/>
            <a:ext cx="5457067" cy="7007147"/>
          </a:xfrm>
          <a:prstGeom prst="rect">
            <a:avLst/>
          </a:prstGeom>
          <a:noFill/>
          <a:ln>
            <a:noFill/>
          </a:ln>
        </p:spPr>
        <p:txBody>
          <a:bodyPr anchorCtr="0" anchor="ctr" bIns="130025" lIns="130025" spcFirstLastPara="1" rIns="130025" wrap="square" tIns="130025">
            <a:no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2300"/>
              </a:spcBef>
              <a:spcAft>
                <a:spcPts val="0"/>
              </a:spcAft>
              <a:buSzPts val="2000"/>
              <a:buChar char="○"/>
              <a:defRPr/>
            </a:lvl2pPr>
            <a:lvl3pPr indent="-355600" lvl="2" marL="1371600" algn="l">
              <a:lnSpc>
                <a:spcPct val="115000"/>
              </a:lnSpc>
              <a:spcBef>
                <a:spcPts val="2300"/>
              </a:spcBef>
              <a:spcAft>
                <a:spcPts val="0"/>
              </a:spcAft>
              <a:buSzPts val="2000"/>
              <a:buChar char="■"/>
              <a:defRPr/>
            </a:lvl3pPr>
            <a:lvl4pPr indent="-355600" lvl="3" marL="1828800" algn="l">
              <a:lnSpc>
                <a:spcPct val="115000"/>
              </a:lnSpc>
              <a:spcBef>
                <a:spcPts val="2300"/>
              </a:spcBef>
              <a:spcAft>
                <a:spcPts val="0"/>
              </a:spcAft>
              <a:buSzPts val="2000"/>
              <a:buChar char="●"/>
              <a:defRPr/>
            </a:lvl4pPr>
            <a:lvl5pPr indent="-355600" lvl="4" marL="2286000" algn="l">
              <a:lnSpc>
                <a:spcPct val="115000"/>
              </a:lnSpc>
              <a:spcBef>
                <a:spcPts val="2300"/>
              </a:spcBef>
              <a:spcAft>
                <a:spcPts val="0"/>
              </a:spcAft>
              <a:buSzPts val="2000"/>
              <a:buChar char="○"/>
              <a:defRPr/>
            </a:lvl5pPr>
            <a:lvl6pPr indent="-355600" lvl="5" marL="2743200" algn="l">
              <a:lnSpc>
                <a:spcPct val="115000"/>
              </a:lnSpc>
              <a:spcBef>
                <a:spcPts val="2300"/>
              </a:spcBef>
              <a:spcAft>
                <a:spcPts val="0"/>
              </a:spcAft>
              <a:buSzPts val="2000"/>
              <a:buChar char="■"/>
              <a:defRPr/>
            </a:lvl6pPr>
            <a:lvl7pPr indent="-355600" lvl="6" marL="3200400" algn="l">
              <a:lnSpc>
                <a:spcPct val="115000"/>
              </a:lnSpc>
              <a:spcBef>
                <a:spcPts val="2300"/>
              </a:spcBef>
              <a:spcAft>
                <a:spcPts val="0"/>
              </a:spcAft>
              <a:buSzPts val="2000"/>
              <a:buChar char="●"/>
              <a:defRPr/>
            </a:lvl7pPr>
            <a:lvl8pPr indent="-355600" lvl="7" marL="3657600" algn="l">
              <a:lnSpc>
                <a:spcPct val="115000"/>
              </a:lnSpc>
              <a:spcBef>
                <a:spcPts val="2300"/>
              </a:spcBef>
              <a:spcAft>
                <a:spcPts val="0"/>
              </a:spcAft>
              <a:buSzPts val="2000"/>
              <a:buChar char="○"/>
              <a:defRPr/>
            </a:lvl8pPr>
            <a:lvl9pPr indent="-355600" lvl="8" marL="4114800" algn="l">
              <a:lnSpc>
                <a:spcPct val="115000"/>
              </a:lnSpc>
              <a:spcBef>
                <a:spcPts val="2300"/>
              </a:spcBef>
              <a:spcAft>
                <a:spcPts val="2300"/>
              </a:spcAft>
              <a:buSzPts val="2000"/>
              <a:buChar char="■"/>
              <a:defRPr/>
            </a:lvl9pPr>
          </a:lstStyle>
          <a:p/>
        </p:txBody>
      </p:sp>
      <p:sp>
        <p:nvSpPr>
          <p:cNvPr id="119" name="Google Shape;119;p21"/>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22"/>
          <p:cNvSpPr txBox="1"/>
          <p:nvPr>
            <p:ph idx="1" type="body"/>
          </p:nvPr>
        </p:nvSpPr>
        <p:spPr>
          <a:xfrm>
            <a:off x="443307" y="8022424"/>
            <a:ext cx="8531627" cy="1147307"/>
          </a:xfrm>
          <a:prstGeom prst="rect">
            <a:avLst/>
          </a:prstGeom>
          <a:noFill/>
          <a:ln>
            <a:noFill/>
          </a:ln>
        </p:spPr>
        <p:txBody>
          <a:bodyPr anchorCtr="0" anchor="ctr" bIns="130025" lIns="130025" spcFirstLastPara="1" rIns="130025" wrap="square" tIns="130025">
            <a:noAutofit/>
          </a:bodyPr>
          <a:lstStyle>
            <a:lvl1pPr indent="-228600" lvl="0" marL="457200" algn="l">
              <a:lnSpc>
                <a:spcPct val="100000"/>
              </a:lnSpc>
              <a:spcBef>
                <a:spcPts val="0"/>
              </a:spcBef>
              <a:spcAft>
                <a:spcPts val="0"/>
              </a:spcAft>
              <a:buSzPts val="2600"/>
              <a:buNone/>
              <a:defRPr/>
            </a:lvl1pPr>
          </a:lstStyle>
          <a:p/>
        </p:txBody>
      </p:sp>
      <p:sp>
        <p:nvSpPr>
          <p:cNvPr id="122" name="Google Shape;122;p22"/>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p23"/>
          <p:cNvSpPr txBox="1"/>
          <p:nvPr>
            <p:ph hasCustomPrompt="1" type="title"/>
          </p:nvPr>
        </p:nvSpPr>
        <p:spPr>
          <a:xfrm>
            <a:off x="443307" y="2097540"/>
            <a:ext cx="12118187" cy="372352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17100"/>
              <a:buNone/>
              <a:defRPr sz="17100"/>
            </a:lvl1pPr>
            <a:lvl2pPr lvl="1" algn="ctr">
              <a:lnSpc>
                <a:spcPct val="100000"/>
              </a:lnSpc>
              <a:spcBef>
                <a:spcPts val="0"/>
              </a:spcBef>
              <a:spcAft>
                <a:spcPts val="0"/>
              </a:spcAft>
              <a:buSzPts val="17100"/>
              <a:buNone/>
              <a:defRPr sz="17100"/>
            </a:lvl2pPr>
            <a:lvl3pPr lvl="2" algn="ctr">
              <a:lnSpc>
                <a:spcPct val="100000"/>
              </a:lnSpc>
              <a:spcBef>
                <a:spcPts val="0"/>
              </a:spcBef>
              <a:spcAft>
                <a:spcPts val="0"/>
              </a:spcAft>
              <a:buSzPts val="17100"/>
              <a:buNone/>
              <a:defRPr sz="17100"/>
            </a:lvl3pPr>
            <a:lvl4pPr lvl="3" algn="ctr">
              <a:lnSpc>
                <a:spcPct val="100000"/>
              </a:lnSpc>
              <a:spcBef>
                <a:spcPts val="0"/>
              </a:spcBef>
              <a:spcAft>
                <a:spcPts val="0"/>
              </a:spcAft>
              <a:buSzPts val="17100"/>
              <a:buNone/>
              <a:defRPr sz="17100"/>
            </a:lvl4pPr>
            <a:lvl5pPr lvl="4" algn="ctr">
              <a:lnSpc>
                <a:spcPct val="100000"/>
              </a:lnSpc>
              <a:spcBef>
                <a:spcPts val="0"/>
              </a:spcBef>
              <a:spcAft>
                <a:spcPts val="0"/>
              </a:spcAft>
              <a:buSzPts val="17100"/>
              <a:buNone/>
              <a:defRPr sz="17100"/>
            </a:lvl5pPr>
            <a:lvl6pPr lvl="5" algn="ctr">
              <a:lnSpc>
                <a:spcPct val="100000"/>
              </a:lnSpc>
              <a:spcBef>
                <a:spcPts val="0"/>
              </a:spcBef>
              <a:spcAft>
                <a:spcPts val="0"/>
              </a:spcAft>
              <a:buSzPts val="17100"/>
              <a:buNone/>
              <a:defRPr sz="17100"/>
            </a:lvl6pPr>
            <a:lvl7pPr lvl="6" algn="ctr">
              <a:lnSpc>
                <a:spcPct val="100000"/>
              </a:lnSpc>
              <a:spcBef>
                <a:spcPts val="0"/>
              </a:spcBef>
              <a:spcAft>
                <a:spcPts val="0"/>
              </a:spcAft>
              <a:buSzPts val="17100"/>
              <a:buNone/>
              <a:defRPr sz="17100"/>
            </a:lvl7pPr>
            <a:lvl8pPr lvl="7" algn="ctr">
              <a:lnSpc>
                <a:spcPct val="100000"/>
              </a:lnSpc>
              <a:spcBef>
                <a:spcPts val="0"/>
              </a:spcBef>
              <a:spcAft>
                <a:spcPts val="0"/>
              </a:spcAft>
              <a:buSzPts val="17100"/>
              <a:buNone/>
              <a:defRPr sz="17100"/>
            </a:lvl8pPr>
            <a:lvl9pPr lvl="8" algn="ctr">
              <a:lnSpc>
                <a:spcPct val="100000"/>
              </a:lnSpc>
              <a:spcBef>
                <a:spcPts val="0"/>
              </a:spcBef>
              <a:spcAft>
                <a:spcPts val="0"/>
              </a:spcAft>
              <a:buSzPts val="17100"/>
              <a:buNone/>
              <a:defRPr sz="17100"/>
            </a:lvl9pPr>
          </a:lstStyle>
          <a:p>
            <a:r>
              <a:t>xx%</a:t>
            </a:r>
          </a:p>
        </p:txBody>
      </p:sp>
      <p:sp>
        <p:nvSpPr>
          <p:cNvPr id="125" name="Google Shape;125;p23"/>
          <p:cNvSpPr txBox="1"/>
          <p:nvPr>
            <p:ph idx="1" type="body"/>
          </p:nvPr>
        </p:nvSpPr>
        <p:spPr>
          <a:xfrm>
            <a:off x="443307" y="5977553"/>
            <a:ext cx="12118187" cy="2466560"/>
          </a:xfrm>
          <a:prstGeom prst="rect">
            <a:avLst/>
          </a:prstGeom>
          <a:noFill/>
          <a:ln>
            <a:noFill/>
          </a:ln>
        </p:spPr>
        <p:txBody>
          <a:bodyPr anchorCtr="0" anchor="t" bIns="130025" lIns="130025" spcFirstLastPara="1" rIns="130025" wrap="square" tIns="130025">
            <a:noAutofit/>
          </a:bodyPr>
          <a:lstStyle>
            <a:lvl1pPr indent="-393700" lvl="0" marL="457200" algn="ctr">
              <a:lnSpc>
                <a:spcPct val="115000"/>
              </a:lnSpc>
              <a:spcBef>
                <a:spcPts val="0"/>
              </a:spcBef>
              <a:spcAft>
                <a:spcPts val="0"/>
              </a:spcAft>
              <a:buSzPts val="2600"/>
              <a:buChar char="●"/>
              <a:defRPr/>
            </a:lvl1pPr>
            <a:lvl2pPr indent="-355600" lvl="1" marL="914400" algn="ctr">
              <a:lnSpc>
                <a:spcPct val="115000"/>
              </a:lnSpc>
              <a:spcBef>
                <a:spcPts val="2300"/>
              </a:spcBef>
              <a:spcAft>
                <a:spcPts val="0"/>
              </a:spcAft>
              <a:buSzPts val="2000"/>
              <a:buChar char="○"/>
              <a:defRPr/>
            </a:lvl2pPr>
            <a:lvl3pPr indent="-355600" lvl="2" marL="1371600" algn="ctr">
              <a:lnSpc>
                <a:spcPct val="115000"/>
              </a:lnSpc>
              <a:spcBef>
                <a:spcPts val="2300"/>
              </a:spcBef>
              <a:spcAft>
                <a:spcPts val="0"/>
              </a:spcAft>
              <a:buSzPts val="2000"/>
              <a:buChar char="■"/>
              <a:defRPr/>
            </a:lvl3pPr>
            <a:lvl4pPr indent="-355600" lvl="3" marL="1828800" algn="ctr">
              <a:lnSpc>
                <a:spcPct val="115000"/>
              </a:lnSpc>
              <a:spcBef>
                <a:spcPts val="2300"/>
              </a:spcBef>
              <a:spcAft>
                <a:spcPts val="0"/>
              </a:spcAft>
              <a:buSzPts val="2000"/>
              <a:buChar char="●"/>
              <a:defRPr/>
            </a:lvl4pPr>
            <a:lvl5pPr indent="-355600" lvl="4" marL="2286000" algn="ctr">
              <a:lnSpc>
                <a:spcPct val="115000"/>
              </a:lnSpc>
              <a:spcBef>
                <a:spcPts val="2300"/>
              </a:spcBef>
              <a:spcAft>
                <a:spcPts val="0"/>
              </a:spcAft>
              <a:buSzPts val="2000"/>
              <a:buChar char="○"/>
              <a:defRPr/>
            </a:lvl5pPr>
            <a:lvl6pPr indent="-355600" lvl="5" marL="2743200" algn="ctr">
              <a:lnSpc>
                <a:spcPct val="115000"/>
              </a:lnSpc>
              <a:spcBef>
                <a:spcPts val="2300"/>
              </a:spcBef>
              <a:spcAft>
                <a:spcPts val="0"/>
              </a:spcAft>
              <a:buSzPts val="2000"/>
              <a:buChar char="■"/>
              <a:defRPr/>
            </a:lvl6pPr>
            <a:lvl7pPr indent="-355600" lvl="6" marL="3200400" algn="ctr">
              <a:lnSpc>
                <a:spcPct val="115000"/>
              </a:lnSpc>
              <a:spcBef>
                <a:spcPts val="2300"/>
              </a:spcBef>
              <a:spcAft>
                <a:spcPts val="0"/>
              </a:spcAft>
              <a:buSzPts val="2000"/>
              <a:buChar char="●"/>
              <a:defRPr/>
            </a:lvl7pPr>
            <a:lvl8pPr indent="-355600" lvl="7" marL="3657600" algn="ctr">
              <a:lnSpc>
                <a:spcPct val="115000"/>
              </a:lnSpc>
              <a:spcBef>
                <a:spcPts val="2300"/>
              </a:spcBef>
              <a:spcAft>
                <a:spcPts val="0"/>
              </a:spcAft>
              <a:buSzPts val="2000"/>
              <a:buChar char="○"/>
              <a:defRPr/>
            </a:lvl8pPr>
            <a:lvl9pPr indent="-355600" lvl="8" marL="4114800" algn="ctr">
              <a:lnSpc>
                <a:spcPct val="115000"/>
              </a:lnSpc>
              <a:spcBef>
                <a:spcPts val="2300"/>
              </a:spcBef>
              <a:spcAft>
                <a:spcPts val="2300"/>
              </a:spcAft>
              <a:buSzPts val="2000"/>
              <a:buChar char="■"/>
              <a:defRPr/>
            </a:lvl9pPr>
          </a:lstStyle>
          <a:p/>
        </p:txBody>
      </p:sp>
      <p:sp>
        <p:nvSpPr>
          <p:cNvPr id="126" name="Google Shape;126;p23"/>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4"/>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26"/>
          <p:cNvSpPr txBox="1"/>
          <p:nvPr>
            <p:ph type="title"/>
          </p:nvPr>
        </p:nvSpPr>
        <p:spPr>
          <a:xfrm>
            <a:off x="894080" y="519289"/>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37" name="Google Shape;137;p26"/>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8" name="Google Shape;138;p26"/>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9" name="Google Shape;139;p26"/>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27"/>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SzPts val="2000"/>
              <a:buNone/>
              <a:defRPr b="0" i="0" sz="46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42" name="Google Shape;142;p27"/>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520700" lvl="0" marL="457200" marR="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43" name="Google Shape;143;p27"/>
          <p:cNvSpPr txBox="1"/>
          <p:nvPr>
            <p:ph idx="2"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44" name="Google Shape;144;p27"/>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5" name="Google Shape;145;p27"/>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6" name="Google Shape;146;p27"/>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7" name="Shape 147"/>
        <p:cNvGrpSpPr/>
        <p:nvPr/>
      </p:nvGrpSpPr>
      <p:grpSpPr>
        <a:xfrm>
          <a:off x="0" y="0"/>
          <a:ext cx="0" cy="0"/>
          <a:chOff x="0" y="0"/>
          <a:chExt cx="0" cy="0"/>
        </a:xfrm>
      </p:grpSpPr>
      <p:sp>
        <p:nvSpPr>
          <p:cNvPr id="148" name="Google Shape;148;p28"/>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SzPts val="2000"/>
              <a:buNone/>
              <a:defRPr b="0" i="0" sz="85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49" name="Google Shape;149;p28"/>
          <p:cNvSpPr txBox="1"/>
          <p:nvPr>
            <p:ph idx="1" type="subTitle"/>
          </p:nvPr>
        </p:nvSpPr>
        <p:spPr>
          <a:xfrm>
            <a:off x="1625600" y="5122898"/>
            <a:ext cx="9753600" cy="2354862"/>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34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8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9pPr>
          </a:lstStyle>
          <a:p/>
        </p:txBody>
      </p:sp>
      <p:sp>
        <p:nvSpPr>
          <p:cNvPr id="150" name="Google Shape;150;p28"/>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8"/>
          <p:cNvSpPr txBox="1"/>
          <p:nvPr>
            <p:ph idx="11" type="ftr"/>
          </p:nvPr>
        </p:nvSpPr>
        <p:spPr>
          <a:xfrm>
            <a:off x="4307840" y="9040142"/>
            <a:ext cx="7071360" cy="519289"/>
          </a:xfrm>
          <a:prstGeom prst="rect">
            <a:avLst/>
          </a:prstGeom>
          <a:noFill/>
          <a:ln>
            <a:noFill/>
          </a:ln>
        </p:spPr>
        <p:txBody>
          <a:bodyPr anchorCtr="0" anchor="ctr" bIns="130025" lIns="130025" spcFirstLastPara="1" rIns="130025" wrap="square" tIns="130025">
            <a:noAutofit/>
          </a:bodyPr>
          <a:lstStyle>
            <a:lvl1pPr lvl="0" marR="0" algn="r">
              <a:lnSpc>
                <a:spcPct val="100000"/>
              </a:lnSpc>
              <a:spcBef>
                <a:spcPts val="0"/>
              </a:spcBef>
              <a:spcAft>
                <a:spcPts val="0"/>
              </a:spcAft>
              <a:buSzPts val="2000"/>
              <a:buNone/>
              <a:defRPr b="0" i="0" sz="1700" u="none" cap="none" strike="noStrike">
                <a:solidFill>
                  <a:srgbClr val="FF0000"/>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2" name="Google Shape;152;p28"/>
          <p:cNvSpPr txBox="1"/>
          <p:nvPr>
            <p:ph idx="12" type="sldNum"/>
          </p:nvPr>
        </p:nvSpPr>
        <p:spPr>
          <a:xfrm>
            <a:off x="11379200" y="9040142"/>
            <a:ext cx="73152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3" name="Shape 153"/>
        <p:cNvGrpSpPr/>
        <p:nvPr/>
      </p:nvGrpSpPr>
      <p:grpSpPr>
        <a:xfrm>
          <a:off x="0" y="0"/>
          <a:ext cx="0" cy="0"/>
          <a:chOff x="0" y="0"/>
          <a:chExt cx="0" cy="0"/>
        </a:xfrm>
      </p:grpSpPr>
      <p:sp>
        <p:nvSpPr>
          <p:cNvPr id="154" name="Google Shape;154;p29"/>
          <p:cNvSpPr txBox="1"/>
          <p:nvPr>
            <p:ph type="title"/>
          </p:nvPr>
        </p:nvSpPr>
        <p:spPr>
          <a:xfrm>
            <a:off x="894080" y="519289"/>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55" name="Google Shape;155;p29"/>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6" name="Google Shape;156;p29"/>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9"/>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FF0000"/>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9"/>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30"/>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SzPts val="2000"/>
              <a:buNone/>
              <a:defRPr b="0" i="0" sz="85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61" name="Google Shape;161;p30"/>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rgbClr val="888888"/>
              </a:buClr>
              <a:buSzPts val="3400"/>
              <a:buFont typeface="Arial"/>
              <a:buNone/>
              <a:defRPr b="0" i="0" sz="2800" u="none" cap="none" strike="noStrike">
                <a:solidFill>
                  <a:srgbClr val="888888"/>
                </a:solidFill>
                <a:latin typeface="Calibri"/>
                <a:ea typeface="Calibri"/>
                <a:cs typeface="Calibri"/>
                <a:sym typeface="Calibri"/>
              </a:defRPr>
            </a:lvl2pPr>
            <a:lvl3pPr indent="-228600" lvl="2" marL="1371600" marR="0" algn="l">
              <a:lnSpc>
                <a:spcPct val="90000"/>
              </a:lnSpc>
              <a:spcBef>
                <a:spcPts val="700"/>
              </a:spcBef>
              <a:spcAft>
                <a:spcPts val="0"/>
              </a:spcAft>
              <a:buClr>
                <a:srgbClr val="888888"/>
              </a:buClr>
              <a:buSzPts val="2800"/>
              <a:buFont typeface="Arial"/>
              <a:buNone/>
              <a:defRPr b="0" i="0" sz="2600" u="none" cap="none" strike="noStrike">
                <a:solidFill>
                  <a:srgbClr val="888888"/>
                </a:solidFill>
                <a:latin typeface="Calibri"/>
                <a:ea typeface="Calibri"/>
                <a:cs typeface="Calibri"/>
                <a:sym typeface="Calibri"/>
              </a:defRPr>
            </a:lvl3pPr>
            <a:lvl4pPr indent="-228600" lvl="3" marL="18288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4pPr>
            <a:lvl5pPr indent="-228600" lvl="4" marL="22860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5pPr>
            <a:lvl6pPr indent="-228600" lvl="5" marL="27432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6pPr>
            <a:lvl7pPr indent="-228600" lvl="6" marL="32004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7pPr>
            <a:lvl8pPr indent="-228600" lvl="7" marL="36576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8pPr>
            <a:lvl9pPr indent="-228600" lvl="8" marL="41148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9pPr>
          </a:lstStyle>
          <a:p/>
        </p:txBody>
      </p:sp>
      <p:sp>
        <p:nvSpPr>
          <p:cNvPr id="162" name="Google Shape;162;p30"/>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30"/>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30"/>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5" name="Shape 165"/>
        <p:cNvGrpSpPr/>
        <p:nvPr/>
      </p:nvGrpSpPr>
      <p:grpSpPr>
        <a:xfrm>
          <a:off x="0" y="0"/>
          <a:ext cx="0" cy="0"/>
          <a:chOff x="0" y="0"/>
          <a:chExt cx="0" cy="0"/>
        </a:xfrm>
      </p:grpSpPr>
      <p:sp>
        <p:nvSpPr>
          <p:cNvPr id="166" name="Google Shape;166;p31"/>
          <p:cNvSpPr txBox="1"/>
          <p:nvPr>
            <p:ph type="title"/>
          </p:nvPr>
        </p:nvSpPr>
        <p:spPr>
          <a:xfrm>
            <a:off x="894080" y="519289"/>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67" name="Google Shape;167;p31"/>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8" name="Google Shape;168;p31"/>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9" name="Google Shape;169;p31"/>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31"/>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1" name="Google Shape;171;p31"/>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2" name="Shape 172"/>
        <p:cNvGrpSpPr/>
        <p:nvPr/>
      </p:nvGrpSpPr>
      <p:grpSpPr>
        <a:xfrm>
          <a:off x="0" y="0"/>
          <a:ext cx="0" cy="0"/>
          <a:chOff x="0" y="0"/>
          <a:chExt cx="0" cy="0"/>
        </a:xfrm>
      </p:grpSpPr>
      <p:sp>
        <p:nvSpPr>
          <p:cNvPr id="173" name="Google Shape;173;p32"/>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74" name="Google Shape;174;p32"/>
          <p:cNvSpPr txBox="1"/>
          <p:nvPr>
            <p:ph idx="1" type="body"/>
          </p:nvPr>
        </p:nvSpPr>
        <p:spPr>
          <a:xfrm>
            <a:off x="895775" y="2390987"/>
            <a:ext cx="5501639"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75" name="Google Shape;175;p32"/>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6" name="Google Shape;176;p32"/>
          <p:cNvSpPr txBox="1"/>
          <p:nvPr>
            <p:ph idx="3" type="body"/>
          </p:nvPr>
        </p:nvSpPr>
        <p:spPr>
          <a:xfrm>
            <a:off x="6583680" y="2390987"/>
            <a:ext cx="5528734"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77" name="Google Shape;177;p32"/>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8" name="Google Shape;178;p32"/>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9" name="Google Shape;179;p32"/>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0" name="Google Shape;180;p32"/>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1" name="Shape 181"/>
        <p:cNvGrpSpPr/>
        <p:nvPr/>
      </p:nvGrpSpPr>
      <p:grpSpPr>
        <a:xfrm>
          <a:off x="0" y="0"/>
          <a:ext cx="0" cy="0"/>
          <a:chOff x="0" y="0"/>
          <a:chExt cx="0" cy="0"/>
        </a:xfrm>
      </p:grpSpPr>
      <p:sp>
        <p:nvSpPr>
          <p:cNvPr id="182" name="Google Shape;182;p33"/>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3" name="Google Shape;183;p33"/>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4" name="Google Shape;184;p33"/>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5" name="Shape 185"/>
        <p:cNvGrpSpPr/>
        <p:nvPr/>
      </p:nvGrpSpPr>
      <p:grpSpPr>
        <a:xfrm>
          <a:off x="0" y="0"/>
          <a:ext cx="0" cy="0"/>
          <a:chOff x="0" y="0"/>
          <a:chExt cx="0" cy="0"/>
        </a:xfrm>
      </p:grpSpPr>
      <p:sp>
        <p:nvSpPr>
          <p:cNvPr id="186" name="Google Shape;186;p34"/>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SzPts val="2000"/>
              <a:buNone/>
              <a:defRPr b="0" i="0" sz="46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87" name="Google Shape;187;p34"/>
          <p:cNvSpPr/>
          <p:nvPr>
            <p:ph idx="2" type="pic"/>
          </p:nvPr>
        </p:nvSpPr>
        <p:spPr>
          <a:xfrm>
            <a:off x="5528734" y="1404339"/>
            <a:ext cx="6583680" cy="6931378"/>
          </a:xfrm>
          <a:prstGeom prst="rect">
            <a:avLst/>
          </a:prstGeom>
          <a:noFill/>
          <a:ln>
            <a:noFill/>
          </a:ln>
        </p:spPr>
      </p:sp>
      <p:sp>
        <p:nvSpPr>
          <p:cNvPr id="188" name="Google Shape;188;p34"/>
          <p:cNvSpPr txBox="1"/>
          <p:nvPr>
            <p:ph idx="1"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89" name="Google Shape;189;p34"/>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0" name="Google Shape;190;p34"/>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1" name="Google Shape;191;p34"/>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2" name="Shape 192"/>
        <p:cNvGrpSpPr/>
        <p:nvPr/>
      </p:nvGrpSpPr>
      <p:grpSpPr>
        <a:xfrm>
          <a:off x="0" y="0"/>
          <a:ext cx="0" cy="0"/>
          <a:chOff x="0" y="0"/>
          <a:chExt cx="0" cy="0"/>
        </a:xfrm>
      </p:grpSpPr>
      <p:sp>
        <p:nvSpPr>
          <p:cNvPr id="193" name="Google Shape;193;p35"/>
          <p:cNvSpPr txBox="1"/>
          <p:nvPr>
            <p:ph type="title"/>
          </p:nvPr>
        </p:nvSpPr>
        <p:spPr>
          <a:xfrm>
            <a:off x="894080" y="519289"/>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94" name="Google Shape;194;p35"/>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95" name="Google Shape;195;p35"/>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6" name="Google Shape;196;p35"/>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7" name="Google Shape;197;p35"/>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8" name="Shape 198"/>
        <p:cNvGrpSpPr/>
        <p:nvPr/>
      </p:nvGrpSpPr>
      <p:grpSpPr>
        <a:xfrm>
          <a:off x="0" y="0"/>
          <a:ext cx="0" cy="0"/>
          <a:chOff x="0" y="0"/>
          <a:chExt cx="0" cy="0"/>
        </a:xfrm>
      </p:grpSpPr>
      <p:sp>
        <p:nvSpPr>
          <p:cNvPr id="199" name="Google Shape;199;p36"/>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200" name="Google Shape;200;p36"/>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01" name="Google Shape;201;p36"/>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2" name="Google Shape;202;p36"/>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3" name="Google Shape;203;p36"/>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0" name="Shape 210"/>
        <p:cNvGrpSpPr/>
        <p:nvPr/>
      </p:nvGrpSpPr>
      <p:grpSpPr>
        <a:xfrm>
          <a:off x="0" y="0"/>
          <a:ext cx="0" cy="0"/>
          <a:chOff x="0" y="0"/>
          <a:chExt cx="0" cy="0"/>
        </a:xfrm>
      </p:grpSpPr>
      <p:sp>
        <p:nvSpPr>
          <p:cNvPr id="211" name="Google Shape;211;p3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3" name="Google Shape;213;p3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4" name="Google Shape;214;p3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5" name="Shape 215"/>
        <p:cNvGrpSpPr/>
        <p:nvPr/>
      </p:nvGrpSpPr>
      <p:grpSpPr>
        <a:xfrm>
          <a:off x="0" y="0"/>
          <a:ext cx="0" cy="0"/>
          <a:chOff x="0" y="0"/>
          <a:chExt cx="0" cy="0"/>
        </a:xfrm>
      </p:grpSpPr>
      <p:sp>
        <p:nvSpPr>
          <p:cNvPr id="216" name="Google Shape;216;p3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7" name="Google Shape;217;p39"/>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18" name="Google Shape;218;p3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0" name="Google Shape;220;p3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1" name="Shape 221"/>
        <p:cNvGrpSpPr/>
        <p:nvPr/>
      </p:nvGrpSpPr>
      <p:grpSpPr>
        <a:xfrm>
          <a:off x="0" y="0"/>
          <a:ext cx="0" cy="0"/>
          <a:chOff x="0" y="0"/>
          <a:chExt cx="0" cy="0"/>
        </a:xfrm>
      </p:grpSpPr>
      <p:sp>
        <p:nvSpPr>
          <p:cNvPr id="222" name="Google Shape;222;p40"/>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3" name="Google Shape;223;p40"/>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224" name="Google Shape;224;p4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4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6" name="Google Shape;226;p4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7" name="Shape 227"/>
        <p:cNvGrpSpPr/>
        <p:nvPr/>
      </p:nvGrpSpPr>
      <p:grpSpPr>
        <a:xfrm>
          <a:off x="0" y="0"/>
          <a:ext cx="0" cy="0"/>
          <a:chOff x="0" y="0"/>
          <a:chExt cx="0" cy="0"/>
        </a:xfrm>
      </p:grpSpPr>
      <p:sp>
        <p:nvSpPr>
          <p:cNvPr id="228" name="Google Shape;228;p41"/>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9" name="Google Shape;229;p41"/>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30" name="Google Shape;230;p41"/>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31" name="Google Shape;231;p4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2" name="Google Shape;232;p4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3" name="Google Shape;233;p4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4" name="Shape 234"/>
        <p:cNvGrpSpPr/>
        <p:nvPr/>
      </p:nvGrpSpPr>
      <p:grpSpPr>
        <a:xfrm>
          <a:off x="0" y="0"/>
          <a:ext cx="0" cy="0"/>
          <a:chOff x="0" y="0"/>
          <a:chExt cx="0" cy="0"/>
        </a:xfrm>
      </p:grpSpPr>
      <p:sp>
        <p:nvSpPr>
          <p:cNvPr id="235" name="Google Shape;235;p42"/>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6" name="Google Shape;236;p42"/>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37" name="Google Shape;237;p42"/>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38" name="Google Shape;238;p42"/>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39" name="Google Shape;239;p42"/>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40" name="Google Shape;240;p4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1" name="Google Shape;241;p4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2" name="Google Shape;242;p4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3" name="Shape 243"/>
        <p:cNvGrpSpPr/>
        <p:nvPr/>
      </p:nvGrpSpPr>
      <p:grpSpPr>
        <a:xfrm>
          <a:off x="0" y="0"/>
          <a:ext cx="0" cy="0"/>
          <a:chOff x="0" y="0"/>
          <a:chExt cx="0" cy="0"/>
        </a:xfrm>
      </p:grpSpPr>
      <p:sp>
        <p:nvSpPr>
          <p:cNvPr id="244" name="Google Shape;244;p43"/>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5" name="Google Shape;245;p43"/>
          <p:cNvSpPr/>
          <p:nvPr>
            <p:ph idx="2" type="pic"/>
          </p:nvPr>
        </p:nvSpPr>
        <p:spPr>
          <a:xfrm>
            <a:off x="5528734" y="1404339"/>
            <a:ext cx="6583680" cy="6931378"/>
          </a:xfrm>
          <a:prstGeom prst="rect">
            <a:avLst/>
          </a:prstGeom>
          <a:noFill/>
          <a:ln>
            <a:noFill/>
          </a:ln>
        </p:spPr>
      </p:sp>
      <p:sp>
        <p:nvSpPr>
          <p:cNvPr id="246" name="Google Shape;246;p43"/>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47" name="Google Shape;247;p4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8" name="Google Shape;248;p4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9" name="Google Shape;249;p4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0" name="Shape 250"/>
        <p:cNvGrpSpPr/>
        <p:nvPr/>
      </p:nvGrpSpPr>
      <p:grpSpPr>
        <a:xfrm>
          <a:off x="0" y="0"/>
          <a:ext cx="0" cy="0"/>
          <a:chOff x="0" y="0"/>
          <a:chExt cx="0" cy="0"/>
        </a:xfrm>
      </p:grpSpPr>
      <p:sp>
        <p:nvSpPr>
          <p:cNvPr id="251" name="Google Shape;251;p4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2" name="Google Shape;252;p44"/>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3" name="Google Shape;253;p4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4" name="Google Shape;254;p4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5" name="Google Shape;255;p4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6" name="Shape 256"/>
        <p:cNvGrpSpPr/>
        <p:nvPr/>
      </p:nvGrpSpPr>
      <p:grpSpPr>
        <a:xfrm>
          <a:off x="0" y="0"/>
          <a:ext cx="0" cy="0"/>
          <a:chOff x="0" y="0"/>
          <a:chExt cx="0" cy="0"/>
        </a:xfrm>
      </p:grpSpPr>
      <p:sp>
        <p:nvSpPr>
          <p:cNvPr id="257" name="Google Shape;257;p45"/>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8" name="Google Shape;258;p45"/>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9" name="Google Shape;259;p4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0" name="Google Shape;260;p4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1" name="Google Shape;261;p4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theme" Target="../theme/theme4.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9pPr>
          </a:lstStyle>
          <a:p/>
        </p:txBody>
      </p:sp>
      <p:sp>
        <p:nvSpPr>
          <p:cNvPr id="86" name="Google Shape;86;p13"/>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55600" lvl="1" marL="9144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2pPr>
            <a:lvl3pPr indent="-355600" lvl="2" marL="13716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55600" lvl="3" marL="18288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55600" lvl="5" marL="27432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6pPr>
            <a:lvl7pPr indent="-355600" lvl="6" marL="32004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7pPr>
            <a:lvl8pPr indent="-355600" lvl="7" marL="36576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8pPr>
            <a:lvl9pPr indent="-355600" lvl="8" marL="4114800" marR="0" rtl="0" algn="l">
              <a:lnSpc>
                <a:spcPct val="115000"/>
              </a:lnSpc>
              <a:spcBef>
                <a:spcPts val="2300"/>
              </a:spcBef>
              <a:spcAft>
                <a:spcPts val="2300"/>
              </a:spcAft>
              <a:buClr>
                <a:schemeClr val="dk2"/>
              </a:buClr>
              <a:buSzPts val="2000"/>
              <a:buFont typeface="Arial"/>
              <a:buChar char="■"/>
              <a:defRPr b="0" i="0" sz="2000" u="none" cap="none" strike="noStrike">
                <a:solidFill>
                  <a:schemeClr val="dk2"/>
                </a:solidFill>
                <a:latin typeface="Arial"/>
                <a:ea typeface="Arial"/>
                <a:cs typeface="Arial"/>
                <a:sym typeface="Arial"/>
              </a:defRPr>
            </a:lvl9pPr>
          </a:lstStyle>
          <a:p/>
        </p:txBody>
      </p:sp>
      <p:sp>
        <p:nvSpPr>
          <p:cNvPr id="87" name="Google Shape;87;p13"/>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25"/>
          <p:cNvSpPr txBox="1"/>
          <p:nvPr>
            <p:ph type="title"/>
          </p:nvPr>
        </p:nvSpPr>
        <p:spPr>
          <a:xfrm>
            <a:off x="894080" y="519289"/>
            <a:ext cx="11216640" cy="1885245"/>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9pPr>
          </a:lstStyle>
          <a:p/>
        </p:txBody>
      </p:sp>
      <p:sp>
        <p:nvSpPr>
          <p:cNvPr id="131" name="Google Shape;131;p25"/>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32" name="Google Shape;132;p25"/>
          <p:cNvSpPr txBox="1"/>
          <p:nvPr>
            <p:ph idx="10" type="dt"/>
          </p:nvPr>
        </p:nvSpPr>
        <p:spPr>
          <a:xfrm>
            <a:off x="894080" y="9040142"/>
            <a:ext cx="2926080"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33" name="Google Shape;133;p25"/>
          <p:cNvSpPr txBox="1"/>
          <p:nvPr>
            <p:ph idx="11" type="ftr"/>
          </p:nvPr>
        </p:nvSpPr>
        <p:spPr>
          <a:xfrm>
            <a:off x="4307840" y="9040142"/>
            <a:ext cx="7245210" cy="519289"/>
          </a:xfrm>
          <a:prstGeom prst="rect">
            <a:avLst/>
          </a:prstGeom>
          <a:noFill/>
          <a:ln>
            <a:noFill/>
          </a:ln>
        </p:spPr>
        <p:txBody>
          <a:bodyPr anchorCtr="0" anchor="ctr" bIns="130025" lIns="130025" spcFirstLastPara="1" rIns="130025" wrap="square" tIns="130025">
            <a:noAutofit/>
          </a:bodyPr>
          <a:lstStyle>
            <a:lvl1pPr lvl="0" marR="0" rtl="0" algn="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34" name="Google Shape;134;p25"/>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206" name="Google Shape;206;p37"/>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07" name="Google Shape;207;p3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08" name="Google Shape;208;p3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09" name="Google Shape;209;p3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11" Type="http://schemas.openxmlformats.org/officeDocument/2006/relationships/hyperlink" Target="https://creativecommons.org/licenses/by-sa/4.0/deed.es" TargetMode="External"/><Relationship Id="rId10" Type="http://schemas.openxmlformats.org/officeDocument/2006/relationships/image" Target="../media/image2.png"/><Relationship Id="rId12" Type="http://schemas.openxmlformats.org/officeDocument/2006/relationships/hyperlink" Target="https://misionleccionesbiblicas.org/" TargetMode="External"/><Relationship Id="rId9" Type="http://schemas.openxmlformats.org/officeDocument/2006/relationships/hyperlink" Target="https://creativecommons.org/licenses/by/2.0/" TargetMode="External"/><Relationship Id="rId5" Type="http://schemas.openxmlformats.org/officeDocument/2006/relationships/image" Target="../media/image1.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6" title="02.02 Dios llama a Abram_Cover.png"/>
          <p:cNvPicPr preferRelativeResize="0"/>
          <p:nvPr/>
        </p:nvPicPr>
        <p:blipFill rotWithShape="1">
          <a:blip r:embed="rId3">
            <a:alphaModFix/>
          </a:blip>
          <a:srcRect b="0" l="0" r="0" t="0"/>
          <a:stretch/>
        </p:blipFill>
        <p:spPr>
          <a:xfrm>
            <a:off x="0" y="-109403"/>
            <a:ext cx="13150685" cy="9863005"/>
          </a:xfrm>
          <a:prstGeom prst="rect">
            <a:avLst/>
          </a:prstGeom>
          <a:noFill/>
          <a:ln>
            <a:noFill/>
          </a:ln>
        </p:spPr>
      </p:pic>
      <p:sp>
        <p:nvSpPr>
          <p:cNvPr id="267" name="Google Shape;267;p4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268" name="Google Shape;268;p4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5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2" name="Google Shape;342;p5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43" name="Google Shape;343;p5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5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0" name="Google Shape;350;p5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51" name="Google Shape;351;p5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57"/>
          <p:cNvPicPr preferRelativeResize="0"/>
          <p:nvPr/>
        </p:nvPicPr>
        <p:blipFill rotWithShape="1">
          <a:blip r:embed="rId3">
            <a:alphaModFix/>
          </a:blip>
          <a:srcRect b="0" l="0" r="30788" t="26986"/>
          <a:stretch/>
        </p:blipFill>
        <p:spPr>
          <a:xfrm>
            <a:off x="0" y="0"/>
            <a:ext cx="14535680" cy="10182400"/>
          </a:xfrm>
          <a:prstGeom prst="rect">
            <a:avLst/>
          </a:prstGeom>
          <a:noFill/>
          <a:ln>
            <a:noFill/>
          </a:ln>
        </p:spPr>
      </p:pic>
      <p:sp>
        <p:nvSpPr>
          <p:cNvPr id="358" name="Google Shape;358;p57"/>
          <p:cNvSpPr txBox="1"/>
          <p:nvPr/>
        </p:nvSpPr>
        <p:spPr>
          <a:xfrm>
            <a:off x="6023710" y="90847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59" name="Google Shape;359;p57"/>
          <p:cNvSpPr txBox="1"/>
          <p:nvPr/>
        </p:nvSpPr>
        <p:spPr>
          <a:xfrm>
            <a:off x="13375855" y="90934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8"/>
          <p:cNvSpPr txBox="1"/>
          <p:nvPr>
            <p:ph type="title"/>
          </p:nvPr>
        </p:nvSpPr>
        <p:spPr>
          <a:xfrm>
            <a:off x="896338" y="650240"/>
            <a:ext cx="8385387" cy="887307"/>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SzPts val="2000"/>
              <a:buNone/>
            </a:pPr>
            <a:r>
              <a:rPr b="0" i="0" lang="cs-CZ" sz="4600" u="none" cap="none" strike="noStrike">
                <a:solidFill>
                  <a:schemeClr val="dk1"/>
                </a:solidFill>
                <a:latin typeface="Calibri"/>
                <a:ea typeface="Calibri"/>
                <a:cs typeface="Calibri"/>
                <a:sym typeface="Calibri"/>
              </a:rPr>
              <a:t>Teacher Notes Page</a:t>
            </a:r>
            <a:endParaRPr b="0" i="0" sz="4600" u="none" cap="none" strike="noStrike">
              <a:solidFill>
                <a:schemeClr val="dk1"/>
              </a:solidFill>
              <a:latin typeface="Calibri"/>
              <a:ea typeface="Calibri"/>
              <a:cs typeface="Calibri"/>
              <a:sym typeface="Calibri"/>
            </a:endParaRPr>
          </a:p>
        </p:txBody>
      </p:sp>
      <p:sp>
        <p:nvSpPr>
          <p:cNvPr id="365" name="Google Shape;365;p58"/>
          <p:cNvSpPr txBox="1"/>
          <p:nvPr>
            <p:ph idx="2" type="body"/>
          </p:nvPr>
        </p:nvSpPr>
        <p:spPr>
          <a:xfrm>
            <a:off x="896338" y="1803965"/>
            <a:ext cx="4855080" cy="7236177"/>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None/>
            </a:pPr>
            <a:r>
              <a:rPr lang="cs-CZ" sz="1400"/>
              <a:t>1. Portada: Dios llama a Abram  (Génesis 12:1-9)</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cs-CZ" sz="1400"/>
              <a:t>2. Hace mucho tiempo, un hombre llamado Abram amaba mucho a Dios y tenía fe en Él. Abram y su esposa Sarai vivían en la ciudad de Harán, donde también vivían muchos de los parientes de Abram. Lamentablemente, Abram y Sarai no podían tener hijos. Debió haber sido triste para ellos pensar en cómo nunca tendrían nietos y bisnietos, pero esto no impidió que Abram tuviera fe en Dios.</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cs-CZ" sz="1400"/>
              <a:t>3. Dios amaba a Abram y Sarai, pero también amaba a todas las otras familias del mundo. Así que Dios hizo un plan para bendecir a todos. Su plan era que usaría a Abram y Sarai para comenzar una familia que se haría muy, muy grande. Su familia sería tan grande que se convertiría en una nación. Esta nación luego ayudaría al mundo. Todos en el mundo algún día serían bendecidos a través de la familia de Abram.</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cs-CZ" sz="1400"/>
              <a:t>4. Así que un día, Dios le dijo a Abram que dejara su país y a sus parientes y fuera a una nueva tierra. Dios no dijo dónde estaba la nueva tierra. Solo le dijo a Abram que se fuera y que se lo mostraría más tarde.</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cs-CZ" sz="1400"/>
              <a:t>5. La fe significa creer que algo es verdad, incluso si no puedes verlo. Abram tenía fe en Dios aunque no podía verlo.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cs-CZ" sz="1400"/>
              <a:t>6. En el libro de Santiago en la Biblia leemos: “Es lo mismo con la fe. Si la fe no hace nada, entonces esa fe está muerta.” Santiago 2:17. Algunas personas podrían decir que tienen fe en Dios, pero tienen demasiado miedo o desobediencia para obedecerle. Ese tipo de fe es como una fe muerta.</a:t>
            </a:r>
            <a:endParaRPr sz="1400"/>
          </a:p>
          <a:p>
            <a:pPr indent="0" lvl="0" marL="0" marR="0" rtl="0" algn="l">
              <a:lnSpc>
                <a:spcPct val="100000"/>
              </a:lnSpc>
              <a:spcBef>
                <a:spcPts val="0"/>
              </a:spcBef>
              <a:spcAft>
                <a:spcPts val="0"/>
              </a:spcAft>
              <a:buNone/>
            </a:pPr>
            <a:r>
              <a:t/>
            </a:r>
            <a:endParaRPr sz="1400"/>
          </a:p>
        </p:txBody>
      </p:sp>
      <p:sp>
        <p:nvSpPr>
          <p:cNvPr id="366" name="Google Shape;366;p58"/>
          <p:cNvSpPr txBox="1"/>
          <p:nvPr/>
        </p:nvSpPr>
        <p:spPr>
          <a:xfrm>
            <a:off x="6575667" y="855698"/>
            <a:ext cx="5713419" cy="8184444"/>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400"/>
              <a:buFont typeface="Arial"/>
              <a:buNone/>
            </a:pPr>
            <a:r>
              <a:rPr lang="cs-CZ">
                <a:solidFill>
                  <a:schemeClr val="dk1"/>
                </a:solidFill>
                <a:latin typeface="Calibri"/>
                <a:ea typeface="Calibri"/>
                <a:cs typeface="Calibri"/>
                <a:sym typeface="Calibri"/>
              </a:rPr>
              <a:t>7. Pero Abram tenía una fe viva. Confiaba en Dios y estaba dispuesto a hacer lo que Dios decía. El sobrino de Abram, Lot, y todos los sirvientes y ayudantes de Abram también se unieron a ellos. Todos habrían estado muy ocupados durante muchos días. Habrían empacado todas sus cosas y cargado los objetos grandes y pesados en sus camellos. Sus sirvientes y ayudantes habrían reunido todas las ovejas, vacas y burros de Abram para el viaje. ¡Finalmente, todo estaría listo! Abram y sus parientes dejaron su país de origen para siempre. Ahora vivirían en tiendas y viajarían a donde Dios les dijera que fueran.</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cs-CZ">
                <a:solidFill>
                  <a:schemeClr val="dk1"/>
                </a:solidFill>
                <a:latin typeface="Calibri"/>
                <a:ea typeface="Calibri"/>
                <a:cs typeface="Calibri"/>
                <a:sym typeface="Calibri"/>
              </a:rPr>
              <a:t>8. En la tierra de Canaán, Dios le dijo a Abram que mirara bien a su alrededor. Otras personas vivían allí, pero algún día los hijos y nietos de Abram poseerían esta tierra.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cs-CZ">
                <a:solidFill>
                  <a:schemeClr val="dk1"/>
                </a:solidFill>
                <a:latin typeface="Calibri"/>
                <a:ea typeface="Calibri"/>
                <a:cs typeface="Calibri"/>
                <a:sym typeface="Calibri"/>
              </a:rPr>
              <a:t>9. Se detuvieron en un lugar llamado Siquem para que Abram pudiera construir un altar de piedras y adorar a Dios. Más tarde se detuvieron en un lugar llamado Betel e hicieron lo mismo.</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cs-CZ">
                <a:solidFill>
                  <a:schemeClr val="dk1"/>
                </a:solidFill>
                <a:latin typeface="Calibri"/>
                <a:ea typeface="Calibri"/>
                <a:cs typeface="Calibri"/>
                <a:sym typeface="Calibri"/>
              </a:rPr>
              <a:t>10. Más tarde irían a otros lugares como Egipto. Abram no era un hombre perfecto que hiciera lo correcto cada vez, pero continuó teniendo una fe viva en Dios. Y Dios fue fiel a Sus promesas a Abram y lo protegió. Dios tenía un plan especial para Abram.</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cs-CZ">
                <a:solidFill>
                  <a:schemeClr val="dk1"/>
                </a:solidFill>
                <a:latin typeface="Calibri"/>
                <a:ea typeface="Calibri"/>
                <a:cs typeface="Calibri"/>
                <a:sym typeface="Calibri"/>
              </a:rPr>
              <a:t>11. Y ¿recuerda cómo Abram y Sarai no tenían hijos? Dios prometió que eso cambiaría algún día. Dios quería que Abram tuviera una familia que trajera bendiciones a todos. Dios comenzaría una gran nación a partir de Abram.</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cs-CZ">
                <a:solidFill>
                  <a:schemeClr val="dk1"/>
                </a:solidFill>
                <a:latin typeface="Calibri"/>
                <a:ea typeface="Calibri"/>
                <a:cs typeface="Calibri"/>
                <a:sym typeface="Calibri"/>
              </a:rPr>
              <a:t>12. En el futuro, Dios le diría a Abram: –Te bendeciré mucho y haré que tus descendientes sean tan numerosos como las estrellas en el cielo y como la arena en la orilla del mar. Tus descendientes tomarán posesión de las ciudades de sus enemigos y a través de tu descendencia todas las naciones de la tierra serán bendecidas porque me obedeciste. ¿Puedes contar los granos de arena en la orilla del mar?</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
        <p:nvSpPr>
          <p:cNvPr id="367" name="Google Shape;367;p5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68" name="Google Shape;368;p5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9"/>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cs-CZ"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cs-CZ" sz="1800" u="sng" cap="none" strike="noStrike">
                <a:solidFill>
                  <a:schemeClr val="hlink"/>
                </a:solidFill>
                <a:latin typeface="Calibri"/>
                <a:ea typeface="Calibri"/>
                <a:cs typeface="Calibri"/>
                <a:sym typeface="Calibri"/>
                <a:hlinkClick r:id="rId3"/>
              </a:rPr>
              <a:t>misionleccionesbiblicas.org</a:t>
            </a:r>
            <a:r>
              <a:rPr b="0" i="0" lang="cs-CZ"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cs-CZ" sz="1800" u="sng" cap="none" strike="noStrike">
                <a:solidFill>
                  <a:schemeClr val="hlink"/>
                </a:solidFill>
                <a:latin typeface="Calibri"/>
                <a:ea typeface="Calibri"/>
                <a:cs typeface="Calibri"/>
                <a:sym typeface="Calibri"/>
                <a:hlinkClick r:id="rId4"/>
              </a:rPr>
              <a:t>www.missionbibleclass.org</a:t>
            </a:r>
            <a:r>
              <a:rPr b="0" i="0" lang="cs-CZ"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75" name="Google Shape;375;p59"/>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76" name="Google Shape;376;p59"/>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cs-CZ" sz="2300"/>
              <a:t>Atribución: </a:t>
            </a:r>
            <a:r>
              <a:rPr lang="cs-CZ" sz="2300"/>
              <a:t>Esta ayuda visual fue construida por Mary Nelson </a:t>
            </a:r>
            <a:r>
              <a:rPr lang="cs-CZ" sz="2300" u="sng">
                <a:solidFill>
                  <a:schemeClr val="hlink"/>
                </a:solidFill>
                <a:hlinkClick r:id="rId6"/>
              </a:rPr>
              <a:t>www.missionbibleclass.org</a:t>
            </a:r>
            <a:r>
              <a:rPr lang="cs-CZ" sz="2300"/>
              <a:t>  utilizando:</a:t>
            </a:r>
            <a:endParaRPr sz="2300"/>
          </a:p>
          <a:p>
            <a:pPr indent="-431800" lvl="0" marL="647700" rtl="0" algn="l">
              <a:lnSpc>
                <a:spcPct val="100000"/>
              </a:lnSpc>
              <a:spcBef>
                <a:spcPts val="1400"/>
              </a:spcBef>
              <a:spcAft>
                <a:spcPts val="0"/>
              </a:spcAft>
              <a:buSzPct val="86956"/>
              <a:buChar char="●"/>
            </a:pPr>
            <a:r>
              <a:rPr lang="cs-CZ" sz="2300"/>
              <a:t>Recopilación de textos y diapositivas de Mary Nelson</a:t>
            </a:r>
            <a:endParaRPr sz="2300"/>
          </a:p>
          <a:p>
            <a:pPr indent="-448944" lvl="0" marL="647700" rtl="0" algn="l">
              <a:lnSpc>
                <a:spcPct val="100000"/>
              </a:lnSpc>
              <a:spcBef>
                <a:spcPts val="0"/>
              </a:spcBef>
              <a:spcAft>
                <a:spcPts val="0"/>
              </a:spcAft>
              <a:buSzPct val="100000"/>
              <a:buChar char="●"/>
            </a:pPr>
            <a:r>
              <a:rPr lang="cs-CZ" sz="2300"/>
              <a:t>Texto y diapositivas de Mary Nelson</a:t>
            </a:r>
            <a:endParaRPr sz="2300"/>
          </a:p>
          <a:p>
            <a:pPr indent="-431800" lvl="0" marL="647700" rtl="0" algn="l">
              <a:lnSpc>
                <a:spcPct val="100000"/>
              </a:lnSpc>
              <a:spcBef>
                <a:spcPts val="0"/>
              </a:spcBef>
              <a:spcAft>
                <a:spcPts val="0"/>
              </a:spcAft>
              <a:buSzPct val="86956"/>
              <a:buChar char="●"/>
            </a:pPr>
            <a:r>
              <a:rPr lang="cs-CZ" sz="2300"/>
              <a:t>Ilustraciones de Sweet Publishing </a:t>
            </a:r>
            <a:r>
              <a:rPr lang="cs-CZ" sz="2300" u="sng">
                <a:solidFill>
                  <a:schemeClr val="hlink"/>
                </a:solidFill>
                <a:hlinkClick r:id="rId7"/>
              </a:rPr>
              <a:t>http://sweetpublishing.com/</a:t>
            </a:r>
            <a:r>
              <a:rPr lang="cs-CZ" sz="2300"/>
              <a:t> </a:t>
            </a:r>
            <a:br>
              <a:rPr lang="cs-CZ" sz="2300"/>
            </a:br>
            <a:r>
              <a:rPr lang="cs-CZ" sz="2300"/>
              <a:t>Acceso a través de </a:t>
            </a:r>
            <a:r>
              <a:rPr lang="cs-CZ" sz="2300" u="sng">
                <a:solidFill>
                  <a:schemeClr val="hlink"/>
                </a:solidFill>
                <a:hlinkClick r:id="rId8"/>
              </a:rPr>
              <a:t>www.freebibleimages.org</a:t>
            </a:r>
            <a:r>
              <a:rPr lang="cs-CZ" sz="2300"/>
              <a:t>  </a:t>
            </a:r>
            <a:endParaRPr sz="2300"/>
          </a:p>
          <a:p>
            <a:pPr indent="-448944" lvl="0" marL="647700" rtl="0" algn="l">
              <a:lnSpc>
                <a:spcPct val="100000"/>
              </a:lnSpc>
              <a:spcBef>
                <a:spcPts val="0"/>
              </a:spcBef>
              <a:spcAft>
                <a:spcPts val="0"/>
              </a:spcAft>
              <a:buSzPct val="100000"/>
              <a:buChar char="●"/>
            </a:pPr>
            <a:r>
              <a:rPr lang="cs-CZ" sz="2300"/>
              <a:t>La última diapositiva de arena es «Sea Veggies», de Lamoix, vía Flickr, con licencia Creative Commons </a:t>
            </a:r>
            <a:r>
              <a:rPr lang="cs-CZ" sz="2300" u="sng">
                <a:solidFill>
                  <a:schemeClr val="hlink"/>
                </a:solidFill>
                <a:hlinkClick r:id="rId9"/>
              </a:rPr>
              <a:t>https://creativecommons.org/licenses/by/2.0/</a:t>
            </a:r>
            <a:r>
              <a:rPr lang="cs-CZ" sz="2300"/>
              <a:t>. </a:t>
            </a:r>
            <a:endParaRPr sz="2300"/>
          </a:p>
          <a:p>
            <a:pPr indent="0" lvl="0" marL="0" rtl="0" algn="l">
              <a:lnSpc>
                <a:spcPct val="100000"/>
              </a:lnSpc>
              <a:spcBef>
                <a:spcPts val="0"/>
              </a:spcBef>
              <a:spcAft>
                <a:spcPts val="0"/>
              </a:spcAft>
              <a:buNone/>
            </a:pPr>
            <a:r>
              <a:rPr b="1" lang="cs-CZ" sz="2300">
                <a:solidFill>
                  <a:srgbClr val="000000"/>
                </a:solidFill>
              </a:rPr>
              <a:t>A</a:t>
            </a:r>
            <a:r>
              <a:rPr b="1" lang="cs-CZ" sz="2300">
                <a:solidFill>
                  <a:srgbClr val="000000"/>
                </a:solidFill>
              </a:rPr>
              <a:t>lteración: </a:t>
            </a:r>
            <a:r>
              <a:rPr lang="cs-CZ" sz="2300">
                <a:solidFill>
                  <a:srgbClr val="000000"/>
                </a:solidFill>
              </a:rPr>
              <a:t>Texto añadido a la portada </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cs-CZ" sz="2300">
                <a:solidFill>
                  <a:srgbClr val="000000"/>
                </a:solidFill>
              </a:rPr>
              <a:t>Diapositivas 5 y 6 fueron añadidas</a:t>
            </a:r>
            <a:endParaRPr sz="2300">
              <a:solidFill>
                <a:srgbClr val="000000"/>
              </a:solidFill>
            </a:endParaRPr>
          </a:p>
          <a:p>
            <a:pPr indent="0" lvl="0" marL="0" rtl="0" algn="l">
              <a:lnSpc>
                <a:spcPct val="100000"/>
              </a:lnSpc>
              <a:spcBef>
                <a:spcPts val="0"/>
              </a:spcBef>
              <a:spcAft>
                <a:spcPts val="0"/>
              </a:spcAft>
              <a:buNone/>
            </a:pPr>
            <a:r>
              <a:t/>
            </a:r>
            <a:endParaRPr sz="2300">
              <a:solidFill>
                <a:srgbClr val="000000"/>
              </a:solidFill>
            </a:endParaRPr>
          </a:p>
        </p:txBody>
      </p:sp>
      <p:pic>
        <p:nvPicPr>
          <p:cNvPr id="377" name="Google Shape;377;p59"/>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78" name="Google Shape;378;p59"/>
          <p:cNvSpPr txBox="1"/>
          <p:nvPr/>
        </p:nvSpPr>
        <p:spPr>
          <a:xfrm>
            <a:off x="894080" y="2292147"/>
            <a:ext cx="11030100" cy="85830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cs-CZ"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cs-CZ" sz="2000" u="sng" cap="none" strike="noStrike">
                <a:solidFill>
                  <a:schemeClr val="hlink"/>
                </a:solidFill>
                <a:latin typeface="Calibri"/>
                <a:ea typeface="Calibri"/>
                <a:cs typeface="Calibri"/>
                <a:sym typeface="Calibri"/>
                <a:hlinkClick r:id="rId11"/>
              </a:rPr>
              <a:t>https://creativecommons.org/licenses/by-sa/4.0/deed.es</a:t>
            </a:r>
            <a:r>
              <a:rPr b="0" i="0" lang="cs-CZ"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79" name="Google Shape;379;p59"/>
          <p:cNvSpPr txBox="1"/>
          <p:nvPr/>
        </p:nvSpPr>
        <p:spPr>
          <a:xfrm>
            <a:off x="6210900" y="1375850"/>
            <a:ext cx="61599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cs-CZ" sz="1600" u="none" cap="none" strike="noStrike">
                <a:solidFill>
                  <a:srgbClr val="000000"/>
                </a:solidFill>
                <a:latin typeface="Calibri"/>
                <a:ea typeface="Calibri"/>
                <a:cs typeface="Calibri"/>
                <a:sym typeface="Calibri"/>
              </a:rPr>
              <a:t>Puede descargar este pase de diapositivas de</a:t>
            </a:r>
            <a:r>
              <a:rPr b="1" i="0" lang="cs-CZ" sz="1600" u="none" cap="none" strike="noStrike">
                <a:solidFill>
                  <a:srgbClr val="000000"/>
                </a:solidFill>
                <a:latin typeface="Calibri"/>
                <a:ea typeface="Calibri"/>
                <a:cs typeface="Calibri"/>
                <a:sym typeface="Calibri"/>
              </a:rPr>
              <a:t> </a:t>
            </a:r>
            <a:r>
              <a:rPr b="1" i="0" lang="cs-CZ" sz="1600" u="sng" cap="none" strike="noStrike">
                <a:solidFill>
                  <a:schemeClr val="hlink"/>
                </a:solidFill>
                <a:latin typeface="Calibri"/>
                <a:ea typeface="Calibri"/>
                <a:cs typeface="Calibri"/>
                <a:sym typeface="Calibri"/>
                <a:hlinkClick r:id="rId12"/>
              </a:rPr>
              <a:t>misionleccionesbiblicas.org</a:t>
            </a:r>
            <a:r>
              <a:rPr b="1" i="0" lang="cs-CZ"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80" name="Google Shape;380;p59"/>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a:t>
            </a:r>
            <a:r>
              <a:rPr lang="cs-CZ" sz="1400">
                <a:latin typeface="Calibri"/>
                <a:ea typeface="Calibri"/>
                <a:cs typeface="Calibri"/>
                <a:sym typeface="Calibri"/>
              </a:rPr>
              <a:t>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81" name="Google Shape;381;p59"/>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99"/>
        </a:solidFill>
      </p:bgPr>
    </p:bg>
    <p:spTree>
      <p:nvGrpSpPr>
        <p:cNvPr id="273" name="Shape 273"/>
        <p:cNvGrpSpPr/>
        <p:nvPr/>
      </p:nvGrpSpPr>
      <p:grpSpPr>
        <a:xfrm>
          <a:off x="0" y="0"/>
          <a:ext cx="0" cy="0"/>
          <a:chOff x="0" y="0"/>
          <a:chExt cx="0" cy="0"/>
        </a:xfrm>
      </p:grpSpPr>
      <p:pic>
        <p:nvPicPr>
          <p:cNvPr id="274" name="Google Shape;274;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5" name="Google Shape;275;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276" name="Google Shape;276;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3" name="Google Shape;283;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284" name="Google Shape;284;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1" name="Google Shape;291;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292" name="Google Shape;292;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567"/>
        </a:solidFill>
      </p:bgPr>
    </p:bg>
    <p:spTree>
      <p:nvGrpSpPr>
        <p:cNvPr id="297" name="Shape 297"/>
        <p:cNvGrpSpPr/>
        <p:nvPr/>
      </p:nvGrpSpPr>
      <p:grpSpPr>
        <a:xfrm>
          <a:off x="0" y="0"/>
          <a:ext cx="0" cy="0"/>
          <a:chOff x="0" y="0"/>
          <a:chExt cx="0" cy="0"/>
        </a:xfrm>
      </p:grpSpPr>
      <p:sp>
        <p:nvSpPr>
          <p:cNvPr id="298" name="Google Shape;298;p50"/>
          <p:cNvSpPr txBox="1"/>
          <p:nvPr>
            <p:ph type="title"/>
          </p:nvPr>
        </p:nvSpPr>
        <p:spPr>
          <a:xfrm>
            <a:off x="894080" y="1225974"/>
            <a:ext cx="11216640" cy="6089226"/>
          </a:xfrm>
          <a:prstGeom prst="rect">
            <a:avLst/>
          </a:prstGeom>
          <a:noFill/>
          <a:ln>
            <a:noFill/>
          </a:ln>
        </p:spPr>
        <p:txBody>
          <a:bodyPr anchorCtr="0" anchor="ctr" bIns="65000" lIns="130025" spcFirstLastPara="1" rIns="130025" wrap="square" tIns="65000">
            <a:noAutofit/>
          </a:bodyPr>
          <a:lstStyle/>
          <a:p>
            <a:pPr indent="0" lvl="0" marL="0" marR="0" rtl="0" algn="ctr">
              <a:lnSpc>
                <a:spcPct val="90000"/>
              </a:lnSpc>
              <a:spcBef>
                <a:spcPts val="0"/>
              </a:spcBef>
              <a:spcAft>
                <a:spcPts val="0"/>
              </a:spcAft>
              <a:buSzPts val="2000"/>
              <a:buNone/>
            </a:pPr>
            <a:r>
              <a:rPr b="0" i="0" lang="cs-CZ" sz="8500" u="none" cap="none" strike="noStrike">
                <a:solidFill>
                  <a:schemeClr val="dk1"/>
                </a:solidFill>
                <a:latin typeface="Calibri"/>
                <a:ea typeface="Calibri"/>
                <a:cs typeface="Calibri"/>
                <a:sym typeface="Calibri"/>
              </a:rPr>
              <a:t>“</a:t>
            </a:r>
            <a:r>
              <a:rPr lang="cs-CZ" sz="8500"/>
              <a:t>Ahora bien, fe es la realidad de lo que esperamos. Es la prueba palpable de lo que no podemos ver.</a:t>
            </a:r>
            <a:r>
              <a:rPr b="0" i="0" lang="cs-CZ" sz="8500" u="none" cap="none" strike="noStrike">
                <a:solidFill>
                  <a:schemeClr val="dk1"/>
                </a:solidFill>
                <a:latin typeface="Calibri"/>
                <a:ea typeface="Calibri"/>
                <a:cs typeface="Calibri"/>
                <a:sym typeface="Calibri"/>
              </a:rPr>
              <a:t>”</a:t>
            </a:r>
            <a:endParaRPr/>
          </a:p>
        </p:txBody>
      </p:sp>
      <p:sp>
        <p:nvSpPr>
          <p:cNvPr id="299" name="Google Shape;299;p50"/>
          <p:cNvSpPr txBox="1"/>
          <p:nvPr/>
        </p:nvSpPr>
        <p:spPr>
          <a:xfrm>
            <a:off x="1147921" y="6850681"/>
            <a:ext cx="11216700" cy="2345700"/>
          </a:xfrm>
          <a:prstGeom prst="rect">
            <a:avLst/>
          </a:prstGeom>
          <a:noFill/>
          <a:ln>
            <a:noFill/>
          </a:ln>
        </p:spPr>
        <p:txBody>
          <a:bodyPr anchorCtr="0" anchor="ctr" bIns="65000" lIns="130025" spcFirstLastPara="1" rIns="130025" wrap="square" tIns="65000">
            <a:noAutofit/>
          </a:bodyPr>
          <a:lstStyle/>
          <a:p>
            <a:pPr indent="0" lvl="0" marL="0" marR="0" rtl="0" algn="ctr">
              <a:lnSpc>
                <a:spcPct val="90000"/>
              </a:lnSpc>
              <a:spcBef>
                <a:spcPts val="0"/>
              </a:spcBef>
              <a:spcAft>
                <a:spcPts val="0"/>
              </a:spcAft>
              <a:buClr>
                <a:schemeClr val="dk1"/>
              </a:buClr>
              <a:buSzPts val="3900"/>
              <a:buFont typeface="Calibri"/>
              <a:buNone/>
            </a:pPr>
            <a:r>
              <a:rPr lang="cs-CZ" sz="3900">
                <a:solidFill>
                  <a:schemeClr val="dk1"/>
                </a:solidFill>
                <a:latin typeface="Calibri"/>
                <a:ea typeface="Calibri"/>
                <a:cs typeface="Calibri"/>
                <a:sym typeface="Calibri"/>
              </a:rPr>
              <a:t>Hebreos 11:1 (PDT)</a:t>
            </a:r>
            <a:endParaRPr b="0" i="0" sz="2000" u="none" cap="none" strike="noStrike">
              <a:solidFill>
                <a:srgbClr val="000000"/>
              </a:solidFill>
              <a:latin typeface="Arial"/>
              <a:ea typeface="Arial"/>
              <a:cs typeface="Arial"/>
              <a:sym typeface="Arial"/>
            </a:endParaRPr>
          </a:p>
        </p:txBody>
      </p:sp>
      <p:sp>
        <p:nvSpPr>
          <p:cNvPr id="300" name="Google Shape;300;p50"/>
          <p:cNvSpPr txBox="1"/>
          <p:nvPr/>
        </p:nvSpPr>
        <p:spPr>
          <a:xfrm>
            <a:off x="4572010" y="895086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01" name="Google Shape;301;p50"/>
          <p:cNvSpPr txBox="1"/>
          <p:nvPr/>
        </p:nvSpPr>
        <p:spPr>
          <a:xfrm>
            <a:off x="11924155" y="89595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567"/>
        </a:solidFill>
      </p:bgPr>
    </p:bg>
    <p:spTree>
      <p:nvGrpSpPr>
        <p:cNvPr id="306" name="Shape 306"/>
        <p:cNvGrpSpPr/>
        <p:nvPr/>
      </p:nvGrpSpPr>
      <p:grpSpPr>
        <a:xfrm>
          <a:off x="0" y="0"/>
          <a:ext cx="0" cy="0"/>
          <a:chOff x="0" y="0"/>
          <a:chExt cx="0" cy="0"/>
        </a:xfrm>
      </p:grpSpPr>
      <p:sp>
        <p:nvSpPr>
          <p:cNvPr id="307" name="Google Shape;307;p51"/>
          <p:cNvSpPr txBox="1"/>
          <p:nvPr>
            <p:ph type="title"/>
          </p:nvPr>
        </p:nvSpPr>
        <p:spPr>
          <a:xfrm>
            <a:off x="894080" y="1828800"/>
            <a:ext cx="11216640" cy="5012267"/>
          </a:xfrm>
          <a:prstGeom prst="rect">
            <a:avLst/>
          </a:prstGeom>
          <a:noFill/>
          <a:ln>
            <a:noFill/>
          </a:ln>
        </p:spPr>
        <p:txBody>
          <a:bodyPr anchorCtr="0" anchor="ctr" bIns="65000" lIns="130025" spcFirstLastPara="1" rIns="130025" wrap="square" tIns="65000">
            <a:noAutofit/>
          </a:bodyPr>
          <a:lstStyle/>
          <a:p>
            <a:pPr indent="0" lvl="0" marL="0" marR="0" rtl="0" algn="ctr">
              <a:lnSpc>
                <a:spcPct val="90000"/>
              </a:lnSpc>
              <a:spcBef>
                <a:spcPts val="0"/>
              </a:spcBef>
              <a:spcAft>
                <a:spcPts val="0"/>
              </a:spcAft>
              <a:buSzPts val="2000"/>
              <a:buNone/>
            </a:pPr>
            <a:r>
              <a:rPr b="0" i="0" lang="cs-CZ" sz="8500" u="none" cap="none" strike="noStrike">
                <a:solidFill>
                  <a:schemeClr val="dk1"/>
                </a:solidFill>
                <a:latin typeface="Calibri"/>
                <a:ea typeface="Calibri"/>
                <a:cs typeface="Calibri"/>
                <a:sym typeface="Calibri"/>
              </a:rPr>
              <a:t>“</a:t>
            </a:r>
            <a:r>
              <a:rPr lang="cs-CZ" sz="8500"/>
              <a:t>De la misma manera, </a:t>
            </a:r>
            <a:endParaRPr sz="8500"/>
          </a:p>
          <a:p>
            <a:pPr indent="0" lvl="0" marL="0" marR="0" rtl="0" algn="ctr">
              <a:lnSpc>
                <a:spcPct val="90000"/>
              </a:lnSpc>
              <a:spcBef>
                <a:spcPts val="0"/>
              </a:spcBef>
              <a:spcAft>
                <a:spcPts val="0"/>
              </a:spcAft>
              <a:buSzPts val="2000"/>
              <a:buNone/>
            </a:pPr>
            <a:r>
              <a:rPr lang="cs-CZ" sz="8500"/>
              <a:t>si la fe no está acompañada de hechos, así sola está muerta.</a:t>
            </a:r>
            <a:r>
              <a:rPr b="0" i="0" lang="cs-CZ" sz="8500" u="none" cap="none" strike="noStrike">
                <a:solidFill>
                  <a:schemeClr val="dk1"/>
                </a:solidFill>
                <a:latin typeface="Calibri"/>
                <a:ea typeface="Calibri"/>
                <a:cs typeface="Calibri"/>
                <a:sym typeface="Calibri"/>
              </a:rPr>
              <a:t>”</a:t>
            </a:r>
            <a:endParaRPr/>
          </a:p>
        </p:txBody>
      </p:sp>
      <p:sp>
        <p:nvSpPr>
          <p:cNvPr id="308" name="Google Shape;308;p51"/>
          <p:cNvSpPr/>
          <p:nvPr/>
        </p:nvSpPr>
        <p:spPr>
          <a:xfrm>
            <a:off x="894080" y="7157340"/>
            <a:ext cx="11604900" cy="742800"/>
          </a:xfrm>
          <a:prstGeom prst="rect">
            <a:avLst/>
          </a:prstGeom>
          <a:noFill/>
          <a:ln>
            <a:noFill/>
          </a:ln>
        </p:spPr>
        <p:txBody>
          <a:bodyPr anchorCtr="0" anchor="t" bIns="65000" lIns="130025" spcFirstLastPara="1" rIns="130025" wrap="square" tIns="65000">
            <a:noAutofit/>
          </a:bodyPr>
          <a:lstStyle/>
          <a:p>
            <a:pPr indent="0" lvl="0" marL="0" marR="0" rtl="0" algn="ctr">
              <a:lnSpc>
                <a:spcPct val="100000"/>
              </a:lnSpc>
              <a:spcBef>
                <a:spcPts val="0"/>
              </a:spcBef>
              <a:spcAft>
                <a:spcPts val="0"/>
              </a:spcAft>
              <a:buClr>
                <a:srgbClr val="000000"/>
              </a:buClr>
              <a:buSzPts val="4000"/>
              <a:buFont typeface="Arial"/>
              <a:buNone/>
            </a:pPr>
            <a:r>
              <a:rPr lang="cs-CZ" sz="4000">
                <a:solidFill>
                  <a:schemeClr val="dk1"/>
                </a:solidFill>
                <a:latin typeface="Calibri"/>
                <a:ea typeface="Calibri"/>
                <a:cs typeface="Calibri"/>
                <a:sym typeface="Calibri"/>
              </a:rPr>
              <a:t>Santiago </a:t>
            </a:r>
            <a:r>
              <a:rPr b="0" i="0" lang="cs-CZ" sz="4000" u="none" cap="none" strike="noStrike">
                <a:solidFill>
                  <a:schemeClr val="dk1"/>
                </a:solidFill>
                <a:latin typeface="Calibri"/>
                <a:ea typeface="Calibri"/>
                <a:cs typeface="Calibri"/>
                <a:sym typeface="Calibri"/>
              </a:rPr>
              <a:t>2</a:t>
            </a:r>
            <a:r>
              <a:rPr lang="cs-CZ" sz="4000">
                <a:solidFill>
                  <a:schemeClr val="dk1"/>
                </a:solidFill>
                <a:latin typeface="Calibri"/>
                <a:ea typeface="Calibri"/>
                <a:cs typeface="Calibri"/>
                <a:sym typeface="Calibri"/>
              </a:rPr>
              <a:t>:</a:t>
            </a:r>
            <a:r>
              <a:rPr b="0" i="0" lang="cs-CZ" sz="4000" u="none" cap="none" strike="noStrike">
                <a:solidFill>
                  <a:schemeClr val="dk1"/>
                </a:solidFill>
                <a:latin typeface="Calibri"/>
                <a:ea typeface="Calibri"/>
                <a:cs typeface="Calibri"/>
                <a:sym typeface="Calibri"/>
              </a:rPr>
              <a:t>17</a:t>
            </a:r>
            <a:r>
              <a:rPr lang="cs-CZ" sz="4000">
                <a:solidFill>
                  <a:schemeClr val="dk1"/>
                </a:solidFill>
                <a:latin typeface="Calibri"/>
                <a:ea typeface="Calibri"/>
                <a:cs typeface="Calibri"/>
                <a:sym typeface="Calibri"/>
              </a:rPr>
              <a:t> (PDT)</a:t>
            </a:r>
            <a:endParaRPr b="0" i="0" sz="2000" u="none" cap="none" strike="noStrike">
              <a:solidFill>
                <a:srgbClr val="000000"/>
              </a:solidFill>
              <a:latin typeface="Arial"/>
              <a:ea typeface="Arial"/>
              <a:cs typeface="Arial"/>
              <a:sym typeface="Arial"/>
            </a:endParaRPr>
          </a:p>
        </p:txBody>
      </p:sp>
      <p:sp>
        <p:nvSpPr>
          <p:cNvPr id="309" name="Google Shape;309;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10" name="Google Shape;310;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7" name="Google Shape;317;p5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18" name="Google Shape;318;p5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5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5" name="Google Shape;325;p53"/>
          <p:cNvSpPr txBox="1"/>
          <p:nvPr>
            <p:ph idx="12" type="sldNum"/>
          </p:nvPr>
        </p:nvSpPr>
        <p:spPr>
          <a:xfrm>
            <a:off x="11553050" y="9040142"/>
            <a:ext cx="557670" cy="519289"/>
          </a:xfrm>
          <a:prstGeom prst="rect">
            <a:avLst/>
          </a:prstGeom>
          <a:noFill/>
          <a:ln>
            <a:noFill/>
          </a:ln>
        </p:spPr>
        <p:txBody>
          <a:bodyPr anchorCtr="0" anchor="ctr" bIns="65000" lIns="130025" spcFirstLastPara="1" rIns="130025" wrap="square" tIns="65000">
            <a:noAutofit/>
          </a:bodyPr>
          <a:lstStyle/>
          <a:p>
            <a:pPr indent="0" lvl="0" marL="0" marR="0" rtl="0" algn="r">
              <a:lnSpc>
                <a:spcPct val="100000"/>
              </a:lnSpc>
              <a:spcBef>
                <a:spcPts val="0"/>
              </a:spcBef>
              <a:spcAft>
                <a:spcPts val="0"/>
              </a:spcAft>
              <a:buSzPts val="1700"/>
              <a:buNone/>
            </a:pPr>
            <a:fld id="{00000000-1234-1234-1234-123412341234}" type="slidenum">
              <a:rPr b="0" i="0" lang="cs-CZ" sz="1700" u="none" cap="none" strike="noStrike">
                <a:solidFill>
                  <a:srgbClr val="888888"/>
                </a:solidFill>
                <a:latin typeface="Calibri"/>
                <a:ea typeface="Calibri"/>
                <a:cs typeface="Calibri"/>
                <a:sym typeface="Calibri"/>
              </a:rPr>
              <a:t>‹#›</a:t>
            </a:fld>
            <a:endParaRPr b="0" i="0" sz="1700" u="none" cap="none" strike="noStrike">
              <a:solidFill>
                <a:srgbClr val="888888"/>
              </a:solidFill>
              <a:latin typeface="Calibri"/>
              <a:ea typeface="Calibri"/>
              <a:cs typeface="Calibri"/>
              <a:sym typeface="Calibri"/>
            </a:endParaRPr>
          </a:p>
        </p:txBody>
      </p:sp>
      <p:sp>
        <p:nvSpPr>
          <p:cNvPr id="326" name="Google Shape;326;p5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solidFill>
                  <a:schemeClr val="lt1"/>
                </a:solidFill>
                <a:latin typeface="Calibri"/>
                <a:ea typeface="Calibri"/>
                <a:cs typeface="Calibri"/>
                <a:sym typeface="Calibri"/>
              </a:rPr>
              <a:t>    misionleccionesbiblicas.org    </a:t>
            </a:r>
            <a:r>
              <a:rPr lang="cs-CZ">
                <a:solidFill>
                  <a:schemeClr val="lt1"/>
                </a:solidFill>
                <a:latin typeface="Calibri"/>
                <a:ea typeface="Calibri"/>
                <a:cs typeface="Calibri"/>
                <a:sym typeface="Calibri"/>
              </a:rPr>
              <a:t>Dios llama a Abram</a:t>
            </a:r>
            <a:endParaRPr sz="1400">
              <a:solidFill>
                <a:schemeClr val="lt1"/>
              </a:solidFill>
              <a:latin typeface="Calibri"/>
              <a:ea typeface="Calibri"/>
              <a:cs typeface="Calibri"/>
              <a:sym typeface="Calibri"/>
            </a:endParaRPr>
          </a:p>
        </p:txBody>
      </p:sp>
      <p:sp>
        <p:nvSpPr>
          <p:cNvPr id="327" name="Google Shape;327;p5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5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4" name="Google Shape;334;p5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cs-CZ" sz="1400">
                <a:latin typeface="Calibri"/>
                <a:ea typeface="Calibri"/>
                <a:cs typeface="Calibri"/>
                <a:sym typeface="Calibri"/>
              </a:rPr>
              <a:t>    misionleccionesbiblicas.org    </a:t>
            </a:r>
            <a:r>
              <a:rPr lang="cs-CZ">
                <a:latin typeface="Calibri"/>
                <a:ea typeface="Calibri"/>
                <a:cs typeface="Calibri"/>
                <a:sym typeface="Calibri"/>
              </a:rPr>
              <a:t>Dios llama a Abram</a:t>
            </a:r>
            <a:endParaRPr sz="1400">
              <a:latin typeface="Calibri"/>
              <a:ea typeface="Calibri"/>
              <a:cs typeface="Calibri"/>
              <a:sym typeface="Calibri"/>
            </a:endParaRPr>
          </a:p>
        </p:txBody>
      </p:sp>
      <p:sp>
        <p:nvSpPr>
          <p:cNvPr id="335" name="Google Shape;335;p5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cs-CZ"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