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0" r:id="rId3"/>
    <p:sldMasterId id="2147483691" r:id="rId4"/>
    <p:sldMasterId id="2147483692" r:id="rId5"/>
    <p:sldMasterId id="214748369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6" Type="http://schemas.openxmlformats.org/officeDocument/2006/relationships/slide" Target="slides/slide9.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798f22882f_2_45:notes"/>
          <p:cNvSpPr/>
          <p:nvPr>
            <p:ph idx="2" type="sldImg"/>
          </p:nvPr>
        </p:nvSpPr>
        <p:spPr>
          <a:xfrm>
            <a:off x="126028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3798f22882f_2_45:notes"/>
          <p:cNvSpPr txBox="1"/>
          <p:nvPr>
            <p:ph idx="1" type="body"/>
          </p:nvPr>
        </p:nvSpPr>
        <p:spPr>
          <a:xfrm>
            <a:off x="755968" y="5078605"/>
            <a:ext cx="6047740" cy="4811310"/>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Clr>
                <a:schemeClr val="dk1"/>
              </a:buClr>
              <a:buSzPts val="1200"/>
              <a:buFont typeface="Arial"/>
              <a:buNone/>
            </a:pPr>
            <a:r>
              <a:rPr lang="en-GB" sz="1600">
                <a:solidFill>
                  <a:schemeClr val="dk1"/>
                </a:solidFill>
                <a:latin typeface="Calibri"/>
                <a:ea typeface="Calibri"/>
                <a:cs typeface="Calibri"/>
                <a:sym typeface="Calibri"/>
              </a:rPr>
              <a:t>1. Portada: La Torre de Babel (Génesis 11:1-9)</a:t>
            </a:r>
            <a:endParaRPr sz="16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798f22882f_2_12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3798f22882f_2_12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Clr>
                <a:schemeClr val="dk1"/>
              </a:buClr>
              <a:buSzPts val="1200"/>
              <a:buFont typeface="Arial"/>
              <a:buNone/>
            </a:pPr>
            <a:r>
              <a:rPr lang="en-GB" sz="1600">
                <a:solidFill>
                  <a:schemeClr val="dk1"/>
                </a:solidFill>
                <a:latin typeface="Calibri"/>
                <a:ea typeface="Calibri"/>
                <a:cs typeface="Calibri"/>
                <a:sym typeface="Calibri"/>
              </a:rPr>
              <a:t>2. Después del diluvio, la gente tuvo que empezar de nuevo. Los hijos de Noé tuvieron familias grandes y pronto había mucha gente. Lamentablemente, la gente comenzó a olvidarse de Dios. Dios quería que se mudaran a otros lugares, pero decidieron quedarse juntos en una sola ciudad.</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284" name="Google Shape;284;g3798f22882f_2_12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798f22882f_2_134: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3798f22882f_2_134: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Clr>
                <a:schemeClr val="dk1"/>
              </a:buClr>
              <a:buSzPts val="1200"/>
              <a:buFont typeface="Arial"/>
              <a:buNone/>
            </a:pPr>
            <a:r>
              <a:rPr lang="en-GB" sz="1600">
                <a:solidFill>
                  <a:schemeClr val="dk1"/>
                </a:solidFill>
                <a:latin typeface="Calibri"/>
                <a:ea typeface="Calibri"/>
                <a:cs typeface="Calibri"/>
                <a:sym typeface="Calibri"/>
              </a:rPr>
              <a:t>3. Con el tiempo, comenzaron a olvidarse de Dios y solo pensaban en cuán buenos constructores eran. ¡Estaban tan orgullosos de sí mismos! La gente quería construir algo para mostrar cuán buenos eran y para ser famosos. Decidieron construir una torre muy alta.</a:t>
            </a:r>
            <a:endParaRPr b="0" i="0" sz="1300" u="none" cap="none" strike="noStrike">
              <a:solidFill>
                <a:schemeClr val="dk1"/>
              </a:solidFill>
              <a:latin typeface="Calibri"/>
              <a:ea typeface="Calibri"/>
              <a:cs typeface="Calibri"/>
              <a:sym typeface="Calibri"/>
            </a:endParaRPr>
          </a:p>
        </p:txBody>
      </p:sp>
      <p:sp>
        <p:nvSpPr>
          <p:cNvPr id="292" name="Google Shape;292;g3798f22882f_2_134: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798f22882f_2_14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g3798f22882f_2_141: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Clr>
                <a:schemeClr val="dk1"/>
              </a:buClr>
              <a:buSzPts val="1200"/>
              <a:buFont typeface="Arial"/>
              <a:buNone/>
            </a:pPr>
            <a:r>
              <a:rPr lang="en-GB" sz="1600">
                <a:solidFill>
                  <a:schemeClr val="dk1"/>
                </a:solidFill>
                <a:latin typeface="Calibri"/>
                <a:ea typeface="Calibri"/>
                <a:cs typeface="Calibri"/>
                <a:sym typeface="Calibri"/>
              </a:rPr>
              <a:t>4. ¿Sabes qué significa la palabra “orgullo”? Puede tener un significado bueno o malo.</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rPr lang="en-GB" sz="1600">
                <a:solidFill>
                  <a:schemeClr val="dk1"/>
                </a:solidFill>
                <a:latin typeface="Calibri"/>
                <a:ea typeface="Calibri"/>
                <a:cs typeface="Calibri"/>
                <a:sym typeface="Calibri"/>
              </a:rPr>
              <a:t>El Orgullo Bueno es cuando te sientes bien contigo mismo porque has hecho un buen trabajo o eres parte de algo bueno que te hace feliz. Podrías sentirte orgulloso de la forma en que has aprendido algo nuevo en la escuela o podrías estar orgulloso de tu familia. A Dios le gusta cuando sentimos este tipo de orgullo.</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rPr lang="en-GB" sz="1600">
                <a:solidFill>
                  <a:schemeClr val="dk1"/>
                </a:solidFill>
                <a:latin typeface="Calibri"/>
                <a:ea typeface="Calibri"/>
                <a:cs typeface="Calibri"/>
                <a:sym typeface="Calibri"/>
              </a:rPr>
              <a:t>El Orgullo Malo es cuando piensas demasiado bien de ti mismo. Si tienes un orgullo malo, podrías pensar que eres mejor de lo que realmente eres. También podrías menospreciar a otras personas y pensar que eres mejor que ellas. Este tipo de orgullo se conoce como arrogancia y Dios no quiere que tengamos este tipo de orgullo.</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t/>
            </a:r>
            <a:endParaRPr sz="1600">
              <a:solidFill>
                <a:schemeClr val="dk1"/>
              </a:solidFill>
              <a:latin typeface="Calibri"/>
              <a:ea typeface="Calibri"/>
              <a:cs typeface="Calibri"/>
              <a:sym typeface="Calibri"/>
            </a:endParaRPr>
          </a:p>
        </p:txBody>
      </p:sp>
      <p:sp>
        <p:nvSpPr>
          <p:cNvPr id="300" name="Google Shape;300;g3798f22882f_2_141: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798f22882f_2_150: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3798f22882f_2_150: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Clr>
                <a:schemeClr val="dk1"/>
              </a:buClr>
              <a:buSzPts val="1200"/>
              <a:buFont typeface="Arial"/>
              <a:buNone/>
            </a:pPr>
            <a:r>
              <a:rPr lang="en-GB" sz="1600">
                <a:solidFill>
                  <a:schemeClr val="dk1"/>
                </a:solidFill>
                <a:latin typeface="Calibri"/>
                <a:ea typeface="Calibri"/>
                <a:cs typeface="Calibri"/>
                <a:sym typeface="Calibri"/>
              </a:rPr>
              <a:t>5. Las personas que estaban construyendo la torre tenían un tipo de orgullo malo. Pensaban que su plan era mejor que el plan de Dios. Pensaban que no necesitaban a Dios para hacer la mejor ciudad y la torre más alta. Pensaban que podían hacerlo todo por su cuenta. Pensaban tanto en ellos mismos que casi no pensaban en Dios.</a:t>
            </a:r>
            <a:endParaRPr sz="1300">
              <a:solidFill>
                <a:schemeClr val="dk1"/>
              </a:solidFill>
              <a:latin typeface="Calibri"/>
              <a:ea typeface="Calibri"/>
              <a:cs typeface="Calibri"/>
              <a:sym typeface="Calibri"/>
            </a:endParaRPr>
          </a:p>
        </p:txBody>
      </p:sp>
      <p:sp>
        <p:nvSpPr>
          <p:cNvPr id="310" name="Google Shape;310;g3798f22882f_2_150: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798f22882f_2_15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3798f22882f_2_15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Clr>
                <a:schemeClr val="dk1"/>
              </a:buClr>
              <a:buSzPts val="1200"/>
              <a:buFont typeface="Arial"/>
              <a:buNone/>
            </a:pPr>
            <a:r>
              <a:rPr lang="en-GB" sz="1600">
                <a:solidFill>
                  <a:schemeClr val="dk1"/>
                </a:solidFill>
                <a:latin typeface="Calibri"/>
                <a:ea typeface="Calibri"/>
                <a:cs typeface="Calibri"/>
                <a:sym typeface="Calibri"/>
              </a:rPr>
              <a:t>6. Finalmente, Dios decidió poner fin a este orgullo. Quería que las personas pensaran en Él y no en una torre. Quería que las personas </a:t>
            </a:r>
            <a:r>
              <a:rPr lang="en-GB" sz="1600">
                <a:solidFill>
                  <a:schemeClr val="dk1"/>
                </a:solidFill>
                <a:latin typeface="Calibri"/>
                <a:ea typeface="Calibri"/>
                <a:cs typeface="Calibri"/>
                <a:sym typeface="Calibri"/>
              </a:rPr>
              <a:t>comenzarán</a:t>
            </a:r>
            <a:r>
              <a:rPr lang="en-GB" sz="1600">
                <a:solidFill>
                  <a:schemeClr val="dk1"/>
                </a:solidFill>
                <a:latin typeface="Calibri"/>
                <a:ea typeface="Calibri"/>
                <a:cs typeface="Calibri"/>
                <a:sym typeface="Calibri"/>
              </a:rPr>
              <a:t> a mudarse a nuevos lugares y no vivieran todos en una gran ciudad.</a:t>
            </a:r>
            <a:endParaRPr sz="1600">
              <a:solidFill>
                <a:schemeClr val="dk1"/>
              </a:solidFill>
              <a:latin typeface="Calibri"/>
              <a:ea typeface="Calibri"/>
              <a:cs typeface="Calibri"/>
              <a:sym typeface="Calibri"/>
            </a:endParaRPr>
          </a:p>
          <a:p>
            <a:pPr indent="0" lvl="0" marL="0" rtl="0" algn="l">
              <a:lnSpc>
                <a:spcPct val="100000"/>
              </a:lnSpc>
              <a:spcBef>
                <a:spcPts val="2100"/>
              </a:spcBef>
              <a:spcAft>
                <a:spcPts val="0"/>
              </a:spcAft>
              <a:buClr>
                <a:schemeClr val="dk1"/>
              </a:buClr>
              <a:buSzPts val="1200"/>
              <a:buFont typeface="Arial"/>
              <a:buNone/>
            </a:pPr>
            <a:r>
              <a:rPr lang="en-GB" sz="1600">
                <a:solidFill>
                  <a:schemeClr val="dk1"/>
                </a:solidFill>
                <a:latin typeface="Calibri"/>
                <a:ea typeface="Calibri"/>
                <a:cs typeface="Calibri"/>
                <a:sym typeface="Calibri"/>
              </a:rPr>
              <a:t>Entonces Dios hizo que ocurriera algo asombroso. Dios confundió los idiomas de las personas para que ya no pudieran entenderse entre sí. Cuando alguien hablaba, solo sonaba como ruidos extraños o “balbuceo”.</a:t>
            </a:r>
            <a:endParaRPr sz="1600">
              <a:solidFill>
                <a:schemeClr val="dk1"/>
              </a:solidFill>
              <a:latin typeface="Calibri"/>
              <a:ea typeface="Calibri"/>
              <a:cs typeface="Calibri"/>
              <a:sym typeface="Calibri"/>
            </a:endParaRPr>
          </a:p>
          <a:p>
            <a:pPr indent="0" lvl="0" marL="0" rtl="0" algn="l">
              <a:lnSpc>
                <a:spcPct val="100000"/>
              </a:lnSpc>
              <a:spcBef>
                <a:spcPts val="2100"/>
              </a:spcBef>
              <a:spcAft>
                <a:spcPts val="2100"/>
              </a:spcAft>
              <a:buClr>
                <a:schemeClr val="dk1"/>
              </a:buClr>
              <a:buSzPts val="1200"/>
              <a:buFont typeface="Arial"/>
              <a:buNone/>
            </a:pPr>
            <a:r>
              <a:t/>
            </a:r>
            <a:endParaRPr sz="1600">
              <a:solidFill>
                <a:schemeClr val="dk1"/>
              </a:solidFill>
              <a:latin typeface="Calibri"/>
              <a:ea typeface="Calibri"/>
              <a:cs typeface="Calibri"/>
              <a:sym typeface="Calibri"/>
            </a:endParaRPr>
          </a:p>
        </p:txBody>
      </p:sp>
      <p:sp>
        <p:nvSpPr>
          <p:cNvPr id="318" name="Google Shape;318;g3798f22882f_2_15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798f22882f_2_164: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3798f22882f_2_164: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Clr>
                <a:schemeClr val="dk1"/>
              </a:buClr>
              <a:buSzPts val="1200"/>
              <a:buFont typeface="Arial"/>
              <a:buNone/>
            </a:pPr>
            <a:r>
              <a:rPr lang="en-GB" sz="1600">
                <a:solidFill>
                  <a:schemeClr val="dk1"/>
                </a:solidFill>
                <a:latin typeface="Calibri"/>
                <a:ea typeface="Calibri"/>
                <a:cs typeface="Calibri"/>
                <a:sym typeface="Calibri"/>
              </a:rPr>
              <a:t>7. Se volvió imposible trabajar juntos en la torre. Todos se mezclaron. La ciudad llegó a ser conocida como “Babel” debido a todos los diferentes idiomas. Todo en la ciudad era tan confuso que la gente comenzó a mudarse a lugares más pequeños donde pudieran aprender a hablar mejor juntos. Ahora dejaron de tener tanto orgullo malo. Aprendieron una lección importante sobre el orgullo. Aprendieron que no eran los mejores después de todo. ¡Dios es el mejor!</a:t>
            </a:r>
            <a:endParaRPr b="0" i="0" sz="1300" u="none" cap="none" strike="noStrike">
              <a:solidFill>
                <a:schemeClr val="dk1"/>
              </a:solidFill>
              <a:latin typeface="Calibri"/>
              <a:ea typeface="Calibri"/>
              <a:cs typeface="Calibri"/>
              <a:sym typeface="Calibri"/>
            </a:endParaRPr>
          </a:p>
        </p:txBody>
      </p:sp>
      <p:sp>
        <p:nvSpPr>
          <p:cNvPr id="326" name="Google Shape;326;g3798f22882f_2_164: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798f22882f_2_17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g3798f22882f_2_171: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t/>
            </a:r>
            <a:endParaRPr b="0" i="0" sz="1300" u="none" cap="none" strike="noStrike">
              <a:solidFill>
                <a:schemeClr val="dk1"/>
              </a:solidFill>
              <a:latin typeface="Calibri"/>
              <a:ea typeface="Calibri"/>
              <a:cs typeface="Calibri"/>
              <a:sym typeface="Calibri"/>
            </a:endParaRPr>
          </a:p>
        </p:txBody>
      </p:sp>
      <p:sp>
        <p:nvSpPr>
          <p:cNvPr id="334" name="Google Shape;334;g3798f22882f_2_171: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798f22882f_4_0: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43" name="Google Shape;343;g3798f22882f_4_0: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344" name="Google Shape;344;g3798f22882f_4_0: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GB"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0" name="Shape 100"/>
        <p:cNvGrpSpPr/>
        <p:nvPr/>
      </p:nvGrpSpPr>
      <p:grpSpPr>
        <a:xfrm>
          <a:off x="0" y="0"/>
          <a:ext cx="0" cy="0"/>
          <a:chOff x="0" y="0"/>
          <a:chExt cx="0" cy="0"/>
        </a:xfrm>
      </p:grpSpPr>
      <p:sp>
        <p:nvSpPr>
          <p:cNvPr id="101" name="Google Shape;101;p15"/>
          <p:cNvSpPr txBox="1"/>
          <p:nvPr>
            <p:ph type="ctrTitle"/>
          </p:nvPr>
        </p:nvSpPr>
        <p:spPr>
          <a:xfrm>
            <a:off x="443318" y="1411935"/>
            <a:ext cx="12118187" cy="3892480"/>
          </a:xfrm>
          <a:prstGeom prst="rect">
            <a:avLst/>
          </a:prstGeom>
          <a:noFill/>
          <a:ln>
            <a:noFill/>
          </a:ln>
        </p:spPr>
        <p:txBody>
          <a:bodyPr anchorCtr="0" anchor="b" bIns="130025" lIns="130025" spcFirstLastPara="1" rIns="130025" wrap="square" tIns="130025">
            <a:noAutofit/>
          </a:bodyPr>
          <a:lstStyle>
            <a:lvl1pPr lvl="0" algn="ctr">
              <a:lnSpc>
                <a:spcPct val="100000"/>
              </a:lnSpc>
              <a:spcBef>
                <a:spcPts val="0"/>
              </a:spcBef>
              <a:spcAft>
                <a:spcPts val="0"/>
              </a:spcAft>
              <a:buSzPts val="7400"/>
              <a:buNone/>
              <a:defRPr sz="7400"/>
            </a:lvl1pPr>
            <a:lvl2pPr lvl="1" algn="ctr">
              <a:lnSpc>
                <a:spcPct val="100000"/>
              </a:lnSpc>
              <a:spcBef>
                <a:spcPts val="0"/>
              </a:spcBef>
              <a:spcAft>
                <a:spcPts val="0"/>
              </a:spcAft>
              <a:buSzPts val="7400"/>
              <a:buNone/>
              <a:defRPr sz="7400"/>
            </a:lvl2pPr>
            <a:lvl3pPr lvl="2" algn="ctr">
              <a:lnSpc>
                <a:spcPct val="100000"/>
              </a:lnSpc>
              <a:spcBef>
                <a:spcPts val="0"/>
              </a:spcBef>
              <a:spcAft>
                <a:spcPts val="0"/>
              </a:spcAft>
              <a:buSzPts val="7400"/>
              <a:buNone/>
              <a:defRPr sz="7400"/>
            </a:lvl3pPr>
            <a:lvl4pPr lvl="3" algn="ctr">
              <a:lnSpc>
                <a:spcPct val="100000"/>
              </a:lnSpc>
              <a:spcBef>
                <a:spcPts val="0"/>
              </a:spcBef>
              <a:spcAft>
                <a:spcPts val="0"/>
              </a:spcAft>
              <a:buSzPts val="7400"/>
              <a:buNone/>
              <a:defRPr sz="7400"/>
            </a:lvl4pPr>
            <a:lvl5pPr lvl="4" algn="ctr">
              <a:lnSpc>
                <a:spcPct val="100000"/>
              </a:lnSpc>
              <a:spcBef>
                <a:spcPts val="0"/>
              </a:spcBef>
              <a:spcAft>
                <a:spcPts val="0"/>
              </a:spcAft>
              <a:buSzPts val="7400"/>
              <a:buNone/>
              <a:defRPr sz="7400"/>
            </a:lvl5pPr>
            <a:lvl6pPr lvl="5" algn="ctr">
              <a:lnSpc>
                <a:spcPct val="100000"/>
              </a:lnSpc>
              <a:spcBef>
                <a:spcPts val="0"/>
              </a:spcBef>
              <a:spcAft>
                <a:spcPts val="0"/>
              </a:spcAft>
              <a:buSzPts val="7400"/>
              <a:buNone/>
              <a:defRPr sz="7400"/>
            </a:lvl6pPr>
            <a:lvl7pPr lvl="6" algn="ctr">
              <a:lnSpc>
                <a:spcPct val="100000"/>
              </a:lnSpc>
              <a:spcBef>
                <a:spcPts val="0"/>
              </a:spcBef>
              <a:spcAft>
                <a:spcPts val="0"/>
              </a:spcAft>
              <a:buSzPts val="7400"/>
              <a:buNone/>
              <a:defRPr sz="7400"/>
            </a:lvl7pPr>
            <a:lvl8pPr lvl="7" algn="ctr">
              <a:lnSpc>
                <a:spcPct val="100000"/>
              </a:lnSpc>
              <a:spcBef>
                <a:spcPts val="0"/>
              </a:spcBef>
              <a:spcAft>
                <a:spcPts val="0"/>
              </a:spcAft>
              <a:buSzPts val="7400"/>
              <a:buNone/>
              <a:defRPr sz="7400"/>
            </a:lvl8pPr>
            <a:lvl9pPr lvl="8" algn="ctr">
              <a:lnSpc>
                <a:spcPct val="100000"/>
              </a:lnSpc>
              <a:spcBef>
                <a:spcPts val="0"/>
              </a:spcBef>
              <a:spcAft>
                <a:spcPts val="0"/>
              </a:spcAft>
              <a:buSzPts val="7400"/>
              <a:buNone/>
              <a:defRPr sz="7400"/>
            </a:lvl9pPr>
          </a:lstStyle>
          <a:p/>
        </p:txBody>
      </p:sp>
      <p:sp>
        <p:nvSpPr>
          <p:cNvPr id="102" name="Google Shape;102;p15"/>
          <p:cNvSpPr txBox="1"/>
          <p:nvPr>
            <p:ph idx="1" type="subTitle"/>
          </p:nvPr>
        </p:nvSpPr>
        <p:spPr>
          <a:xfrm>
            <a:off x="443307" y="5374340"/>
            <a:ext cx="12118187" cy="1503147"/>
          </a:xfrm>
          <a:prstGeom prst="rect">
            <a:avLst/>
          </a:prstGeom>
          <a:noFill/>
          <a:ln>
            <a:noFill/>
          </a:ln>
        </p:spPr>
        <p:txBody>
          <a:bodyPr anchorCtr="0" anchor="t" bIns="130025" lIns="130025" spcFirstLastPara="1" rIns="130025" wrap="square" tIns="130025">
            <a:no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p:txBody>
      </p:sp>
      <p:sp>
        <p:nvSpPr>
          <p:cNvPr id="103" name="Google Shape;103;p15"/>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4" name="Shape 104"/>
        <p:cNvGrpSpPr/>
        <p:nvPr/>
      </p:nvGrpSpPr>
      <p:grpSpPr>
        <a:xfrm>
          <a:off x="0" y="0"/>
          <a:ext cx="0" cy="0"/>
          <a:chOff x="0" y="0"/>
          <a:chExt cx="0" cy="0"/>
        </a:xfrm>
      </p:grpSpPr>
      <p:sp>
        <p:nvSpPr>
          <p:cNvPr id="105" name="Google Shape;105;p16"/>
          <p:cNvSpPr txBox="1"/>
          <p:nvPr>
            <p:ph type="title"/>
          </p:nvPr>
        </p:nvSpPr>
        <p:spPr>
          <a:xfrm>
            <a:off x="443307" y="4078649"/>
            <a:ext cx="12118187" cy="1596160"/>
          </a:xfrm>
          <a:prstGeom prst="rect">
            <a:avLst/>
          </a:prstGeom>
          <a:noFill/>
          <a:ln>
            <a:noFill/>
          </a:ln>
        </p:spPr>
        <p:txBody>
          <a:bodyPr anchorCtr="0" anchor="ctr" bIns="130025" lIns="130025" spcFirstLastPara="1" rIns="130025" wrap="square" tIns="130025">
            <a:noAutofit/>
          </a:bodyPr>
          <a:lstStyle>
            <a:lvl1pPr lvl="0" algn="ctr">
              <a:lnSpc>
                <a:spcPct val="100000"/>
              </a:lnSpc>
              <a:spcBef>
                <a:spcPts val="0"/>
              </a:spcBef>
              <a:spcAft>
                <a:spcPts val="0"/>
              </a:spcAft>
              <a:buSzPts val="5100"/>
              <a:buNone/>
              <a:defRPr sz="5100"/>
            </a:lvl1pPr>
            <a:lvl2pPr lvl="1" algn="ctr">
              <a:lnSpc>
                <a:spcPct val="100000"/>
              </a:lnSpc>
              <a:spcBef>
                <a:spcPts val="0"/>
              </a:spcBef>
              <a:spcAft>
                <a:spcPts val="0"/>
              </a:spcAft>
              <a:buSzPts val="5100"/>
              <a:buNone/>
              <a:defRPr sz="5100"/>
            </a:lvl2pPr>
            <a:lvl3pPr lvl="2" algn="ctr">
              <a:lnSpc>
                <a:spcPct val="100000"/>
              </a:lnSpc>
              <a:spcBef>
                <a:spcPts val="0"/>
              </a:spcBef>
              <a:spcAft>
                <a:spcPts val="0"/>
              </a:spcAft>
              <a:buSzPts val="5100"/>
              <a:buNone/>
              <a:defRPr sz="5100"/>
            </a:lvl3pPr>
            <a:lvl4pPr lvl="3" algn="ctr">
              <a:lnSpc>
                <a:spcPct val="100000"/>
              </a:lnSpc>
              <a:spcBef>
                <a:spcPts val="0"/>
              </a:spcBef>
              <a:spcAft>
                <a:spcPts val="0"/>
              </a:spcAft>
              <a:buSzPts val="5100"/>
              <a:buNone/>
              <a:defRPr sz="5100"/>
            </a:lvl4pPr>
            <a:lvl5pPr lvl="4" algn="ctr">
              <a:lnSpc>
                <a:spcPct val="100000"/>
              </a:lnSpc>
              <a:spcBef>
                <a:spcPts val="0"/>
              </a:spcBef>
              <a:spcAft>
                <a:spcPts val="0"/>
              </a:spcAft>
              <a:buSzPts val="5100"/>
              <a:buNone/>
              <a:defRPr sz="5100"/>
            </a:lvl5pPr>
            <a:lvl6pPr lvl="5" algn="ctr">
              <a:lnSpc>
                <a:spcPct val="100000"/>
              </a:lnSpc>
              <a:spcBef>
                <a:spcPts val="0"/>
              </a:spcBef>
              <a:spcAft>
                <a:spcPts val="0"/>
              </a:spcAft>
              <a:buSzPts val="5100"/>
              <a:buNone/>
              <a:defRPr sz="5100"/>
            </a:lvl6pPr>
            <a:lvl7pPr lvl="6" algn="ctr">
              <a:lnSpc>
                <a:spcPct val="100000"/>
              </a:lnSpc>
              <a:spcBef>
                <a:spcPts val="0"/>
              </a:spcBef>
              <a:spcAft>
                <a:spcPts val="0"/>
              </a:spcAft>
              <a:buSzPts val="5100"/>
              <a:buNone/>
              <a:defRPr sz="5100"/>
            </a:lvl7pPr>
            <a:lvl8pPr lvl="7" algn="ctr">
              <a:lnSpc>
                <a:spcPct val="100000"/>
              </a:lnSpc>
              <a:spcBef>
                <a:spcPts val="0"/>
              </a:spcBef>
              <a:spcAft>
                <a:spcPts val="0"/>
              </a:spcAft>
              <a:buSzPts val="5100"/>
              <a:buNone/>
              <a:defRPr sz="5100"/>
            </a:lvl8pPr>
            <a:lvl9pPr lvl="8" algn="ctr">
              <a:lnSpc>
                <a:spcPct val="100000"/>
              </a:lnSpc>
              <a:spcBef>
                <a:spcPts val="0"/>
              </a:spcBef>
              <a:spcAft>
                <a:spcPts val="0"/>
              </a:spcAft>
              <a:buSzPts val="5100"/>
              <a:buNone/>
              <a:defRPr sz="5100"/>
            </a:lvl9pPr>
          </a:lstStyle>
          <a:p/>
        </p:txBody>
      </p:sp>
      <p:sp>
        <p:nvSpPr>
          <p:cNvPr id="106" name="Google Shape;106;p16"/>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7" name="Shape 107"/>
        <p:cNvGrpSpPr/>
        <p:nvPr/>
      </p:nvGrpSpPr>
      <p:grpSpPr>
        <a:xfrm>
          <a:off x="0" y="0"/>
          <a:ext cx="0" cy="0"/>
          <a:chOff x="0" y="0"/>
          <a:chExt cx="0" cy="0"/>
        </a:xfrm>
      </p:grpSpPr>
      <p:sp>
        <p:nvSpPr>
          <p:cNvPr id="108" name="Google Shape;108;p17"/>
          <p:cNvSpPr txBox="1"/>
          <p:nvPr>
            <p:ph type="title"/>
          </p:nvPr>
        </p:nvSpPr>
        <p:spPr>
          <a:xfrm>
            <a:off x="443307" y="843900"/>
            <a:ext cx="12118187" cy="1085867"/>
          </a:xfrm>
          <a:prstGeom prst="rect">
            <a:avLst/>
          </a:prstGeom>
          <a:noFill/>
          <a:ln>
            <a:noFill/>
          </a:ln>
        </p:spPr>
        <p:txBody>
          <a:bodyPr anchorCtr="0" anchor="t" bIns="130025" lIns="130025" spcFirstLastPara="1" rIns="130025" wrap="square" tIns="1300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109" name="Google Shape;109;p17"/>
          <p:cNvSpPr txBox="1"/>
          <p:nvPr>
            <p:ph idx="1" type="body"/>
          </p:nvPr>
        </p:nvSpPr>
        <p:spPr>
          <a:xfrm>
            <a:off x="443307" y="2185434"/>
            <a:ext cx="12118187" cy="6478507"/>
          </a:xfrm>
          <a:prstGeom prst="rect">
            <a:avLst/>
          </a:prstGeom>
          <a:noFill/>
          <a:ln>
            <a:noFill/>
          </a:ln>
        </p:spPr>
        <p:txBody>
          <a:bodyPr anchorCtr="0" anchor="t" bIns="130025" lIns="130025" spcFirstLastPara="1" rIns="130025" wrap="square" tIns="130025">
            <a:noAutofit/>
          </a:bodyPr>
          <a:lstStyle>
            <a:lvl1pPr indent="-393700" lvl="0" marL="457200" algn="l">
              <a:lnSpc>
                <a:spcPct val="115000"/>
              </a:lnSpc>
              <a:spcBef>
                <a:spcPts val="0"/>
              </a:spcBef>
              <a:spcAft>
                <a:spcPts val="0"/>
              </a:spcAft>
              <a:buSzPts val="2600"/>
              <a:buChar char="●"/>
              <a:defRPr/>
            </a:lvl1pPr>
            <a:lvl2pPr indent="-355600" lvl="1" marL="914400" algn="l">
              <a:lnSpc>
                <a:spcPct val="115000"/>
              </a:lnSpc>
              <a:spcBef>
                <a:spcPts val="2300"/>
              </a:spcBef>
              <a:spcAft>
                <a:spcPts val="0"/>
              </a:spcAft>
              <a:buSzPts val="2000"/>
              <a:buChar char="○"/>
              <a:defRPr/>
            </a:lvl2pPr>
            <a:lvl3pPr indent="-355600" lvl="2" marL="1371600" algn="l">
              <a:lnSpc>
                <a:spcPct val="115000"/>
              </a:lnSpc>
              <a:spcBef>
                <a:spcPts val="2300"/>
              </a:spcBef>
              <a:spcAft>
                <a:spcPts val="0"/>
              </a:spcAft>
              <a:buSzPts val="2000"/>
              <a:buChar char="■"/>
              <a:defRPr/>
            </a:lvl3pPr>
            <a:lvl4pPr indent="-355600" lvl="3" marL="1828800" algn="l">
              <a:lnSpc>
                <a:spcPct val="115000"/>
              </a:lnSpc>
              <a:spcBef>
                <a:spcPts val="2300"/>
              </a:spcBef>
              <a:spcAft>
                <a:spcPts val="0"/>
              </a:spcAft>
              <a:buSzPts val="2000"/>
              <a:buChar char="●"/>
              <a:defRPr/>
            </a:lvl4pPr>
            <a:lvl5pPr indent="-355600" lvl="4" marL="2286000" algn="l">
              <a:lnSpc>
                <a:spcPct val="115000"/>
              </a:lnSpc>
              <a:spcBef>
                <a:spcPts val="2300"/>
              </a:spcBef>
              <a:spcAft>
                <a:spcPts val="0"/>
              </a:spcAft>
              <a:buSzPts val="2000"/>
              <a:buChar char="○"/>
              <a:defRPr/>
            </a:lvl5pPr>
            <a:lvl6pPr indent="-355600" lvl="5" marL="2743200" algn="l">
              <a:lnSpc>
                <a:spcPct val="115000"/>
              </a:lnSpc>
              <a:spcBef>
                <a:spcPts val="2300"/>
              </a:spcBef>
              <a:spcAft>
                <a:spcPts val="0"/>
              </a:spcAft>
              <a:buSzPts val="2000"/>
              <a:buChar char="■"/>
              <a:defRPr/>
            </a:lvl6pPr>
            <a:lvl7pPr indent="-355600" lvl="6" marL="3200400" algn="l">
              <a:lnSpc>
                <a:spcPct val="115000"/>
              </a:lnSpc>
              <a:spcBef>
                <a:spcPts val="2300"/>
              </a:spcBef>
              <a:spcAft>
                <a:spcPts val="0"/>
              </a:spcAft>
              <a:buSzPts val="2000"/>
              <a:buChar char="●"/>
              <a:defRPr/>
            </a:lvl7pPr>
            <a:lvl8pPr indent="-355600" lvl="7" marL="3657600" algn="l">
              <a:lnSpc>
                <a:spcPct val="115000"/>
              </a:lnSpc>
              <a:spcBef>
                <a:spcPts val="2300"/>
              </a:spcBef>
              <a:spcAft>
                <a:spcPts val="0"/>
              </a:spcAft>
              <a:buSzPts val="2000"/>
              <a:buChar char="○"/>
              <a:defRPr/>
            </a:lvl8pPr>
            <a:lvl9pPr indent="-355600" lvl="8" marL="4114800" algn="l">
              <a:lnSpc>
                <a:spcPct val="115000"/>
              </a:lnSpc>
              <a:spcBef>
                <a:spcPts val="2300"/>
              </a:spcBef>
              <a:spcAft>
                <a:spcPts val="2300"/>
              </a:spcAft>
              <a:buSzPts val="2000"/>
              <a:buChar char="■"/>
              <a:defRPr/>
            </a:lvl9pPr>
          </a:lstStyle>
          <a:p/>
        </p:txBody>
      </p:sp>
      <p:sp>
        <p:nvSpPr>
          <p:cNvPr id="110" name="Google Shape;110;p17"/>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1" name="Shape 111"/>
        <p:cNvGrpSpPr/>
        <p:nvPr/>
      </p:nvGrpSpPr>
      <p:grpSpPr>
        <a:xfrm>
          <a:off x="0" y="0"/>
          <a:ext cx="0" cy="0"/>
          <a:chOff x="0" y="0"/>
          <a:chExt cx="0" cy="0"/>
        </a:xfrm>
      </p:grpSpPr>
      <p:sp>
        <p:nvSpPr>
          <p:cNvPr id="112" name="Google Shape;112;p18"/>
          <p:cNvSpPr txBox="1"/>
          <p:nvPr>
            <p:ph type="title"/>
          </p:nvPr>
        </p:nvSpPr>
        <p:spPr>
          <a:xfrm>
            <a:off x="443307" y="843900"/>
            <a:ext cx="12118187" cy="1085867"/>
          </a:xfrm>
          <a:prstGeom prst="rect">
            <a:avLst/>
          </a:prstGeom>
          <a:noFill/>
          <a:ln>
            <a:noFill/>
          </a:ln>
        </p:spPr>
        <p:txBody>
          <a:bodyPr anchorCtr="0" anchor="t" bIns="130025" lIns="130025" spcFirstLastPara="1" rIns="130025" wrap="square" tIns="1300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113" name="Google Shape;113;p18"/>
          <p:cNvSpPr txBox="1"/>
          <p:nvPr>
            <p:ph idx="1" type="body"/>
          </p:nvPr>
        </p:nvSpPr>
        <p:spPr>
          <a:xfrm>
            <a:off x="443307" y="2185434"/>
            <a:ext cx="5688747" cy="6478507"/>
          </a:xfrm>
          <a:prstGeom prst="rect">
            <a:avLst/>
          </a:prstGeom>
          <a:noFill/>
          <a:ln>
            <a:noFill/>
          </a:ln>
        </p:spPr>
        <p:txBody>
          <a:bodyPr anchorCtr="0" anchor="t" bIns="130025" lIns="130025" spcFirstLastPara="1" rIns="130025" wrap="square" tIns="130025">
            <a:noAutofit/>
          </a:bodyPr>
          <a:lstStyle>
            <a:lvl1pPr indent="-355600" lvl="0" marL="457200" algn="l">
              <a:lnSpc>
                <a:spcPct val="115000"/>
              </a:lnSpc>
              <a:spcBef>
                <a:spcPts val="0"/>
              </a:spcBef>
              <a:spcAft>
                <a:spcPts val="0"/>
              </a:spcAft>
              <a:buSzPts val="2000"/>
              <a:buChar char="●"/>
              <a:defRPr sz="2000"/>
            </a:lvl1pPr>
            <a:lvl2pPr indent="-336550" lvl="1" marL="914400" algn="l">
              <a:lnSpc>
                <a:spcPct val="115000"/>
              </a:lnSpc>
              <a:spcBef>
                <a:spcPts val="2300"/>
              </a:spcBef>
              <a:spcAft>
                <a:spcPts val="0"/>
              </a:spcAft>
              <a:buSzPts val="1700"/>
              <a:buChar char="○"/>
              <a:defRPr sz="1700"/>
            </a:lvl2pPr>
            <a:lvl3pPr indent="-336550" lvl="2" marL="1371600" algn="l">
              <a:lnSpc>
                <a:spcPct val="115000"/>
              </a:lnSpc>
              <a:spcBef>
                <a:spcPts val="2300"/>
              </a:spcBef>
              <a:spcAft>
                <a:spcPts val="0"/>
              </a:spcAft>
              <a:buSzPts val="1700"/>
              <a:buChar char="■"/>
              <a:defRPr sz="1700"/>
            </a:lvl3pPr>
            <a:lvl4pPr indent="-336550" lvl="3" marL="1828800" algn="l">
              <a:lnSpc>
                <a:spcPct val="115000"/>
              </a:lnSpc>
              <a:spcBef>
                <a:spcPts val="2300"/>
              </a:spcBef>
              <a:spcAft>
                <a:spcPts val="0"/>
              </a:spcAft>
              <a:buSzPts val="1700"/>
              <a:buChar char="●"/>
              <a:defRPr sz="1700"/>
            </a:lvl4pPr>
            <a:lvl5pPr indent="-336550" lvl="4" marL="2286000" algn="l">
              <a:lnSpc>
                <a:spcPct val="115000"/>
              </a:lnSpc>
              <a:spcBef>
                <a:spcPts val="2300"/>
              </a:spcBef>
              <a:spcAft>
                <a:spcPts val="0"/>
              </a:spcAft>
              <a:buSzPts val="1700"/>
              <a:buChar char="○"/>
              <a:defRPr sz="1700"/>
            </a:lvl5pPr>
            <a:lvl6pPr indent="-336550" lvl="5" marL="2743200" algn="l">
              <a:lnSpc>
                <a:spcPct val="115000"/>
              </a:lnSpc>
              <a:spcBef>
                <a:spcPts val="2300"/>
              </a:spcBef>
              <a:spcAft>
                <a:spcPts val="0"/>
              </a:spcAft>
              <a:buSzPts val="1700"/>
              <a:buChar char="■"/>
              <a:defRPr sz="1700"/>
            </a:lvl6pPr>
            <a:lvl7pPr indent="-336550" lvl="6" marL="3200400" algn="l">
              <a:lnSpc>
                <a:spcPct val="115000"/>
              </a:lnSpc>
              <a:spcBef>
                <a:spcPts val="2300"/>
              </a:spcBef>
              <a:spcAft>
                <a:spcPts val="0"/>
              </a:spcAft>
              <a:buSzPts val="1700"/>
              <a:buChar char="●"/>
              <a:defRPr sz="1700"/>
            </a:lvl7pPr>
            <a:lvl8pPr indent="-336550" lvl="7" marL="3657600" algn="l">
              <a:lnSpc>
                <a:spcPct val="115000"/>
              </a:lnSpc>
              <a:spcBef>
                <a:spcPts val="2300"/>
              </a:spcBef>
              <a:spcAft>
                <a:spcPts val="0"/>
              </a:spcAft>
              <a:buSzPts val="1700"/>
              <a:buChar char="○"/>
              <a:defRPr sz="1700"/>
            </a:lvl8pPr>
            <a:lvl9pPr indent="-336550" lvl="8" marL="4114800" algn="l">
              <a:lnSpc>
                <a:spcPct val="115000"/>
              </a:lnSpc>
              <a:spcBef>
                <a:spcPts val="2300"/>
              </a:spcBef>
              <a:spcAft>
                <a:spcPts val="2300"/>
              </a:spcAft>
              <a:buSzPts val="1700"/>
              <a:buChar char="■"/>
              <a:defRPr sz="1700"/>
            </a:lvl9pPr>
          </a:lstStyle>
          <a:p/>
        </p:txBody>
      </p:sp>
      <p:sp>
        <p:nvSpPr>
          <p:cNvPr id="114" name="Google Shape;114;p18"/>
          <p:cNvSpPr txBox="1"/>
          <p:nvPr>
            <p:ph idx="2" type="body"/>
          </p:nvPr>
        </p:nvSpPr>
        <p:spPr>
          <a:xfrm>
            <a:off x="6872747" y="2185434"/>
            <a:ext cx="5688747" cy="6478507"/>
          </a:xfrm>
          <a:prstGeom prst="rect">
            <a:avLst/>
          </a:prstGeom>
          <a:noFill/>
          <a:ln>
            <a:noFill/>
          </a:ln>
        </p:spPr>
        <p:txBody>
          <a:bodyPr anchorCtr="0" anchor="t" bIns="130025" lIns="130025" spcFirstLastPara="1" rIns="130025" wrap="square" tIns="130025">
            <a:noAutofit/>
          </a:bodyPr>
          <a:lstStyle>
            <a:lvl1pPr indent="-355600" lvl="0" marL="457200" algn="l">
              <a:lnSpc>
                <a:spcPct val="115000"/>
              </a:lnSpc>
              <a:spcBef>
                <a:spcPts val="0"/>
              </a:spcBef>
              <a:spcAft>
                <a:spcPts val="0"/>
              </a:spcAft>
              <a:buSzPts val="2000"/>
              <a:buChar char="●"/>
              <a:defRPr sz="2000"/>
            </a:lvl1pPr>
            <a:lvl2pPr indent="-336550" lvl="1" marL="914400" algn="l">
              <a:lnSpc>
                <a:spcPct val="115000"/>
              </a:lnSpc>
              <a:spcBef>
                <a:spcPts val="2300"/>
              </a:spcBef>
              <a:spcAft>
                <a:spcPts val="0"/>
              </a:spcAft>
              <a:buSzPts val="1700"/>
              <a:buChar char="○"/>
              <a:defRPr sz="1700"/>
            </a:lvl2pPr>
            <a:lvl3pPr indent="-336550" lvl="2" marL="1371600" algn="l">
              <a:lnSpc>
                <a:spcPct val="115000"/>
              </a:lnSpc>
              <a:spcBef>
                <a:spcPts val="2300"/>
              </a:spcBef>
              <a:spcAft>
                <a:spcPts val="0"/>
              </a:spcAft>
              <a:buSzPts val="1700"/>
              <a:buChar char="■"/>
              <a:defRPr sz="1700"/>
            </a:lvl3pPr>
            <a:lvl4pPr indent="-336550" lvl="3" marL="1828800" algn="l">
              <a:lnSpc>
                <a:spcPct val="115000"/>
              </a:lnSpc>
              <a:spcBef>
                <a:spcPts val="2300"/>
              </a:spcBef>
              <a:spcAft>
                <a:spcPts val="0"/>
              </a:spcAft>
              <a:buSzPts val="1700"/>
              <a:buChar char="●"/>
              <a:defRPr sz="1700"/>
            </a:lvl4pPr>
            <a:lvl5pPr indent="-336550" lvl="4" marL="2286000" algn="l">
              <a:lnSpc>
                <a:spcPct val="115000"/>
              </a:lnSpc>
              <a:spcBef>
                <a:spcPts val="2300"/>
              </a:spcBef>
              <a:spcAft>
                <a:spcPts val="0"/>
              </a:spcAft>
              <a:buSzPts val="1700"/>
              <a:buChar char="○"/>
              <a:defRPr sz="1700"/>
            </a:lvl5pPr>
            <a:lvl6pPr indent="-336550" lvl="5" marL="2743200" algn="l">
              <a:lnSpc>
                <a:spcPct val="115000"/>
              </a:lnSpc>
              <a:spcBef>
                <a:spcPts val="2300"/>
              </a:spcBef>
              <a:spcAft>
                <a:spcPts val="0"/>
              </a:spcAft>
              <a:buSzPts val="1700"/>
              <a:buChar char="■"/>
              <a:defRPr sz="1700"/>
            </a:lvl6pPr>
            <a:lvl7pPr indent="-336550" lvl="6" marL="3200400" algn="l">
              <a:lnSpc>
                <a:spcPct val="115000"/>
              </a:lnSpc>
              <a:spcBef>
                <a:spcPts val="2300"/>
              </a:spcBef>
              <a:spcAft>
                <a:spcPts val="0"/>
              </a:spcAft>
              <a:buSzPts val="1700"/>
              <a:buChar char="●"/>
              <a:defRPr sz="1700"/>
            </a:lvl7pPr>
            <a:lvl8pPr indent="-336550" lvl="7" marL="3657600" algn="l">
              <a:lnSpc>
                <a:spcPct val="115000"/>
              </a:lnSpc>
              <a:spcBef>
                <a:spcPts val="2300"/>
              </a:spcBef>
              <a:spcAft>
                <a:spcPts val="0"/>
              </a:spcAft>
              <a:buSzPts val="1700"/>
              <a:buChar char="○"/>
              <a:defRPr sz="1700"/>
            </a:lvl8pPr>
            <a:lvl9pPr indent="-336550" lvl="8" marL="4114800" algn="l">
              <a:lnSpc>
                <a:spcPct val="115000"/>
              </a:lnSpc>
              <a:spcBef>
                <a:spcPts val="2300"/>
              </a:spcBef>
              <a:spcAft>
                <a:spcPts val="2300"/>
              </a:spcAft>
              <a:buSzPts val="1700"/>
              <a:buChar char="■"/>
              <a:defRPr sz="1700"/>
            </a:lvl9pPr>
          </a:lstStyle>
          <a:p/>
        </p:txBody>
      </p:sp>
      <p:sp>
        <p:nvSpPr>
          <p:cNvPr id="115" name="Google Shape;115;p18"/>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6" name="Shape 116"/>
        <p:cNvGrpSpPr/>
        <p:nvPr/>
      </p:nvGrpSpPr>
      <p:grpSpPr>
        <a:xfrm>
          <a:off x="0" y="0"/>
          <a:ext cx="0" cy="0"/>
          <a:chOff x="0" y="0"/>
          <a:chExt cx="0" cy="0"/>
        </a:xfrm>
      </p:grpSpPr>
      <p:sp>
        <p:nvSpPr>
          <p:cNvPr id="117" name="Google Shape;117;p19"/>
          <p:cNvSpPr txBox="1"/>
          <p:nvPr>
            <p:ph type="title"/>
          </p:nvPr>
        </p:nvSpPr>
        <p:spPr>
          <a:xfrm>
            <a:off x="443307" y="843900"/>
            <a:ext cx="12118187" cy="1085867"/>
          </a:xfrm>
          <a:prstGeom prst="rect">
            <a:avLst/>
          </a:prstGeom>
          <a:noFill/>
          <a:ln>
            <a:noFill/>
          </a:ln>
        </p:spPr>
        <p:txBody>
          <a:bodyPr anchorCtr="0" anchor="t" bIns="130025" lIns="130025" spcFirstLastPara="1" rIns="130025" wrap="square" tIns="1300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118" name="Google Shape;118;p19"/>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9" name="Shape 119"/>
        <p:cNvGrpSpPr/>
        <p:nvPr/>
      </p:nvGrpSpPr>
      <p:grpSpPr>
        <a:xfrm>
          <a:off x="0" y="0"/>
          <a:ext cx="0" cy="0"/>
          <a:chOff x="0" y="0"/>
          <a:chExt cx="0" cy="0"/>
        </a:xfrm>
      </p:grpSpPr>
      <p:sp>
        <p:nvSpPr>
          <p:cNvPr id="120" name="Google Shape;120;p20"/>
          <p:cNvSpPr txBox="1"/>
          <p:nvPr>
            <p:ph type="title"/>
          </p:nvPr>
        </p:nvSpPr>
        <p:spPr>
          <a:xfrm>
            <a:off x="443307" y="1053582"/>
            <a:ext cx="3993600" cy="1433173"/>
          </a:xfrm>
          <a:prstGeom prst="rect">
            <a:avLst/>
          </a:prstGeom>
          <a:noFill/>
          <a:ln>
            <a:noFill/>
          </a:ln>
        </p:spPr>
        <p:txBody>
          <a:bodyPr anchorCtr="0" anchor="b" bIns="130025" lIns="130025" spcFirstLastPara="1" rIns="130025" wrap="square" tIns="130025">
            <a:no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400"/>
              <a:buNone/>
              <a:defRPr sz="3400"/>
            </a:lvl2pPr>
            <a:lvl3pPr lvl="2" algn="l">
              <a:lnSpc>
                <a:spcPct val="100000"/>
              </a:lnSpc>
              <a:spcBef>
                <a:spcPts val="0"/>
              </a:spcBef>
              <a:spcAft>
                <a:spcPts val="0"/>
              </a:spcAft>
              <a:buSzPts val="3400"/>
              <a:buNone/>
              <a:defRPr sz="3400"/>
            </a:lvl3pPr>
            <a:lvl4pPr lvl="3" algn="l">
              <a:lnSpc>
                <a:spcPct val="100000"/>
              </a:lnSpc>
              <a:spcBef>
                <a:spcPts val="0"/>
              </a:spcBef>
              <a:spcAft>
                <a:spcPts val="0"/>
              </a:spcAft>
              <a:buSzPts val="3400"/>
              <a:buNone/>
              <a:defRPr sz="3400"/>
            </a:lvl4pPr>
            <a:lvl5pPr lvl="4" algn="l">
              <a:lnSpc>
                <a:spcPct val="100000"/>
              </a:lnSpc>
              <a:spcBef>
                <a:spcPts val="0"/>
              </a:spcBef>
              <a:spcAft>
                <a:spcPts val="0"/>
              </a:spcAft>
              <a:buSzPts val="3400"/>
              <a:buNone/>
              <a:defRPr sz="3400"/>
            </a:lvl5pPr>
            <a:lvl6pPr lvl="5" algn="l">
              <a:lnSpc>
                <a:spcPct val="100000"/>
              </a:lnSpc>
              <a:spcBef>
                <a:spcPts val="0"/>
              </a:spcBef>
              <a:spcAft>
                <a:spcPts val="0"/>
              </a:spcAft>
              <a:buSzPts val="3400"/>
              <a:buNone/>
              <a:defRPr sz="3400"/>
            </a:lvl6pPr>
            <a:lvl7pPr lvl="6" algn="l">
              <a:lnSpc>
                <a:spcPct val="100000"/>
              </a:lnSpc>
              <a:spcBef>
                <a:spcPts val="0"/>
              </a:spcBef>
              <a:spcAft>
                <a:spcPts val="0"/>
              </a:spcAft>
              <a:buSzPts val="3400"/>
              <a:buNone/>
              <a:defRPr sz="3400"/>
            </a:lvl7pPr>
            <a:lvl8pPr lvl="7" algn="l">
              <a:lnSpc>
                <a:spcPct val="100000"/>
              </a:lnSpc>
              <a:spcBef>
                <a:spcPts val="0"/>
              </a:spcBef>
              <a:spcAft>
                <a:spcPts val="0"/>
              </a:spcAft>
              <a:buSzPts val="3400"/>
              <a:buNone/>
              <a:defRPr sz="3400"/>
            </a:lvl8pPr>
            <a:lvl9pPr lvl="8" algn="l">
              <a:lnSpc>
                <a:spcPct val="100000"/>
              </a:lnSpc>
              <a:spcBef>
                <a:spcPts val="0"/>
              </a:spcBef>
              <a:spcAft>
                <a:spcPts val="0"/>
              </a:spcAft>
              <a:buSzPts val="3400"/>
              <a:buNone/>
              <a:defRPr sz="3400"/>
            </a:lvl9pPr>
          </a:lstStyle>
          <a:p/>
        </p:txBody>
      </p:sp>
      <p:sp>
        <p:nvSpPr>
          <p:cNvPr id="121" name="Google Shape;121;p20"/>
          <p:cNvSpPr txBox="1"/>
          <p:nvPr>
            <p:ph idx="1" type="body"/>
          </p:nvPr>
        </p:nvSpPr>
        <p:spPr>
          <a:xfrm>
            <a:off x="443307" y="2635093"/>
            <a:ext cx="3993600" cy="6029227"/>
          </a:xfrm>
          <a:prstGeom prst="rect">
            <a:avLst/>
          </a:prstGeom>
          <a:noFill/>
          <a:ln>
            <a:noFill/>
          </a:ln>
        </p:spPr>
        <p:txBody>
          <a:bodyPr anchorCtr="0" anchor="t" bIns="130025" lIns="130025" spcFirstLastPara="1" rIns="130025" wrap="square" tIns="130025">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2300"/>
              </a:spcBef>
              <a:spcAft>
                <a:spcPts val="0"/>
              </a:spcAft>
              <a:buSzPts val="1700"/>
              <a:buChar char="○"/>
              <a:defRPr sz="1700"/>
            </a:lvl2pPr>
            <a:lvl3pPr indent="-336550" lvl="2" marL="1371600" algn="l">
              <a:lnSpc>
                <a:spcPct val="115000"/>
              </a:lnSpc>
              <a:spcBef>
                <a:spcPts val="2300"/>
              </a:spcBef>
              <a:spcAft>
                <a:spcPts val="0"/>
              </a:spcAft>
              <a:buSzPts val="1700"/>
              <a:buChar char="■"/>
              <a:defRPr sz="1700"/>
            </a:lvl3pPr>
            <a:lvl4pPr indent="-336550" lvl="3" marL="1828800" algn="l">
              <a:lnSpc>
                <a:spcPct val="115000"/>
              </a:lnSpc>
              <a:spcBef>
                <a:spcPts val="2300"/>
              </a:spcBef>
              <a:spcAft>
                <a:spcPts val="0"/>
              </a:spcAft>
              <a:buSzPts val="1700"/>
              <a:buChar char="●"/>
              <a:defRPr sz="1700"/>
            </a:lvl4pPr>
            <a:lvl5pPr indent="-336550" lvl="4" marL="2286000" algn="l">
              <a:lnSpc>
                <a:spcPct val="115000"/>
              </a:lnSpc>
              <a:spcBef>
                <a:spcPts val="2300"/>
              </a:spcBef>
              <a:spcAft>
                <a:spcPts val="0"/>
              </a:spcAft>
              <a:buSzPts val="1700"/>
              <a:buChar char="○"/>
              <a:defRPr sz="1700"/>
            </a:lvl5pPr>
            <a:lvl6pPr indent="-336550" lvl="5" marL="2743200" algn="l">
              <a:lnSpc>
                <a:spcPct val="115000"/>
              </a:lnSpc>
              <a:spcBef>
                <a:spcPts val="2300"/>
              </a:spcBef>
              <a:spcAft>
                <a:spcPts val="0"/>
              </a:spcAft>
              <a:buSzPts val="1700"/>
              <a:buChar char="■"/>
              <a:defRPr sz="1700"/>
            </a:lvl6pPr>
            <a:lvl7pPr indent="-336550" lvl="6" marL="3200400" algn="l">
              <a:lnSpc>
                <a:spcPct val="115000"/>
              </a:lnSpc>
              <a:spcBef>
                <a:spcPts val="2300"/>
              </a:spcBef>
              <a:spcAft>
                <a:spcPts val="0"/>
              </a:spcAft>
              <a:buSzPts val="1700"/>
              <a:buChar char="●"/>
              <a:defRPr sz="1700"/>
            </a:lvl7pPr>
            <a:lvl8pPr indent="-336550" lvl="7" marL="3657600" algn="l">
              <a:lnSpc>
                <a:spcPct val="115000"/>
              </a:lnSpc>
              <a:spcBef>
                <a:spcPts val="2300"/>
              </a:spcBef>
              <a:spcAft>
                <a:spcPts val="0"/>
              </a:spcAft>
              <a:buSzPts val="1700"/>
              <a:buChar char="○"/>
              <a:defRPr sz="1700"/>
            </a:lvl8pPr>
            <a:lvl9pPr indent="-336550" lvl="8" marL="4114800" algn="l">
              <a:lnSpc>
                <a:spcPct val="115000"/>
              </a:lnSpc>
              <a:spcBef>
                <a:spcPts val="2300"/>
              </a:spcBef>
              <a:spcAft>
                <a:spcPts val="2300"/>
              </a:spcAft>
              <a:buSzPts val="1700"/>
              <a:buChar char="■"/>
              <a:defRPr sz="1700"/>
            </a:lvl9pPr>
          </a:lstStyle>
          <a:p/>
        </p:txBody>
      </p:sp>
      <p:sp>
        <p:nvSpPr>
          <p:cNvPr id="122" name="Google Shape;122;p20"/>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3" name="Shape 123"/>
        <p:cNvGrpSpPr/>
        <p:nvPr/>
      </p:nvGrpSpPr>
      <p:grpSpPr>
        <a:xfrm>
          <a:off x="0" y="0"/>
          <a:ext cx="0" cy="0"/>
          <a:chOff x="0" y="0"/>
          <a:chExt cx="0" cy="0"/>
        </a:xfrm>
      </p:grpSpPr>
      <p:sp>
        <p:nvSpPr>
          <p:cNvPr id="124" name="Google Shape;124;p21"/>
          <p:cNvSpPr txBox="1"/>
          <p:nvPr>
            <p:ph type="title"/>
          </p:nvPr>
        </p:nvSpPr>
        <p:spPr>
          <a:xfrm>
            <a:off x="697244" y="853618"/>
            <a:ext cx="9056427" cy="7757227"/>
          </a:xfrm>
          <a:prstGeom prst="rect">
            <a:avLst/>
          </a:prstGeom>
          <a:noFill/>
          <a:ln>
            <a:noFill/>
          </a:ln>
        </p:spPr>
        <p:txBody>
          <a:bodyPr anchorCtr="0" anchor="ctr" bIns="130025" lIns="130025" spcFirstLastPara="1" rIns="130025" wrap="square" tIns="130025">
            <a:noAutofit/>
          </a:bodyPr>
          <a:lstStyle>
            <a:lvl1pPr lvl="0" algn="l">
              <a:lnSpc>
                <a:spcPct val="100000"/>
              </a:lnSpc>
              <a:spcBef>
                <a:spcPts val="0"/>
              </a:spcBef>
              <a:spcAft>
                <a:spcPts val="0"/>
              </a:spcAft>
              <a:buSzPts val="6800"/>
              <a:buNone/>
              <a:defRPr sz="6800"/>
            </a:lvl1pPr>
            <a:lvl2pPr lvl="1" algn="l">
              <a:lnSpc>
                <a:spcPct val="100000"/>
              </a:lnSpc>
              <a:spcBef>
                <a:spcPts val="0"/>
              </a:spcBef>
              <a:spcAft>
                <a:spcPts val="0"/>
              </a:spcAft>
              <a:buSzPts val="6800"/>
              <a:buNone/>
              <a:defRPr sz="6800"/>
            </a:lvl2pPr>
            <a:lvl3pPr lvl="2" algn="l">
              <a:lnSpc>
                <a:spcPct val="100000"/>
              </a:lnSpc>
              <a:spcBef>
                <a:spcPts val="0"/>
              </a:spcBef>
              <a:spcAft>
                <a:spcPts val="0"/>
              </a:spcAft>
              <a:buSzPts val="6800"/>
              <a:buNone/>
              <a:defRPr sz="6800"/>
            </a:lvl3pPr>
            <a:lvl4pPr lvl="3" algn="l">
              <a:lnSpc>
                <a:spcPct val="100000"/>
              </a:lnSpc>
              <a:spcBef>
                <a:spcPts val="0"/>
              </a:spcBef>
              <a:spcAft>
                <a:spcPts val="0"/>
              </a:spcAft>
              <a:buSzPts val="6800"/>
              <a:buNone/>
              <a:defRPr sz="6800"/>
            </a:lvl4pPr>
            <a:lvl5pPr lvl="4" algn="l">
              <a:lnSpc>
                <a:spcPct val="100000"/>
              </a:lnSpc>
              <a:spcBef>
                <a:spcPts val="0"/>
              </a:spcBef>
              <a:spcAft>
                <a:spcPts val="0"/>
              </a:spcAft>
              <a:buSzPts val="6800"/>
              <a:buNone/>
              <a:defRPr sz="6800"/>
            </a:lvl5pPr>
            <a:lvl6pPr lvl="5" algn="l">
              <a:lnSpc>
                <a:spcPct val="100000"/>
              </a:lnSpc>
              <a:spcBef>
                <a:spcPts val="0"/>
              </a:spcBef>
              <a:spcAft>
                <a:spcPts val="0"/>
              </a:spcAft>
              <a:buSzPts val="6800"/>
              <a:buNone/>
              <a:defRPr sz="6800"/>
            </a:lvl6pPr>
            <a:lvl7pPr lvl="6" algn="l">
              <a:lnSpc>
                <a:spcPct val="100000"/>
              </a:lnSpc>
              <a:spcBef>
                <a:spcPts val="0"/>
              </a:spcBef>
              <a:spcAft>
                <a:spcPts val="0"/>
              </a:spcAft>
              <a:buSzPts val="6800"/>
              <a:buNone/>
              <a:defRPr sz="6800"/>
            </a:lvl7pPr>
            <a:lvl8pPr lvl="7" algn="l">
              <a:lnSpc>
                <a:spcPct val="100000"/>
              </a:lnSpc>
              <a:spcBef>
                <a:spcPts val="0"/>
              </a:spcBef>
              <a:spcAft>
                <a:spcPts val="0"/>
              </a:spcAft>
              <a:buSzPts val="6800"/>
              <a:buNone/>
              <a:defRPr sz="6800"/>
            </a:lvl8pPr>
            <a:lvl9pPr lvl="8" algn="l">
              <a:lnSpc>
                <a:spcPct val="100000"/>
              </a:lnSpc>
              <a:spcBef>
                <a:spcPts val="0"/>
              </a:spcBef>
              <a:spcAft>
                <a:spcPts val="0"/>
              </a:spcAft>
              <a:buSzPts val="6800"/>
              <a:buNone/>
              <a:defRPr sz="6800"/>
            </a:lvl9pPr>
          </a:lstStyle>
          <a:p/>
        </p:txBody>
      </p:sp>
      <p:sp>
        <p:nvSpPr>
          <p:cNvPr id="125" name="Google Shape;125;p21"/>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6" name="Shape 126"/>
        <p:cNvGrpSpPr/>
        <p:nvPr/>
      </p:nvGrpSpPr>
      <p:grpSpPr>
        <a:xfrm>
          <a:off x="0" y="0"/>
          <a:ext cx="0" cy="0"/>
          <a:chOff x="0" y="0"/>
          <a:chExt cx="0" cy="0"/>
        </a:xfrm>
      </p:grpSpPr>
      <p:sp>
        <p:nvSpPr>
          <p:cNvPr id="127" name="Google Shape;127;p22"/>
          <p:cNvSpPr/>
          <p:nvPr/>
        </p:nvSpPr>
        <p:spPr>
          <a:xfrm>
            <a:off x="6502400" y="-238"/>
            <a:ext cx="6502400" cy="9753600"/>
          </a:xfrm>
          <a:prstGeom prst="rect">
            <a:avLst/>
          </a:prstGeom>
          <a:solidFill>
            <a:schemeClr val="lt2"/>
          </a:solidFill>
          <a:ln>
            <a:noFill/>
          </a:ln>
        </p:spPr>
        <p:txBody>
          <a:bodyPr anchorCtr="0" anchor="ctr" bIns="130025" lIns="130025" spcFirstLastPara="1" rIns="130025" wrap="square" tIns="1300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128" name="Google Shape;128;p22"/>
          <p:cNvSpPr txBox="1"/>
          <p:nvPr>
            <p:ph type="title"/>
          </p:nvPr>
        </p:nvSpPr>
        <p:spPr>
          <a:xfrm>
            <a:off x="377600" y="2338465"/>
            <a:ext cx="5753173" cy="2810880"/>
          </a:xfrm>
          <a:prstGeom prst="rect">
            <a:avLst/>
          </a:prstGeom>
          <a:noFill/>
          <a:ln>
            <a:noFill/>
          </a:ln>
        </p:spPr>
        <p:txBody>
          <a:bodyPr anchorCtr="0" anchor="b" bIns="130025" lIns="130025" spcFirstLastPara="1" rIns="130025" wrap="square" tIns="1300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29" name="Google Shape;129;p22"/>
          <p:cNvSpPr txBox="1"/>
          <p:nvPr>
            <p:ph idx="1" type="subTitle"/>
          </p:nvPr>
        </p:nvSpPr>
        <p:spPr>
          <a:xfrm>
            <a:off x="377600" y="5315460"/>
            <a:ext cx="5753173" cy="2341973"/>
          </a:xfrm>
          <a:prstGeom prst="rect">
            <a:avLst/>
          </a:prstGeom>
          <a:noFill/>
          <a:ln>
            <a:noFill/>
          </a:ln>
        </p:spPr>
        <p:txBody>
          <a:bodyPr anchorCtr="0" anchor="t" bIns="130025" lIns="130025" spcFirstLastPara="1" rIns="130025" wrap="square" tIns="130025">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130" name="Google Shape;130;p22"/>
          <p:cNvSpPr txBox="1"/>
          <p:nvPr>
            <p:ph idx="2" type="body"/>
          </p:nvPr>
        </p:nvSpPr>
        <p:spPr>
          <a:xfrm>
            <a:off x="7025067" y="1373060"/>
            <a:ext cx="5457067" cy="7007147"/>
          </a:xfrm>
          <a:prstGeom prst="rect">
            <a:avLst/>
          </a:prstGeom>
          <a:noFill/>
          <a:ln>
            <a:noFill/>
          </a:ln>
        </p:spPr>
        <p:txBody>
          <a:bodyPr anchorCtr="0" anchor="ctr" bIns="130025" lIns="130025" spcFirstLastPara="1" rIns="130025" wrap="square" tIns="130025">
            <a:noAutofit/>
          </a:bodyPr>
          <a:lstStyle>
            <a:lvl1pPr indent="-393700" lvl="0" marL="457200" algn="l">
              <a:lnSpc>
                <a:spcPct val="115000"/>
              </a:lnSpc>
              <a:spcBef>
                <a:spcPts val="0"/>
              </a:spcBef>
              <a:spcAft>
                <a:spcPts val="0"/>
              </a:spcAft>
              <a:buSzPts val="2600"/>
              <a:buChar char="●"/>
              <a:defRPr/>
            </a:lvl1pPr>
            <a:lvl2pPr indent="-355600" lvl="1" marL="914400" algn="l">
              <a:lnSpc>
                <a:spcPct val="115000"/>
              </a:lnSpc>
              <a:spcBef>
                <a:spcPts val="2300"/>
              </a:spcBef>
              <a:spcAft>
                <a:spcPts val="0"/>
              </a:spcAft>
              <a:buSzPts val="2000"/>
              <a:buChar char="○"/>
              <a:defRPr/>
            </a:lvl2pPr>
            <a:lvl3pPr indent="-355600" lvl="2" marL="1371600" algn="l">
              <a:lnSpc>
                <a:spcPct val="115000"/>
              </a:lnSpc>
              <a:spcBef>
                <a:spcPts val="2300"/>
              </a:spcBef>
              <a:spcAft>
                <a:spcPts val="0"/>
              </a:spcAft>
              <a:buSzPts val="2000"/>
              <a:buChar char="■"/>
              <a:defRPr/>
            </a:lvl3pPr>
            <a:lvl4pPr indent="-355600" lvl="3" marL="1828800" algn="l">
              <a:lnSpc>
                <a:spcPct val="115000"/>
              </a:lnSpc>
              <a:spcBef>
                <a:spcPts val="2300"/>
              </a:spcBef>
              <a:spcAft>
                <a:spcPts val="0"/>
              </a:spcAft>
              <a:buSzPts val="2000"/>
              <a:buChar char="●"/>
              <a:defRPr/>
            </a:lvl4pPr>
            <a:lvl5pPr indent="-355600" lvl="4" marL="2286000" algn="l">
              <a:lnSpc>
                <a:spcPct val="115000"/>
              </a:lnSpc>
              <a:spcBef>
                <a:spcPts val="2300"/>
              </a:spcBef>
              <a:spcAft>
                <a:spcPts val="0"/>
              </a:spcAft>
              <a:buSzPts val="2000"/>
              <a:buChar char="○"/>
              <a:defRPr/>
            </a:lvl5pPr>
            <a:lvl6pPr indent="-355600" lvl="5" marL="2743200" algn="l">
              <a:lnSpc>
                <a:spcPct val="115000"/>
              </a:lnSpc>
              <a:spcBef>
                <a:spcPts val="2300"/>
              </a:spcBef>
              <a:spcAft>
                <a:spcPts val="0"/>
              </a:spcAft>
              <a:buSzPts val="2000"/>
              <a:buChar char="■"/>
              <a:defRPr/>
            </a:lvl6pPr>
            <a:lvl7pPr indent="-355600" lvl="6" marL="3200400" algn="l">
              <a:lnSpc>
                <a:spcPct val="115000"/>
              </a:lnSpc>
              <a:spcBef>
                <a:spcPts val="2300"/>
              </a:spcBef>
              <a:spcAft>
                <a:spcPts val="0"/>
              </a:spcAft>
              <a:buSzPts val="2000"/>
              <a:buChar char="●"/>
              <a:defRPr/>
            </a:lvl7pPr>
            <a:lvl8pPr indent="-355600" lvl="7" marL="3657600" algn="l">
              <a:lnSpc>
                <a:spcPct val="115000"/>
              </a:lnSpc>
              <a:spcBef>
                <a:spcPts val="2300"/>
              </a:spcBef>
              <a:spcAft>
                <a:spcPts val="0"/>
              </a:spcAft>
              <a:buSzPts val="2000"/>
              <a:buChar char="○"/>
              <a:defRPr/>
            </a:lvl8pPr>
            <a:lvl9pPr indent="-355600" lvl="8" marL="4114800" algn="l">
              <a:lnSpc>
                <a:spcPct val="115000"/>
              </a:lnSpc>
              <a:spcBef>
                <a:spcPts val="2300"/>
              </a:spcBef>
              <a:spcAft>
                <a:spcPts val="2300"/>
              </a:spcAft>
              <a:buSzPts val="2000"/>
              <a:buChar char="■"/>
              <a:defRPr/>
            </a:lvl9pPr>
          </a:lstStyle>
          <a:p/>
        </p:txBody>
      </p:sp>
      <p:sp>
        <p:nvSpPr>
          <p:cNvPr id="131" name="Google Shape;131;p22"/>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2" name="Shape 132"/>
        <p:cNvGrpSpPr/>
        <p:nvPr/>
      </p:nvGrpSpPr>
      <p:grpSpPr>
        <a:xfrm>
          <a:off x="0" y="0"/>
          <a:ext cx="0" cy="0"/>
          <a:chOff x="0" y="0"/>
          <a:chExt cx="0" cy="0"/>
        </a:xfrm>
      </p:grpSpPr>
      <p:sp>
        <p:nvSpPr>
          <p:cNvPr id="133" name="Google Shape;133;p23"/>
          <p:cNvSpPr txBox="1"/>
          <p:nvPr>
            <p:ph idx="1" type="body"/>
          </p:nvPr>
        </p:nvSpPr>
        <p:spPr>
          <a:xfrm>
            <a:off x="443307" y="8022424"/>
            <a:ext cx="8531627" cy="1147307"/>
          </a:xfrm>
          <a:prstGeom prst="rect">
            <a:avLst/>
          </a:prstGeom>
          <a:noFill/>
          <a:ln>
            <a:noFill/>
          </a:ln>
        </p:spPr>
        <p:txBody>
          <a:bodyPr anchorCtr="0" anchor="ctr" bIns="130025" lIns="130025" spcFirstLastPara="1" rIns="130025" wrap="square" tIns="130025">
            <a:noAutofit/>
          </a:bodyPr>
          <a:lstStyle>
            <a:lvl1pPr indent="-228600" lvl="0" marL="457200" algn="l">
              <a:lnSpc>
                <a:spcPct val="100000"/>
              </a:lnSpc>
              <a:spcBef>
                <a:spcPts val="0"/>
              </a:spcBef>
              <a:spcAft>
                <a:spcPts val="0"/>
              </a:spcAft>
              <a:buSzPts val="2600"/>
              <a:buNone/>
              <a:defRPr/>
            </a:lvl1pPr>
          </a:lstStyle>
          <a:p/>
        </p:txBody>
      </p:sp>
      <p:sp>
        <p:nvSpPr>
          <p:cNvPr id="134" name="Google Shape;134;p23"/>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5" name="Shape 135"/>
        <p:cNvGrpSpPr/>
        <p:nvPr/>
      </p:nvGrpSpPr>
      <p:grpSpPr>
        <a:xfrm>
          <a:off x="0" y="0"/>
          <a:ext cx="0" cy="0"/>
          <a:chOff x="0" y="0"/>
          <a:chExt cx="0" cy="0"/>
        </a:xfrm>
      </p:grpSpPr>
      <p:sp>
        <p:nvSpPr>
          <p:cNvPr id="136" name="Google Shape;136;p24"/>
          <p:cNvSpPr txBox="1"/>
          <p:nvPr>
            <p:ph hasCustomPrompt="1" type="title"/>
          </p:nvPr>
        </p:nvSpPr>
        <p:spPr>
          <a:xfrm>
            <a:off x="443307" y="2097540"/>
            <a:ext cx="12118187" cy="3723520"/>
          </a:xfrm>
          <a:prstGeom prst="rect">
            <a:avLst/>
          </a:prstGeom>
          <a:noFill/>
          <a:ln>
            <a:noFill/>
          </a:ln>
        </p:spPr>
        <p:txBody>
          <a:bodyPr anchorCtr="0" anchor="b" bIns="130025" lIns="130025" spcFirstLastPara="1" rIns="130025" wrap="square" tIns="130025">
            <a:noAutofit/>
          </a:bodyPr>
          <a:lstStyle>
            <a:lvl1pPr lvl="0" algn="ctr">
              <a:lnSpc>
                <a:spcPct val="100000"/>
              </a:lnSpc>
              <a:spcBef>
                <a:spcPts val="0"/>
              </a:spcBef>
              <a:spcAft>
                <a:spcPts val="0"/>
              </a:spcAft>
              <a:buSzPts val="17100"/>
              <a:buNone/>
              <a:defRPr sz="17100"/>
            </a:lvl1pPr>
            <a:lvl2pPr lvl="1" algn="ctr">
              <a:lnSpc>
                <a:spcPct val="100000"/>
              </a:lnSpc>
              <a:spcBef>
                <a:spcPts val="0"/>
              </a:spcBef>
              <a:spcAft>
                <a:spcPts val="0"/>
              </a:spcAft>
              <a:buSzPts val="17100"/>
              <a:buNone/>
              <a:defRPr sz="17100"/>
            </a:lvl2pPr>
            <a:lvl3pPr lvl="2" algn="ctr">
              <a:lnSpc>
                <a:spcPct val="100000"/>
              </a:lnSpc>
              <a:spcBef>
                <a:spcPts val="0"/>
              </a:spcBef>
              <a:spcAft>
                <a:spcPts val="0"/>
              </a:spcAft>
              <a:buSzPts val="17100"/>
              <a:buNone/>
              <a:defRPr sz="17100"/>
            </a:lvl3pPr>
            <a:lvl4pPr lvl="3" algn="ctr">
              <a:lnSpc>
                <a:spcPct val="100000"/>
              </a:lnSpc>
              <a:spcBef>
                <a:spcPts val="0"/>
              </a:spcBef>
              <a:spcAft>
                <a:spcPts val="0"/>
              </a:spcAft>
              <a:buSzPts val="17100"/>
              <a:buNone/>
              <a:defRPr sz="17100"/>
            </a:lvl4pPr>
            <a:lvl5pPr lvl="4" algn="ctr">
              <a:lnSpc>
                <a:spcPct val="100000"/>
              </a:lnSpc>
              <a:spcBef>
                <a:spcPts val="0"/>
              </a:spcBef>
              <a:spcAft>
                <a:spcPts val="0"/>
              </a:spcAft>
              <a:buSzPts val="17100"/>
              <a:buNone/>
              <a:defRPr sz="17100"/>
            </a:lvl5pPr>
            <a:lvl6pPr lvl="5" algn="ctr">
              <a:lnSpc>
                <a:spcPct val="100000"/>
              </a:lnSpc>
              <a:spcBef>
                <a:spcPts val="0"/>
              </a:spcBef>
              <a:spcAft>
                <a:spcPts val="0"/>
              </a:spcAft>
              <a:buSzPts val="17100"/>
              <a:buNone/>
              <a:defRPr sz="17100"/>
            </a:lvl6pPr>
            <a:lvl7pPr lvl="6" algn="ctr">
              <a:lnSpc>
                <a:spcPct val="100000"/>
              </a:lnSpc>
              <a:spcBef>
                <a:spcPts val="0"/>
              </a:spcBef>
              <a:spcAft>
                <a:spcPts val="0"/>
              </a:spcAft>
              <a:buSzPts val="17100"/>
              <a:buNone/>
              <a:defRPr sz="17100"/>
            </a:lvl7pPr>
            <a:lvl8pPr lvl="7" algn="ctr">
              <a:lnSpc>
                <a:spcPct val="100000"/>
              </a:lnSpc>
              <a:spcBef>
                <a:spcPts val="0"/>
              </a:spcBef>
              <a:spcAft>
                <a:spcPts val="0"/>
              </a:spcAft>
              <a:buSzPts val="17100"/>
              <a:buNone/>
              <a:defRPr sz="17100"/>
            </a:lvl8pPr>
            <a:lvl9pPr lvl="8" algn="ctr">
              <a:lnSpc>
                <a:spcPct val="100000"/>
              </a:lnSpc>
              <a:spcBef>
                <a:spcPts val="0"/>
              </a:spcBef>
              <a:spcAft>
                <a:spcPts val="0"/>
              </a:spcAft>
              <a:buSzPts val="17100"/>
              <a:buNone/>
              <a:defRPr sz="17100"/>
            </a:lvl9pPr>
          </a:lstStyle>
          <a:p>
            <a:r>
              <a:t>xx%</a:t>
            </a:r>
          </a:p>
        </p:txBody>
      </p:sp>
      <p:sp>
        <p:nvSpPr>
          <p:cNvPr id="137" name="Google Shape;137;p24"/>
          <p:cNvSpPr txBox="1"/>
          <p:nvPr>
            <p:ph idx="1" type="body"/>
          </p:nvPr>
        </p:nvSpPr>
        <p:spPr>
          <a:xfrm>
            <a:off x="443307" y="5977553"/>
            <a:ext cx="12118187" cy="2466560"/>
          </a:xfrm>
          <a:prstGeom prst="rect">
            <a:avLst/>
          </a:prstGeom>
          <a:noFill/>
          <a:ln>
            <a:noFill/>
          </a:ln>
        </p:spPr>
        <p:txBody>
          <a:bodyPr anchorCtr="0" anchor="t" bIns="130025" lIns="130025" spcFirstLastPara="1" rIns="130025" wrap="square" tIns="130025">
            <a:noAutofit/>
          </a:bodyPr>
          <a:lstStyle>
            <a:lvl1pPr indent="-393700" lvl="0" marL="457200" algn="ctr">
              <a:lnSpc>
                <a:spcPct val="115000"/>
              </a:lnSpc>
              <a:spcBef>
                <a:spcPts val="0"/>
              </a:spcBef>
              <a:spcAft>
                <a:spcPts val="0"/>
              </a:spcAft>
              <a:buSzPts val="2600"/>
              <a:buChar char="●"/>
              <a:defRPr/>
            </a:lvl1pPr>
            <a:lvl2pPr indent="-355600" lvl="1" marL="914400" algn="ctr">
              <a:lnSpc>
                <a:spcPct val="115000"/>
              </a:lnSpc>
              <a:spcBef>
                <a:spcPts val="2300"/>
              </a:spcBef>
              <a:spcAft>
                <a:spcPts val="0"/>
              </a:spcAft>
              <a:buSzPts val="2000"/>
              <a:buChar char="○"/>
              <a:defRPr/>
            </a:lvl2pPr>
            <a:lvl3pPr indent="-355600" lvl="2" marL="1371600" algn="ctr">
              <a:lnSpc>
                <a:spcPct val="115000"/>
              </a:lnSpc>
              <a:spcBef>
                <a:spcPts val="2300"/>
              </a:spcBef>
              <a:spcAft>
                <a:spcPts val="0"/>
              </a:spcAft>
              <a:buSzPts val="2000"/>
              <a:buChar char="■"/>
              <a:defRPr/>
            </a:lvl3pPr>
            <a:lvl4pPr indent="-355600" lvl="3" marL="1828800" algn="ctr">
              <a:lnSpc>
                <a:spcPct val="115000"/>
              </a:lnSpc>
              <a:spcBef>
                <a:spcPts val="2300"/>
              </a:spcBef>
              <a:spcAft>
                <a:spcPts val="0"/>
              </a:spcAft>
              <a:buSzPts val="2000"/>
              <a:buChar char="●"/>
              <a:defRPr/>
            </a:lvl4pPr>
            <a:lvl5pPr indent="-355600" lvl="4" marL="2286000" algn="ctr">
              <a:lnSpc>
                <a:spcPct val="115000"/>
              </a:lnSpc>
              <a:spcBef>
                <a:spcPts val="2300"/>
              </a:spcBef>
              <a:spcAft>
                <a:spcPts val="0"/>
              </a:spcAft>
              <a:buSzPts val="2000"/>
              <a:buChar char="○"/>
              <a:defRPr/>
            </a:lvl5pPr>
            <a:lvl6pPr indent="-355600" lvl="5" marL="2743200" algn="ctr">
              <a:lnSpc>
                <a:spcPct val="115000"/>
              </a:lnSpc>
              <a:spcBef>
                <a:spcPts val="2300"/>
              </a:spcBef>
              <a:spcAft>
                <a:spcPts val="0"/>
              </a:spcAft>
              <a:buSzPts val="2000"/>
              <a:buChar char="■"/>
              <a:defRPr/>
            </a:lvl6pPr>
            <a:lvl7pPr indent="-355600" lvl="6" marL="3200400" algn="ctr">
              <a:lnSpc>
                <a:spcPct val="115000"/>
              </a:lnSpc>
              <a:spcBef>
                <a:spcPts val="2300"/>
              </a:spcBef>
              <a:spcAft>
                <a:spcPts val="0"/>
              </a:spcAft>
              <a:buSzPts val="2000"/>
              <a:buChar char="●"/>
              <a:defRPr/>
            </a:lvl7pPr>
            <a:lvl8pPr indent="-355600" lvl="7" marL="3657600" algn="ctr">
              <a:lnSpc>
                <a:spcPct val="115000"/>
              </a:lnSpc>
              <a:spcBef>
                <a:spcPts val="2300"/>
              </a:spcBef>
              <a:spcAft>
                <a:spcPts val="0"/>
              </a:spcAft>
              <a:buSzPts val="2000"/>
              <a:buChar char="○"/>
              <a:defRPr/>
            </a:lvl8pPr>
            <a:lvl9pPr indent="-355600" lvl="8" marL="4114800" algn="ctr">
              <a:lnSpc>
                <a:spcPct val="115000"/>
              </a:lnSpc>
              <a:spcBef>
                <a:spcPts val="2300"/>
              </a:spcBef>
              <a:spcAft>
                <a:spcPts val="2300"/>
              </a:spcAft>
              <a:buSzPts val="2000"/>
              <a:buChar char="■"/>
              <a:defRPr/>
            </a:lvl9pPr>
          </a:lstStyle>
          <a:p/>
        </p:txBody>
      </p:sp>
      <p:sp>
        <p:nvSpPr>
          <p:cNvPr id="138" name="Google Shape;138;p24"/>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9" name="Shape 139"/>
        <p:cNvGrpSpPr/>
        <p:nvPr/>
      </p:nvGrpSpPr>
      <p:grpSpPr>
        <a:xfrm>
          <a:off x="0" y="0"/>
          <a:ext cx="0" cy="0"/>
          <a:chOff x="0" y="0"/>
          <a:chExt cx="0" cy="0"/>
        </a:xfrm>
      </p:grpSpPr>
      <p:sp>
        <p:nvSpPr>
          <p:cNvPr id="140" name="Google Shape;140;p25"/>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7" name="Shape 147"/>
        <p:cNvGrpSpPr/>
        <p:nvPr/>
      </p:nvGrpSpPr>
      <p:grpSpPr>
        <a:xfrm>
          <a:off x="0" y="0"/>
          <a:ext cx="0" cy="0"/>
          <a:chOff x="0" y="0"/>
          <a:chExt cx="0" cy="0"/>
        </a:xfrm>
      </p:grpSpPr>
      <p:sp>
        <p:nvSpPr>
          <p:cNvPr id="148" name="Google Shape;148;p27"/>
          <p:cNvSpPr txBox="1"/>
          <p:nvPr>
            <p:ph type="title"/>
          </p:nvPr>
        </p:nvSpPr>
        <p:spPr>
          <a:xfrm>
            <a:off x="894080" y="519290"/>
            <a:ext cx="11216640" cy="1885440"/>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49" name="Google Shape;149;p27"/>
          <p:cNvSpPr txBox="1"/>
          <p:nvPr>
            <p:ph idx="10" type="dt"/>
          </p:nvPr>
        </p:nvSpPr>
        <p:spPr>
          <a:xfrm>
            <a:off x="894080" y="9040144"/>
            <a:ext cx="2926080"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0" name="Google Shape;150;p27"/>
          <p:cNvSpPr txBox="1"/>
          <p:nvPr>
            <p:ph idx="11" type="ftr"/>
          </p:nvPr>
        </p:nvSpPr>
        <p:spPr>
          <a:xfrm>
            <a:off x="4307840" y="9040144"/>
            <a:ext cx="7244373" cy="519253"/>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1" name="Google Shape;151;p27"/>
          <p:cNvSpPr txBox="1"/>
          <p:nvPr>
            <p:ph idx="12" type="sldNum"/>
          </p:nvPr>
        </p:nvSpPr>
        <p:spPr>
          <a:xfrm>
            <a:off x="11552137" y="9040144"/>
            <a:ext cx="558507"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2" name="Shape 152"/>
        <p:cNvGrpSpPr/>
        <p:nvPr/>
      </p:nvGrpSpPr>
      <p:grpSpPr>
        <a:xfrm>
          <a:off x="0" y="0"/>
          <a:ext cx="0" cy="0"/>
          <a:chOff x="0" y="0"/>
          <a:chExt cx="0" cy="0"/>
        </a:xfrm>
      </p:grpSpPr>
      <p:sp>
        <p:nvSpPr>
          <p:cNvPr id="153" name="Google Shape;153;p28"/>
          <p:cNvSpPr txBox="1"/>
          <p:nvPr>
            <p:ph type="title"/>
          </p:nvPr>
        </p:nvSpPr>
        <p:spPr>
          <a:xfrm>
            <a:off x="895774" y="650240"/>
            <a:ext cx="4194560" cy="2275840"/>
          </a:xfrm>
          <a:prstGeom prst="rect">
            <a:avLst/>
          </a:prstGeom>
          <a:noFill/>
          <a:ln>
            <a:noFill/>
          </a:ln>
        </p:spPr>
        <p:txBody>
          <a:bodyPr anchorCtr="0" anchor="b"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46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54" name="Google Shape;154;p28"/>
          <p:cNvSpPr txBox="1"/>
          <p:nvPr>
            <p:ph idx="1" type="body"/>
          </p:nvPr>
        </p:nvSpPr>
        <p:spPr>
          <a:xfrm>
            <a:off x="5528734" y="1404339"/>
            <a:ext cx="6583893" cy="6931200"/>
          </a:xfrm>
          <a:prstGeom prst="rect">
            <a:avLst/>
          </a:prstGeom>
          <a:noFill/>
          <a:ln>
            <a:noFill/>
          </a:ln>
        </p:spPr>
        <p:txBody>
          <a:bodyPr anchorCtr="0" anchor="t" bIns="130025" lIns="130025" spcFirstLastPara="1" rIns="130025" wrap="square" tIns="130025">
            <a:noAutofit/>
          </a:bodyPr>
          <a:lstStyle>
            <a:lvl1pPr indent="-520700" lvl="0" marL="457200" marR="0" algn="l">
              <a:lnSpc>
                <a:spcPct val="90000"/>
              </a:lnSpc>
              <a:spcBef>
                <a:spcPts val="14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90000"/>
              </a:lnSpc>
              <a:spcBef>
                <a:spcPts val="7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55" name="Google Shape;155;p28"/>
          <p:cNvSpPr txBox="1"/>
          <p:nvPr>
            <p:ph idx="2" type="body"/>
          </p:nvPr>
        </p:nvSpPr>
        <p:spPr>
          <a:xfrm>
            <a:off x="895774" y="2926080"/>
            <a:ext cx="4194560" cy="5420800"/>
          </a:xfrm>
          <a:prstGeom prst="rect">
            <a:avLst/>
          </a:prstGeom>
          <a:noFill/>
          <a:ln>
            <a:noFill/>
          </a:ln>
        </p:spPr>
        <p:txBody>
          <a:bodyPr anchorCtr="0" anchor="t"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4000"/>
              <a:buFont typeface="Arial"/>
              <a:buNone/>
              <a:defRPr b="0" i="0" sz="23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3400"/>
              <a:buFont typeface="Arial"/>
              <a:buNone/>
              <a:defRPr b="0"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2800"/>
              <a:buFont typeface="Arial"/>
              <a:buNone/>
              <a:defRPr b="0" i="0" sz="17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9pPr>
          </a:lstStyle>
          <a:p/>
        </p:txBody>
      </p:sp>
      <p:sp>
        <p:nvSpPr>
          <p:cNvPr id="156" name="Google Shape;156;p28"/>
          <p:cNvSpPr txBox="1"/>
          <p:nvPr>
            <p:ph idx="10" type="dt"/>
          </p:nvPr>
        </p:nvSpPr>
        <p:spPr>
          <a:xfrm>
            <a:off x="894080" y="9040144"/>
            <a:ext cx="2926080"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7" name="Google Shape;157;p28"/>
          <p:cNvSpPr txBox="1"/>
          <p:nvPr>
            <p:ph idx="11" type="ftr"/>
          </p:nvPr>
        </p:nvSpPr>
        <p:spPr>
          <a:xfrm>
            <a:off x="4307840" y="9040144"/>
            <a:ext cx="7244373" cy="519253"/>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8" name="Google Shape;158;p28"/>
          <p:cNvSpPr txBox="1"/>
          <p:nvPr>
            <p:ph idx="12" type="sldNum"/>
          </p:nvPr>
        </p:nvSpPr>
        <p:spPr>
          <a:xfrm>
            <a:off x="11552137" y="9040144"/>
            <a:ext cx="558507"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9" name="Shape 159"/>
        <p:cNvGrpSpPr/>
        <p:nvPr/>
      </p:nvGrpSpPr>
      <p:grpSpPr>
        <a:xfrm>
          <a:off x="0" y="0"/>
          <a:ext cx="0" cy="0"/>
          <a:chOff x="0" y="0"/>
          <a:chExt cx="0" cy="0"/>
        </a:xfrm>
      </p:grpSpPr>
      <p:sp>
        <p:nvSpPr>
          <p:cNvPr id="160" name="Google Shape;160;p29"/>
          <p:cNvSpPr txBox="1"/>
          <p:nvPr>
            <p:ph type="ctrTitle"/>
          </p:nvPr>
        </p:nvSpPr>
        <p:spPr>
          <a:xfrm>
            <a:off x="975360" y="1596250"/>
            <a:ext cx="11054080" cy="3395840"/>
          </a:xfrm>
          <a:prstGeom prst="rect">
            <a:avLst/>
          </a:prstGeom>
          <a:noFill/>
          <a:ln>
            <a:noFill/>
          </a:ln>
        </p:spPr>
        <p:txBody>
          <a:bodyPr anchorCtr="0" anchor="b" bIns="130025" lIns="130025" spcFirstLastPara="1" rIns="130025" wrap="square" tIns="130025">
            <a:noAutofit/>
          </a:bodyPr>
          <a:lstStyle>
            <a:lvl1pPr lvl="0" marR="0" algn="ctr">
              <a:lnSpc>
                <a:spcPct val="90000"/>
              </a:lnSpc>
              <a:spcBef>
                <a:spcPts val="0"/>
              </a:spcBef>
              <a:spcAft>
                <a:spcPts val="0"/>
              </a:spcAft>
              <a:buClr>
                <a:schemeClr val="dk1"/>
              </a:buClr>
              <a:buSzPts val="2000"/>
              <a:buFont typeface="Calibri"/>
              <a:buNone/>
              <a:defRPr b="0" i="0" sz="85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61" name="Google Shape;161;p29"/>
          <p:cNvSpPr txBox="1"/>
          <p:nvPr>
            <p:ph idx="1" type="subTitle"/>
          </p:nvPr>
        </p:nvSpPr>
        <p:spPr>
          <a:xfrm>
            <a:off x="1625600" y="5122898"/>
            <a:ext cx="9753600" cy="2354773"/>
          </a:xfrm>
          <a:prstGeom prst="rect">
            <a:avLst/>
          </a:prstGeom>
          <a:noFill/>
          <a:ln>
            <a:noFill/>
          </a:ln>
        </p:spPr>
        <p:txBody>
          <a:bodyPr anchorCtr="0" anchor="t" bIns="130025" lIns="130025" spcFirstLastPara="1" rIns="130025" wrap="square" tIns="130025">
            <a:noAutofit/>
          </a:bodyPr>
          <a:lstStyle>
            <a:lvl1pPr lvl="0" marR="0" algn="ctr">
              <a:lnSpc>
                <a:spcPct val="90000"/>
              </a:lnSpc>
              <a:spcBef>
                <a:spcPts val="1400"/>
              </a:spcBef>
              <a:spcAft>
                <a:spcPts val="0"/>
              </a:spcAft>
              <a:buClr>
                <a:schemeClr val="dk1"/>
              </a:buClr>
              <a:buSzPts val="4000"/>
              <a:buFont typeface="Arial"/>
              <a:buNone/>
              <a:defRPr b="0" i="0" sz="3400" u="none" cap="none" strike="noStrike">
                <a:solidFill>
                  <a:schemeClr val="dk1"/>
                </a:solidFill>
                <a:latin typeface="Calibri"/>
                <a:ea typeface="Calibri"/>
                <a:cs typeface="Calibri"/>
                <a:sym typeface="Calibri"/>
              </a:defRPr>
            </a:lvl1pPr>
            <a:lvl2pPr lvl="1" marR="0" algn="ctr">
              <a:lnSpc>
                <a:spcPct val="90000"/>
              </a:lnSpc>
              <a:spcBef>
                <a:spcPts val="700"/>
              </a:spcBef>
              <a:spcAft>
                <a:spcPts val="0"/>
              </a:spcAft>
              <a:buClr>
                <a:schemeClr val="dk1"/>
              </a:buClr>
              <a:buSzPts val="3400"/>
              <a:buFont typeface="Arial"/>
              <a:buNone/>
              <a:defRPr b="0" i="0" sz="2800" u="none" cap="none" strike="noStrike">
                <a:solidFill>
                  <a:schemeClr val="dk1"/>
                </a:solidFill>
                <a:latin typeface="Calibri"/>
                <a:ea typeface="Calibri"/>
                <a:cs typeface="Calibri"/>
                <a:sym typeface="Calibri"/>
              </a:defRPr>
            </a:lvl2pPr>
            <a:lvl3pPr lvl="2" marR="0" algn="ctr">
              <a:lnSpc>
                <a:spcPct val="90000"/>
              </a:lnSpc>
              <a:spcBef>
                <a:spcPts val="700"/>
              </a:spcBef>
              <a:spcAft>
                <a:spcPts val="0"/>
              </a:spcAft>
              <a:buClr>
                <a:schemeClr val="dk1"/>
              </a:buClr>
              <a:buSzPts val="2800"/>
              <a:buFont typeface="Arial"/>
              <a:buNone/>
              <a:defRPr b="0" i="0" sz="2600" u="none" cap="none" strike="noStrike">
                <a:solidFill>
                  <a:schemeClr val="dk1"/>
                </a:solidFill>
                <a:latin typeface="Calibri"/>
                <a:ea typeface="Calibri"/>
                <a:cs typeface="Calibri"/>
                <a:sym typeface="Calibri"/>
              </a:defRPr>
            </a:lvl3pPr>
            <a:lvl4pPr lvl="3"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4pPr>
            <a:lvl5pPr lvl="4"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5pPr>
            <a:lvl6pPr lvl="5"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6pPr>
            <a:lvl7pPr lvl="6"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7pPr>
            <a:lvl8pPr lvl="7"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8pPr>
            <a:lvl9pPr lvl="8"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9pPr>
          </a:lstStyle>
          <a:p/>
        </p:txBody>
      </p:sp>
      <p:sp>
        <p:nvSpPr>
          <p:cNvPr id="162" name="Google Shape;162;p29"/>
          <p:cNvSpPr txBox="1"/>
          <p:nvPr>
            <p:ph idx="10" type="dt"/>
          </p:nvPr>
        </p:nvSpPr>
        <p:spPr>
          <a:xfrm>
            <a:off x="894080" y="9040144"/>
            <a:ext cx="2926080"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3" name="Google Shape;163;p29"/>
          <p:cNvSpPr txBox="1"/>
          <p:nvPr>
            <p:ph idx="11" type="ftr"/>
          </p:nvPr>
        </p:nvSpPr>
        <p:spPr>
          <a:xfrm>
            <a:off x="4307840" y="9040144"/>
            <a:ext cx="7071147" cy="519253"/>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4" name="Google Shape;164;p29"/>
          <p:cNvSpPr txBox="1"/>
          <p:nvPr>
            <p:ph idx="12" type="sldNum"/>
          </p:nvPr>
        </p:nvSpPr>
        <p:spPr>
          <a:xfrm>
            <a:off x="11379200" y="9040144"/>
            <a:ext cx="731307"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30"/>
          <p:cNvSpPr txBox="1"/>
          <p:nvPr>
            <p:ph type="title"/>
          </p:nvPr>
        </p:nvSpPr>
        <p:spPr>
          <a:xfrm>
            <a:off x="894080" y="519290"/>
            <a:ext cx="11216640" cy="1885440"/>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67" name="Google Shape;167;p30"/>
          <p:cNvSpPr txBox="1"/>
          <p:nvPr>
            <p:ph idx="1" type="body"/>
          </p:nvPr>
        </p:nvSpPr>
        <p:spPr>
          <a:xfrm>
            <a:off x="894080" y="2596444"/>
            <a:ext cx="11216640" cy="6188373"/>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68" name="Google Shape;168;p30"/>
          <p:cNvSpPr txBox="1"/>
          <p:nvPr>
            <p:ph idx="10" type="dt"/>
          </p:nvPr>
        </p:nvSpPr>
        <p:spPr>
          <a:xfrm>
            <a:off x="894080" y="9040144"/>
            <a:ext cx="2926080"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9" name="Google Shape;169;p30"/>
          <p:cNvSpPr txBox="1"/>
          <p:nvPr>
            <p:ph idx="11" type="ftr"/>
          </p:nvPr>
        </p:nvSpPr>
        <p:spPr>
          <a:xfrm>
            <a:off x="4307840" y="9040144"/>
            <a:ext cx="7244373" cy="519253"/>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70" name="Google Shape;170;p30"/>
          <p:cNvSpPr txBox="1"/>
          <p:nvPr>
            <p:ph idx="12" type="sldNum"/>
          </p:nvPr>
        </p:nvSpPr>
        <p:spPr>
          <a:xfrm>
            <a:off x="11552137" y="9040144"/>
            <a:ext cx="558507"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1" name="Shape 171"/>
        <p:cNvGrpSpPr/>
        <p:nvPr/>
      </p:nvGrpSpPr>
      <p:grpSpPr>
        <a:xfrm>
          <a:off x="0" y="0"/>
          <a:ext cx="0" cy="0"/>
          <a:chOff x="0" y="0"/>
          <a:chExt cx="0" cy="0"/>
        </a:xfrm>
      </p:grpSpPr>
      <p:sp>
        <p:nvSpPr>
          <p:cNvPr id="172" name="Google Shape;172;p31"/>
          <p:cNvSpPr txBox="1"/>
          <p:nvPr>
            <p:ph type="title"/>
          </p:nvPr>
        </p:nvSpPr>
        <p:spPr>
          <a:xfrm>
            <a:off x="887307" y="2431629"/>
            <a:ext cx="11216640" cy="4057173"/>
          </a:xfrm>
          <a:prstGeom prst="rect">
            <a:avLst/>
          </a:prstGeom>
          <a:noFill/>
          <a:ln>
            <a:noFill/>
          </a:ln>
        </p:spPr>
        <p:txBody>
          <a:bodyPr anchorCtr="0" anchor="b"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85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73" name="Google Shape;173;p31"/>
          <p:cNvSpPr txBox="1"/>
          <p:nvPr>
            <p:ph idx="1" type="body"/>
          </p:nvPr>
        </p:nvSpPr>
        <p:spPr>
          <a:xfrm>
            <a:off x="887307" y="6527238"/>
            <a:ext cx="11216640" cy="2133760"/>
          </a:xfrm>
          <a:prstGeom prst="rect">
            <a:avLst/>
          </a:prstGeom>
          <a:noFill/>
          <a:ln>
            <a:noFill/>
          </a:ln>
        </p:spPr>
        <p:txBody>
          <a:bodyPr anchorCtr="0" anchor="t"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4000"/>
              <a:buFont typeface="Arial"/>
              <a:buNone/>
              <a:defRPr b="0" i="0" sz="34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rgbClr val="888888"/>
              </a:buClr>
              <a:buSzPts val="3400"/>
              <a:buFont typeface="Arial"/>
              <a:buNone/>
              <a:defRPr b="0" i="0" sz="2800" u="none" cap="none" strike="noStrike">
                <a:solidFill>
                  <a:srgbClr val="888888"/>
                </a:solidFill>
                <a:latin typeface="Calibri"/>
                <a:ea typeface="Calibri"/>
                <a:cs typeface="Calibri"/>
                <a:sym typeface="Calibri"/>
              </a:defRPr>
            </a:lvl2pPr>
            <a:lvl3pPr indent="-228600" lvl="2" marL="1371600" marR="0" algn="l">
              <a:lnSpc>
                <a:spcPct val="90000"/>
              </a:lnSpc>
              <a:spcBef>
                <a:spcPts val="700"/>
              </a:spcBef>
              <a:spcAft>
                <a:spcPts val="0"/>
              </a:spcAft>
              <a:buClr>
                <a:srgbClr val="888888"/>
              </a:buClr>
              <a:buSzPts val="2800"/>
              <a:buFont typeface="Arial"/>
              <a:buNone/>
              <a:defRPr b="0" i="0" sz="2600" u="none" cap="none" strike="noStrike">
                <a:solidFill>
                  <a:srgbClr val="888888"/>
                </a:solidFill>
                <a:latin typeface="Calibri"/>
                <a:ea typeface="Calibri"/>
                <a:cs typeface="Calibri"/>
                <a:sym typeface="Calibri"/>
              </a:defRPr>
            </a:lvl3pPr>
            <a:lvl4pPr indent="-228600" lvl="3" marL="18288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4pPr>
            <a:lvl5pPr indent="-228600" lvl="4" marL="22860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5pPr>
            <a:lvl6pPr indent="-228600" lvl="5" marL="27432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6pPr>
            <a:lvl7pPr indent="-228600" lvl="6" marL="32004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7pPr>
            <a:lvl8pPr indent="-228600" lvl="7" marL="36576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8pPr>
            <a:lvl9pPr indent="-228600" lvl="8" marL="41148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9pPr>
          </a:lstStyle>
          <a:p/>
        </p:txBody>
      </p:sp>
      <p:sp>
        <p:nvSpPr>
          <p:cNvPr id="174" name="Google Shape;174;p31"/>
          <p:cNvSpPr txBox="1"/>
          <p:nvPr>
            <p:ph idx="10" type="dt"/>
          </p:nvPr>
        </p:nvSpPr>
        <p:spPr>
          <a:xfrm>
            <a:off x="894080" y="9040144"/>
            <a:ext cx="2926080"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75" name="Google Shape;175;p31"/>
          <p:cNvSpPr txBox="1"/>
          <p:nvPr>
            <p:ph idx="11" type="ftr"/>
          </p:nvPr>
        </p:nvSpPr>
        <p:spPr>
          <a:xfrm>
            <a:off x="4307840" y="9040144"/>
            <a:ext cx="7244373" cy="519253"/>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76" name="Google Shape;176;p31"/>
          <p:cNvSpPr txBox="1"/>
          <p:nvPr>
            <p:ph idx="12" type="sldNum"/>
          </p:nvPr>
        </p:nvSpPr>
        <p:spPr>
          <a:xfrm>
            <a:off x="11552137" y="9040144"/>
            <a:ext cx="558507"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7" name="Shape 177"/>
        <p:cNvGrpSpPr/>
        <p:nvPr/>
      </p:nvGrpSpPr>
      <p:grpSpPr>
        <a:xfrm>
          <a:off x="0" y="0"/>
          <a:ext cx="0" cy="0"/>
          <a:chOff x="0" y="0"/>
          <a:chExt cx="0" cy="0"/>
        </a:xfrm>
      </p:grpSpPr>
      <p:sp>
        <p:nvSpPr>
          <p:cNvPr id="178" name="Google Shape;178;p32"/>
          <p:cNvSpPr txBox="1"/>
          <p:nvPr>
            <p:ph type="title"/>
          </p:nvPr>
        </p:nvSpPr>
        <p:spPr>
          <a:xfrm>
            <a:off x="894080" y="519290"/>
            <a:ext cx="11216640" cy="1885440"/>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79" name="Google Shape;179;p32"/>
          <p:cNvSpPr txBox="1"/>
          <p:nvPr>
            <p:ph idx="1" type="body"/>
          </p:nvPr>
        </p:nvSpPr>
        <p:spPr>
          <a:xfrm>
            <a:off x="894080" y="2596444"/>
            <a:ext cx="5527040" cy="6188373"/>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80" name="Google Shape;180;p32"/>
          <p:cNvSpPr txBox="1"/>
          <p:nvPr>
            <p:ph idx="2" type="body"/>
          </p:nvPr>
        </p:nvSpPr>
        <p:spPr>
          <a:xfrm>
            <a:off x="6583680" y="2596444"/>
            <a:ext cx="5527040" cy="6188373"/>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81" name="Google Shape;181;p32"/>
          <p:cNvSpPr txBox="1"/>
          <p:nvPr>
            <p:ph idx="10" type="dt"/>
          </p:nvPr>
        </p:nvSpPr>
        <p:spPr>
          <a:xfrm>
            <a:off x="894080" y="9040144"/>
            <a:ext cx="2926080"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82" name="Google Shape;182;p32"/>
          <p:cNvSpPr txBox="1"/>
          <p:nvPr>
            <p:ph idx="11" type="ftr"/>
          </p:nvPr>
        </p:nvSpPr>
        <p:spPr>
          <a:xfrm>
            <a:off x="4307840" y="9040144"/>
            <a:ext cx="7244373" cy="519253"/>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83" name="Google Shape;183;p32"/>
          <p:cNvSpPr txBox="1"/>
          <p:nvPr>
            <p:ph idx="12" type="sldNum"/>
          </p:nvPr>
        </p:nvSpPr>
        <p:spPr>
          <a:xfrm>
            <a:off x="11552137" y="9040144"/>
            <a:ext cx="558507"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4" name="Shape 184"/>
        <p:cNvGrpSpPr/>
        <p:nvPr/>
      </p:nvGrpSpPr>
      <p:grpSpPr>
        <a:xfrm>
          <a:off x="0" y="0"/>
          <a:ext cx="0" cy="0"/>
          <a:chOff x="0" y="0"/>
          <a:chExt cx="0" cy="0"/>
        </a:xfrm>
      </p:grpSpPr>
      <p:sp>
        <p:nvSpPr>
          <p:cNvPr id="185" name="Google Shape;185;p33"/>
          <p:cNvSpPr txBox="1"/>
          <p:nvPr>
            <p:ph type="title"/>
          </p:nvPr>
        </p:nvSpPr>
        <p:spPr>
          <a:xfrm>
            <a:off x="895774" y="519290"/>
            <a:ext cx="11216640" cy="1885440"/>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86" name="Google Shape;186;p33"/>
          <p:cNvSpPr txBox="1"/>
          <p:nvPr>
            <p:ph idx="1" type="body"/>
          </p:nvPr>
        </p:nvSpPr>
        <p:spPr>
          <a:xfrm>
            <a:off x="895775" y="2390987"/>
            <a:ext cx="5501440" cy="1171627"/>
          </a:xfrm>
          <a:prstGeom prst="rect">
            <a:avLst/>
          </a:prstGeom>
          <a:noFill/>
          <a:ln>
            <a:noFill/>
          </a:ln>
        </p:spPr>
        <p:txBody>
          <a:bodyPr anchorCtr="0" anchor="b"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40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34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28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9pPr>
          </a:lstStyle>
          <a:p/>
        </p:txBody>
      </p:sp>
      <p:sp>
        <p:nvSpPr>
          <p:cNvPr id="187" name="Google Shape;187;p33"/>
          <p:cNvSpPr txBox="1"/>
          <p:nvPr>
            <p:ph idx="2" type="body"/>
          </p:nvPr>
        </p:nvSpPr>
        <p:spPr>
          <a:xfrm>
            <a:off x="895775" y="3562773"/>
            <a:ext cx="5501440" cy="524032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88" name="Google Shape;188;p33"/>
          <p:cNvSpPr txBox="1"/>
          <p:nvPr>
            <p:ph idx="3" type="body"/>
          </p:nvPr>
        </p:nvSpPr>
        <p:spPr>
          <a:xfrm>
            <a:off x="6583680" y="2390987"/>
            <a:ext cx="5528747" cy="1171627"/>
          </a:xfrm>
          <a:prstGeom prst="rect">
            <a:avLst/>
          </a:prstGeom>
          <a:noFill/>
          <a:ln>
            <a:noFill/>
          </a:ln>
        </p:spPr>
        <p:txBody>
          <a:bodyPr anchorCtr="0" anchor="b"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40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34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28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9pPr>
          </a:lstStyle>
          <a:p/>
        </p:txBody>
      </p:sp>
      <p:sp>
        <p:nvSpPr>
          <p:cNvPr id="189" name="Google Shape;189;p33"/>
          <p:cNvSpPr txBox="1"/>
          <p:nvPr>
            <p:ph idx="4" type="body"/>
          </p:nvPr>
        </p:nvSpPr>
        <p:spPr>
          <a:xfrm>
            <a:off x="6583680" y="3562773"/>
            <a:ext cx="5528747" cy="524032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90" name="Google Shape;190;p33"/>
          <p:cNvSpPr txBox="1"/>
          <p:nvPr>
            <p:ph idx="10" type="dt"/>
          </p:nvPr>
        </p:nvSpPr>
        <p:spPr>
          <a:xfrm>
            <a:off x="894080" y="9040144"/>
            <a:ext cx="2926080"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1" name="Google Shape;191;p33"/>
          <p:cNvSpPr txBox="1"/>
          <p:nvPr>
            <p:ph idx="11" type="ftr"/>
          </p:nvPr>
        </p:nvSpPr>
        <p:spPr>
          <a:xfrm>
            <a:off x="4307840" y="9040144"/>
            <a:ext cx="7244373" cy="519253"/>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2" name="Google Shape;192;p33"/>
          <p:cNvSpPr txBox="1"/>
          <p:nvPr>
            <p:ph idx="12" type="sldNum"/>
          </p:nvPr>
        </p:nvSpPr>
        <p:spPr>
          <a:xfrm>
            <a:off x="11552137" y="9040144"/>
            <a:ext cx="558507"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3" name="Shape 193"/>
        <p:cNvGrpSpPr/>
        <p:nvPr/>
      </p:nvGrpSpPr>
      <p:grpSpPr>
        <a:xfrm>
          <a:off x="0" y="0"/>
          <a:ext cx="0" cy="0"/>
          <a:chOff x="0" y="0"/>
          <a:chExt cx="0" cy="0"/>
        </a:xfrm>
      </p:grpSpPr>
      <p:sp>
        <p:nvSpPr>
          <p:cNvPr id="194" name="Google Shape;194;p34"/>
          <p:cNvSpPr txBox="1"/>
          <p:nvPr>
            <p:ph idx="10" type="dt"/>
          </p:nvPr>
        </p:nvSpPr>
        <p:spPr>
          <a:xfrm>
            <a:off x="894080" y="9040144"/>
            <a:ext cx="2926080"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5" name="Google Shape;195;p34"/>
          <p:cNvSpPr txBox="1"/>
          <p:nvPr>
            <p:ph idx="11" type="ftr"/>
          </p:nvPr>
        </p:nvSpPr>
        <p:spPr>
          <a:xfrm>
            <a:off x="4307840" y="9040144"/>
            <a:ext cx="7244373" cy="519253"/>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6" name="Google Shape;196;p34"/>
          <p:cNvSpPr txBox="1"/>
          <p:nvPr>
            <p:ph idx="12" type="sldNum"/>
          </p:nvPr>
        </p:nvSpPr>
        <p:spPr>
          <a:xfrm>
            <a:off x="11552137" y="9040144"/>
            <a:ext cx="558507"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7" name="Shape 197"/>
        <p:cNvGrpSpPr/>
        <p:nvPr/>
      </p:nvGrpSpPr>
      <p:grpSpPr>
        <a:xfrm>
          <a:off x="0" y="0"/>
          <a:ext cx="0" cy="0"/>
          <a:chOff x="0" y="0"/>
          <a:chExt cx="0" cy="0"/>
        </a:xfrm>
      </p:grpSpPr>
      <p:sp>
        <p:nvSpPr>
          <p:cNvPr id="198" name="Google Shape;198;p35"/>
          <p:cNvSpPr txBox="1"/>
          <p:nvPr>
            <p:ph type="title"/>
          </p:nvPr>
        </p:nvSpPr>
        <p:spPr>
          <a:xfrm>
            <a:off x="895774" y="650240"/>
            <a:ext cx="4194560" cy="2275840"/>
          </a:xfrm>
          <a:prstGeom prst="rect">
            <a:avLst/>
          </a:prstGeom>
          <a:noFill/>
          <a:ln>
            <a:noFill/>
          </a:ln>
        </p:spPr>
        <p:txBody>
          <a:bodyPr anchorCtr="0" anchor="b"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46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99" name="Google Shape;199;p35"/>
          <p:cNvSpPr/>
          <p:nvPr>
            <p:ph idx="2" type="pic"/>
          </p:nvPr>
        </p:nvSpPr>
        <p:spPr>
          <a:xfrm>
            <a:off x="5528734" y="1404339"/>
            <a:ext cx="6583893" cy="6931200"/>
          </a:xfrm>
          <a:prstGeom prst="rect">
            <a:avLst/>
          </a:prstGeom>
          <a:noFill/>
          <a:ln>
            <a:noFill/>
          </a:ln>
        </p:spPr>
      </p:sp>
      <p:sp>
        <p:nvSpPr>
          <p:cNvPr id="200" name="Google Shape;200;p35"/>
          <p:cNvSpPr txBox="1"/>
          <p:nvPr>
            <p:ph idx="1" type="body"/>
          </p:nvPr>
        </p:nvSpPr>
        <p:spPr>
          <a:xfrm>
            <a:off x="895774" y="2926080"/>
            <a:ext cx="4194560" cy="5420800"/>
          </a:xfrm>
          <a:prstGeom prst="rect">
            <a:avLst/>
          </a:prstGeom>
          <a:noFill/>
          <a:ln>
            <a:noFill/>
          </a:ln>
        </p:spPr>
        <p:txBody>
          <a:bodyPr anchorCtr="0" anchor="t"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4000"/>
              <a:buFont typeface="Arial"/>
              <a:buNone/>
              <a:defRPr b="0" i="0" sz="23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3400"/>
              <a:buFont typeface="Arial"/>
              <a:buNone/>
              <a:defRPr b="0"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2800"/>
              <a:buFont typeface="Arial"/>
              <a:buNone/>
              <a:defRPr b="0" i="0" sz="17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9pPr>
          </a:lstStyle>
          <a:p/>
        </p:txBody>
      </p:sp>
      <p:sp>
        <p:nvSpPr>
          <p:cNvPr id="201" name="Google Shape;201;p35"/>
          <p:cNvSpPr txBox="1"/>
          <p:nvPr>
            <p:ph idx="10" type="dt"/>
          </p:nvPr>
        </p:nvSpPr>
        <p:spPr>
          <a:xfrm>
            <a:off x="894080" y="9040144"/>
            <a:ext cx="2926080"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2" name="Google Shape;202;p35"/>
          <p:cNvSpPr txBox="1"/>
          <p:nvPr>
            <p:ph idx="11" type="ftr"/>
          </p:nvPr>
        </p:nvSpPr>
        <p:spPr>
          <a:xfrm>
            <a:off x="4307840" y="9040144"/>
            <a:ext cx="7244373" cy="519253"/>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3" name="Google Shape;203;p35"/>
          <p:cNvSpPr txBox="1"/>
          <p:nvPr>
            <p:ph idx="12" type="sldNum"/>
          </p:nvPr>
        </p:nvSpPr>
        <p:spPr>
          <a:xfrm>
            <a:off x="11552137" y="9040144"/>
            <a:ext cx="558507"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4" name="Shape 204"/>
        <p:cNvGrpSpPr/>
        <p:nvPr/>
      </p:nvGrpSpPr>
      <p:grpSpPr>
        <a:xfrm>
          <a:off x="0" y="0"/>
          <a:ext cx="0" cy="0"/>
          <a:chOff x="0" y="0"/>
          <a:chExt cx="0" cy="0"/>
        </a:xfrm>
      </p:grpSpPr>
      <p:sp>
        <p:nvSpPr>
          <p:cNvPr id="205" name="Google Shape;205;p36"/>
          <p:cNvSpPr txBox="1"/>
          <p:nvPr>
            <p:ph type="title"/>
          </p:nvPr>
        </p:nvSpPr>
        <p:spPr>
          <a:xfrm>
            <a:off x="894080" y="519290"/>
            <a:ext cx="11216640" cy="1885440"/>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206" name="Google Shape;206;p36"/>
          <p:cNvSpPr txBox="1"/>
          <p:nvPr>
            <p:ph idx="1" type="body"/>
          </p:nvPr>
        </p:nvSpPr>
        <p:spPr>
          <a:xfrm rot="5400000">
            <a:off x="3408213" y="82311"/>
            <a:ext cx="6188373" cy="1121664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07" name="Google Shape;207;p36"/>
          <p:cNvSpPr txBox="1"/>
          <p:nvPr>
            <p:ph idx="10" type="dt"/>
          </p:nvPr>
        </p:nvSpPr>
        <p:spPr>
          <a:xfrm>
            <a:off x="894080" y="9040144"/>
            <a:ext cx="2926080"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8" name="Google Shape;208;p36"/>
          <p:cNvSpPr txBox="1"/>
          <p:nvPr>
            <p:ph idx="11" type="ftr"/>
          </p:nvPr>
        </p:nvSpPr>
        <p:spPr>
          <a:xfrm>
            <a:off x="4307840" y="9040144"/>
            <a:ext cx="7244373" cy="519253"/>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9" name="Google Shape;209;p36"/>
          <p:cNvSpPr txBox="1"/>
          <p:nvPr>
            <p:ph idx="12" type="sldNum"/>
          </p:nvPr>
        </p:nvSpPr>
        <p:spPr>
          <a:xfrm>
            <a:off x="11552137" y="9040144"/>
            <a:ext cx="558507"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0" name="Shape 210"/>
        <p:cNvGrpSpPr/>
        <p:nvPr/>
      </p:nvGrpSpPr>
      <p:grpSpPr>
        <a:xfrm>
          <a:off x="0" y="0"/>
          <a:ext cx="0" cy="0"/>
          <a:chOff x="0" y="0"/>
          <a:chExt cx="0" cy="0"/>
        </a:xfrm>
      </p:grpSpPr>
      <p:sp>
        <p:nvSpPr>
          <p:cNvPr id="211" name="Google Shape;211;p37"/>
          <p:cNvSpPr txBox="1"/>
          <p:nvPr>
            <p:ph type="title"/>
          </p:nvPr>
        </p:nvSpPr>
        <p:spPr>
          <a:xfrm rot="5400000">
            <a:off x="6575787" y="3250169"/>
            <a:ext cx="8265813" cy="2804053"/>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212" name="Google Shape;212;p37"/>
          <p:cNvSpPr txBox="1"/>
          <p:nvPr>
            <p:ph idx="1" type="body"/>
          </p:nvPr>
        </p:nvSpPr>
        <p:spPr>
          <a:xfrm rot="5400000">
            <a:off x="886080" y="527182"/>
            <a:ext cx="8265813" cy="8250027"/>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13" name="Google Shape;213;p37"/>
          <p:cNvSpPr txBox="1"/>
          <p:nvPr>
            <p:ph idx="10" type="dt"/>
          </p:nvPr>
        </p:nvSpPr>
        <p:spPr>
          <a:xfrm>
            <a:off x="894080" y="9040144"/>
            <a:ext cx="2926080"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14" name="Google Shape;214;p37"/>
          <p:cNvSpPr txBox="1"/>
          <p:nvPr>
            <p:ph idx="11" type="ftr"/>
          </p:nvPr>
        </p:nvSpPr>
        <p:spPr>
          <a:xfrm>
            <a:off x="4307840" y="9040144"/>
            <a:ext cx="7244373" cy="519253"/>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15" name="Google Shape;215;p37"/>
          <p:cNvSpPr txBox="1"/>
          <p:nvPr>
            <p:ph idx="12" type="sldNum"/>
          </p:nvPr>
        </p:nvSpPr>
        <p:spPr>
          <a:xfrm>
            <a:off x="11552137" y="9040144"/>
            <a:ext cx="558507"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2" name="Shape 222"/>
        <p:cNvGrpSpPr/>
        <p:nvPr/>
      </p:nvGrpSpPr>
      <p:grpSpPr>
        <a:xfrm>
          <a:off x="0" y="0"/>
          <a:ext cx="0" cy="0"/>
          <a:chOff x="0" y="0"/>
          <a:chExt cx="0" cy="0"/>
        </a:xfrm>
      </p:grpSpPr>
      <p:sp>
        <p:nvSpPr>
          <p:cNvPr id="223" name="Google Shape;223;p39"/>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4" name="Google Shape;224;p3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5" name="Google Shape;225;p3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6" name="Google Shape;226;p3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7" name="Shape 227"/>
        <p:cNvGrpSpPr/>
        <p:nvPr/>
      </p:nvGrpSpPr>
      <p:grpSpPr>
        <a:xfrm>
          <a:off x="0" y="0"/>
          <a:ext cx="0" cy="0"/>
          <a:chOff x="0" y="0"/>
          <a:chExt cx="0" cy="0"/>
        </a:xfrm>
      </p:grpSpPr>
      <p:sp>
        <p:nvSpPr>
          <p:cNvPr id="228" name="Google Shape;228;p4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9" name="Google Shape;229;p40"/>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30" name="Google Shape;230;p4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1" name="Google Shape;231;p4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2" name="Google Shape;232;p4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3" name="Shape 233"/>
        <p:cNvGrpSpPr/>
        <p:nvPr/>
      </p:nvGrpSpPr>
      <p:grpSpPr>
        <a:xfrm>
          <a:off x="0" y="0"/>
          <a:ext cx="0" cy="0"/>
          <a:chOff x="0" y="0"/>
          <a:chExt cx="0" cy="0"/>
        </a:xfrm>
      </p:grpSpPr>
      <p:sp>
        <p:nvSpPr>
          <p:cNvPr id="234" name="Google Shape;234;p41"/>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5" name="Google Shape;235;p41"/>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236" name="Google Shape;236;p4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7" name="Google Shape;237;p4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8" name="Google Shape;238;p4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9" name="Shape 239"/>
        <p:cNvGrpSpPr/>
        <p:nvPr/>
      </p:nvGrpSpPr>
      <p:grpSpPr>
        <a:xfrm>
          <a:off x="0" y="0"/>
          <a:ext cx="0" cy="0"/>
          <a:chOff x="0" y="0"/>
          <a:chExt cx="0" cy="0"/>
        </a:xfrm>
      </p:grpSpPr>
      <p:sp>
        <p:nvSpPr>
          <p:cNvPr id="240" name="Google Shape;240;p42"/>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1" name="Google Shape;241;p42"/>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42" name="Google Shape;242;p42"/>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43" name="Google Shape;243;p4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4" name="Google Shape;244;p4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5" name="Google Shape;245;p4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6" name="Shape 246"/>
        <p:cNvGrpSpPr/>
        <p:nvPr/>
      </p:nvGrpSpPr>
      <p:grpSpPr>
        <a:xfrm>
          <a:off x="0" y="0"/>
          <a:ext cx="0" cy="0"/>
          <a:chOff x="0" y="0"/>
          <a:chExt cx="0" cy="0"/>
        </a:xfrm>
      </p:grpSpPr>
      <p:sp>
        <p:nvSpPr>
          <p:cNvPr id="247" name="Google Shape;247;p43"/>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8" name="Google Shape;248;p43"/>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49" name="Google Shape;249;p43"/>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50" name="Google Shape;250;p43"/>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51" name="Google Shape;251;p43"/>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52" name="Google Shape;252;p4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3" name="Google Shape;253;p4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4" name="Google Shape;254;p4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55" name="Shape 255"/>
        <p:cNvGrpSpPr/>
        <p:nvPr/>
      </p:nvGrpSpPr>
      <p:grpSpPr>
        <a:xfrm>
          <a:off x="0" y="0"/>
          <a:ext cx="0" cy="0"/>
          <a:chOff x="0" y="0"/>
          <a:chExt cx="0" cy="0"/>
        </a:xfrm>
      </p:grpSpPr>
      <p:sp>
        <p:nvSpPr>
          <p:cNvPr id="256" name="Google Shape;256;p44"/>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7" name="Google Shape;257;p44"/>
          <p:cNvSpPr/>
          <p:nvPr>
            <p:ph idx="2" type="pic"/>
          </p:nvPr>
        </p:nvSpPr>
        <p:spPr>
          <a:xfrm>
            <a:off x="5528734" y="1404339"/>
            <a:ext cx="6583680" cy="6931378"/>
          </a:xfrm>
          <a:prstGeom prst="rect">
            <a:avLst/>
          </a:prstGeom>
          <a:noFill/>
          <a:ln>
            <a:noFill/>
          </a:ln>
        </p:spPr>
      </p:sp>
      <p:sp>
        <p:nvSpPr>
          <p:cNvPr id="258" name="Google Shape;258;p44"/>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59" name="Google Shape;259;p4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0" name="Google Shape;260;p4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1" name="Google Shape;261;p4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2" name="Shape 262"/>
        <p:cNvGrpSpPr/>
        <p:nvPr/>
      </p:nvGrpSpPr>
      <p:grpSpPr>
        <a:xfrm>
          <a:off x="0" y="0"/>
          <a:ext cx="0" cy="0"/>
          <a:chOff x="0" y="0"/>
          <a:chExt cx="0" cy="0"/>
        </a:xfrm>
      </p:grpSpPr>
      <p:sp>
        <p:nvSpPr>
          <p:cNvPr id="263" name="Google Shape;263;p45"/>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4" name="Google Shape;264;p45"/>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65" name="Google Shape;265;p45"/>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6" name="Google Shape;266;p45"/>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7" name="Google Shape;267;p45"/>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68" name="Shape 268"/>
        <p:cNvGrpSpPr/>
        <p:nvPr/>
      </p:nvGrpSpPr>
      <p:grpSpPr>
        <a:xfrm>
          <a:off x="0" y="0"/>
          <a:ext cx="0" cy="0"/>
          <a:chOff x="0" y="0"/>
          <a:chExt cx="0" cy="0"/>
        </a:xfrm>
      </p:grpSpPr>
      <p:sp>
        <p:nvSpPr>
          <p:cNvPr id="269" name="Google Shape;269;p46"/>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0" name="Google Shape;270;p46"/>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71" name="Google Shape;271;p4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2" name="Google Shape;272;p4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3" name="Google Shape;273;p4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1.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theme" Target="../theme/theme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443307" y="843900"/>
            <a:ext cx="12118187" cy="1085867"/>
          </a:xfrm>
          <a:prstGeom prst="rect">
            <a:avLst/>
          </a:prstGeom>
          <a:noFill/>
          <a:ln>
            <a:noFill/>
          </a:ln>
        </p:spPr>
        <p:txBody>
          <a:bodyPr anchorCtr="0" anchor="t" bIns="130025" lIns="130025" spcFirstLastPara="1" rIns="130025" wrap="square" tIns="130025">
            <a:noAutofit/>
          </a:bodyPr>
          <a:lstStyle>
            <a:lvl1pPr lvl="0"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9pPr>
          </a:lstStyle>
          <a:p/>
        </p:txBody>
      </p:sp>
      <p:sp>
        <p:nvSpPr>
          <p:cNvPr id="98" name="Google Shape;98;p14"/>
          <p:cNvSpPr txBox="1"/>
          <p:nvPr>
            <p:ph idx="1" type="body"/>
          </p:nvPr>
        </p:nvSpPr>
        <p:spPr>
          <a:xfrm>
            <a:off x="443307" y="2185434"/>
            <a:ext cx="12118187" cy="6478507"/>
          </a:xfrm>
          <a:prstGeom prst="rect">
            <a:avLst/>
          </a:prstGeom>
          <a:noFill/>
          <a:ln>
            <a:noFill/>
          </a:ln>
        </p:spPr>
        <p:txBody>
          <a:bodyPr anchorCtr="0" anchor="t" bIns="130025" lIns="130025" spcFirstLastPara="1" rIns="130025" wrap="square" tIns="130025">
            <a:noAutofit/>
          </a:bodyPr>
          <a:lstStyle>
            <a:lvl1pPr indent="-393700" lvl="0" marL="457200" marR="0" rtl="0" algn="l">
              <a:lnSpc>
                <a:spcPct val="115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1pPr>
            <a:lvl2pPr indent="-355600" lvl="1" marL="9144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2pPr>
            <a:lvl3pPr indent="-355600" lvl="2" marL="13716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indent="-355600" lvl="3" marL="18288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4pPr>
            <a:lvl5pPr indent="-355600" lvl="4" marL="22860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5pPr>
            <a:lvl6pPr indent="-355600" lvl="5" marL="27432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6pPr>
            <a:lvl7pPr indent="-355600" lvl="6" marL="32004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7pPr>
            <a:lvl8pPr indent="-355600" lvl="7" marL="36576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8pPr>
            <a:lvl9pPr indent="-355600" lvl="8" marL="4114800" marR="0" rtl="0" algn="l">
              <a:lnSpc>
                <a:spcPct val="115000"/>
              </a:lnSpc>
              <a:spcBef>
                <a:spcPts val="2300"/>
              </a:spcBef>
              <a:spcAft>
                <a:spcPts val="2300"/>
              </a:spcAft>
              <a:buClr>
                <a:schemeClr val="dk2"/>
              </a:buClr>
              <a:buSzPts val="2000"/>
              <a:buFont typeface="Arial"/>
              <a:buChar char="■"/>
              <a:defRPr b="0" i="0" sz="2000" u="none" cap="none" strike="noStrike">
                <a:solidFill>
                  <a:schemeClr val="dk2"/>
                </a:solidFill>
                <a:latin typeface="Arial"/>
                <a:ea typeface="Arial"/>
                <a:cs typeface="Arial"/>
                <a:sym typeface="Arial"/>
              </a:defRPr>
            </a:lvl9pPr>
          </a:lstStyle>
          <a:p/>
        </p:txBody>
      </p:sp>
      <p:sp>
        <p:nvSpPr>
          <p:cNvPr id="99" name="Google Shape;99;p14"/>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26"/>
          <p:cNvSpPr txBox="1"/>
          <p:nvPr>
            <p:ph type="title"/>
          </p:nvPr>
        </p:nvSpPr>
        <p:spPr>
          <a:xfrm>
            <a:off x="894080" y="519290"/>
            <a:ext cx="11216640" cy="1885440"/>
          </a:xfrm>
          <a:prstGeom prst="rect">
            <a:avLst/>
          </a:prstGeom>
          <a:noFill/>
          <a:ln>
            <a:noFill/>
          </a:ln>
        </p:spPr>
        <p:txBody>
          <a:bodyPr anchorCtr="0" anchor="ctr" bIns="130025" lIns="130025" spcFirstLastPara="1" rIns="130025" wrap="square" tIns="130025">
            <a:noAutofit/>
          </a:bodyPr>
          <a:lstStyle>
            <a:lvl1pPr lvl="0" marR="0" rtl="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43" name="Google Shape;143;p26"/>
          <p:cNvSpPr txBox="1"/>
          <p:nvPr>
            <p:ph idx="1" type="body"/>
          </p:nvPr>
        </p:nvSpPr>
        <p:spPr>
          <a:xfrm>
            <a:off x="894080" y="2596444"/>
            <a:ext cx="11216640" cy="6188373"/>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44" name="Google Shape;144;p26"/>
          <p:cNvSpPr txBox="1"/>
          <p:nvPr>
            <p:ph idx="10" type="dt"/>
          </p:nvPr>
        </p:nvSpPr>
        <p:spPr>
          <a:xfrm>
            <a:off x="894080" y="9040144"/>
            <a:ext cx="2926080" cy="519253"/>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45" name="Google Shape;145;p26"/>
          <p:cNvSpPr txBox="1"/>
          <p:nvPr>
            <p:ph idx="11" type="ftr"/>
          </p:nvPr>
        </p:nvSpPr>
        <p:spPr>
          <a:xfrm>
            <a:off x="4307840" y="9040144"/>
            <a:ext cx="7244373" cy="519253"/>
          </a:xfrm>
          <a:prstGeom prst="rect">
            <a:avLst/>
          </a:prstGeom>
          <a:noFill/>
          <a:ln>
            <a:noFill/>
          </a:ln>
        </p:spPr>
        <p:txBody>
          <a:bodyPr anchorCtr="0" anchor="ctr" bIns="130025" lIns="130025" spcFirstLastPara="1" rIns="130025" wrap="square" tIns="130025">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46" name="Google Shape;146;p26"/>
          <p:cNvSpPr txBox="1"/>
          <p:nvPr>
            <p:ph idx="12" type="sldNum"/>
          </p:nvPr>
        </p:nvSpPr>
        <p:spPr>
          <a:xfrm>
            <a:off x="11552137" y="9040144"/>
            <a:ext cx="558507" cy="519253"/>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3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218" name="Google Shape;218;p3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19" name="Google Shape;219;p3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220" name="Google Shape;220;p3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221" name="Google Shape;221;p3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hyperlink" Target="https://misionleccionesbiblicas.org/" TargetMode="External"/><Relationship Id="rId10" Type="http://schemas.openxmlformats.org/officeDocument/2006/relationships/hyperlink" Target="https://creativecommons.org/licenses/by-sa/4.0/deed.es" TargetMode="External"/><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47" title="02.10 La Torre de Babel_Cover.png"/>
          <p:cNvPicPr preferRelativeResize="0"/>
          <p:nvPr/>
        </p:nvPicPr>
        <p:blipFill rotWithShape="1">
          <a:blip r:embed="rId3">
            <a:alphaModFix/>
          </a:blip>
          <a:srcRect b="0" l="0" r="0" t="0"/>
          <a:stretch/>
        </p:blipFill>
        <p:spPr>
          <a:xfrm>
            <a:off x="0" y="0"/>
            <a:ext cx="13004801" cy="9753601"/>
          </a:xfrm>
          <a:prstGeom prst="rect">
            <a:avLst/>
          </a:prstGeom>
          <a:noFill/>
          <a:ln>
            <a:noFill/>
          </a:ln>
        </p:spPr>
      </p:pic>
      <p:sp>
        <p:nvSpPr>
          <p:cNvPr id="279" name="Google Shape;279;p4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La Torre de Babel</a:t>
            </a:r>
            <a:endParaRPr sz="1400">
              <a:latin typeface="Calibri"/>
              <a:ea typeface="Calibri"/>
              <a:cs typeface="Calibri"/>
              <a:sym typeface="Calibri"/>
            </a:endParaRPr>
          </a:p>
        </p:txBody>
      </p:sp>
      <p:sp>
        <p:nvSpPr>
          <p:cNvPr id="280" name="Google Shape;280;p4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4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87" name="Google Shape;287;p4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La Torre de Babel</a:t>
            </a:r>
            <a:endParaRPr sz="1400">
              <a:latin typeface="Calibri"/>
              <a:ea typeface="Calibri"/>
              <a:cs typeface="Calibri"/>
              <a:sym typeface="Calibri"/>
            </a:endParaRPr>
          </a:p>
        </p:txBody>
      </p:sp>
      <p:sp>
        <p:nvSpPr>
          <p:cNvPr id="288" name="Google Shape;288;p4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4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5" name="Google Shape;295;p4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La Torre de Babel</a:t>
            </a:r>
            <a:endParaRPr sz="1400">
              <a:solidFill>
                <a:schemeClr val="lt1"/>
              </a:solidFill>
              <a:latin typeface="Calibri"/>
              <a:ea typeface="Calibri"/>
              <a:cs typeface="Calibri"/>
              <a:sym typeface="Calibri"/>
            </a:endParaRPr>
          </a:p>
        </p:txBody>
      </p:sp>
      <p:sp>
        <p:nvSpPr>
          <p:cNvPr id="296" name="Google Shape;296;p4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C66"/>
        </a:solidFill>
      </p:bgPr>
    </p:bg>
    <p:spTree>
      <p:nvGrpSpPr>
        <p:cNvPr id="301" name="Shape 301"/>
        <p:cNvGrpSpPr/>
        <p:nvPr/>
      </p:nvGrpSpPr>
      <p:grpSpPr>
        <a:xfrm>
          <a:off x="0" y="0"/>
          <a:ext cx="0" cy="0"/>
          <a:chOff x="0" y="0"/>
          <a:chExt cx="0" cy="0"/>
        </a:xfrm>
      </p:grpSpPr>
      <p:sp>
        <p:nvSpPr>
          <p:cNvPr id="302" name="Google Shape;302;p50"/>
          <p:cNvSpPr txBox="1"/>
          <p:nvPr>
            <p:ph type="title"/>
          </p:nvPr>
        </p:nvSpPr>
        <p:spPr>
          <a:xfrm>
            <a:off x="822151" y="519290"/>
            <a:ext cx="11216640" cy="3774293"/>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1" i="0" lang="en-GB" sz="2000" u="none" cap="none" strike="noStrike">
                <a:solidFill>
                  <a:schemeClr val="dk1"/>
                </a:solidFill>
              </a:rPr>
              <a:t>4. Do you know what the word “pride” means?  Actually, pride can have a good meaning or a bad meaning.  </a:t>
            </a:r>
            <a:br>
              <a:rPr b="1" i="0" lang="en-GB" sz="2000" u="none" cap="none" strike="noStrike">
                <a:solidFill>
                  <a:schemeClr val="dk1"/>
                </a:solidFill>
              </a:rPr>
            </a:br>
            <a:br>
              <a:rPr b="1" i="0" lang="en-GB" sz="2000" u="none" cap="none" strike="noStrike">
                <a:solidFill>
                  <a:schemeClr val="dk1"/>
                </a:solidFill>
              </a:rPr>
            </a:br>
            <a:r>
              <a:rPr b="1" i="0" lang="en-GB" sz="2000" u="sng" cap="none" strike="noStrike">
                <a:solidFill>
                  <a:schemeClr val="dk1"/>
                </a:solidFill>
              </a:rPr>
              <a:t>Good Pride</a:t>
            </a:r>
            <a:r>
              <a:rPr b="1" i="0" lang="en-GB" sz="2000" u="none" cap="none" strike="noStrike">
                <a:solidFill>
                  <a:schemeClr val="dk1"/>
                </a:solidFill>
              </a:rPr>
              <a:t> is when you feel good about yourself because you have done a good job or you are part of something good that makes you feel happy.  You might feel proud of the way you have learned something new at school or you may be proud of your family.  God likes it when we feel this kind of pride.</a:t>
            </a:r>
            <a:br>
              <a:rPr b="1" i="0" lang="en-GB" sz="2000" u="none" cap="none" strike="noStrike">
                <a:solidFill>
                  <a:schemeClr val="dk1"/>
                </a:solidFill>
              </a:rPr>
            </a:br>
            <a:br>
              <a:rPr b="1" i="0" lang="en-GB" sz="2000" u="none" cap="none" strike="noStrike">
                <a:solidFill>
                  <a:schemeClr val="dk1"/>
                </a:solidFill>
              </a:rPr>
            </a:br>
            <a:r>
              <a:rPr b="1" i="0" lang="en-GB" sz="2000" u="sng" cap="none" strike="noStrike">
                <a:solidFill>
                  <a:schemeClr val="dk1"/>
                </a:solidFill>
              </a:rPr>
              <a:t>Bad Pride</a:t>
            </a:r>
            <a:r>
              <a:rPr b="1" i="0" lang="en-GB" sz="2000" u="none" cap="none" strike="noStrike">
                <a:solidFill>
                  <a:schemeClr val="dk1"/>
                </a:solidFill>
              </a:rPr>
              <a:t> is when you think TOO well of yourself.  You might think you are better than you really are if you have bad pride.  You might look down on other people and think you are better than them.  God does not want us to have this kind of pride.</a:t>
            </a:r>
            <a:endParaRPr b="1" i="0" sz="2000" u="none" cap="none" strike="noStrike">
              <a:solidFill>
                <a:schemeClr val="dk1"/>
              </a:solidFill>
            </a:endParaRPr>
          </a:p>
        </p:txBody>
      </p:sp>
      <p:sp>
        <p:nvSpPr>
          <p:cNvPr id="303" name="Google Shape;303;p50"/>
          <p:cNvSpPr/>
          <p:nvPr/>
        </p:nvSpPr>
        <p:spPr>
          <a:xfrm>
            <a:off x="-71930" y="0"/>
            <a:ext cx="13004800" cy="9753600"/>
          </a:xfrm>
          <a:prstGeom prst="rect">
            <a:avLst/>
          </a:prstGeom>
          <a:solidFill>
            <a:srgbClr val="E5BC5A"/>
          </a:solidFill>
          <a:ln>
            <a:noFill/>
          </a:ln>
        </p:spPr>
        <p:txBody>
          <a:bodyPr anchorCtr="0" anchor="ctr" bIns="65000" lIns="130025" spcFirstLastPara="1" rIns="130025" wrap="square" tIns="65000">
            <a:noAutofit/>
          </a:bodyPr>
          <a:lstStyle/>
          <a:p>
            <a:pPr indent="0" lvl="0" marL="0" marR="0" rtl="0" algn="ctr">
              <a:lnSpc>
                <a:spcPct val="100000"/>
              </a:lnSpc>
              <a:spcBef>
                <a:spcPts val="0"/>
              </a:spcBef>
              <a:spcAft>
                <a:spcPts val="0"/>
              </a:spcAft>
              <a:buClr>
                <a:srgbClr val="000000"/>
              </a:buClr>
              <a:buSzPts val="2600"/>
              <a:buFont typeface="Arial"/>
              <a:buNone/>
            </a:pPr>
            <a:r>
              <a:t/>
            </a:r>
            <a:endParaRPr b="1" i="0" sz="2600" u="none" cap="none" strike="noStrike">
              <a:solidFill>
                <a:schemeClr val="lt1"/>
              </a:solidFill>
              <a:latin typeface="Calibri"/>
              <a:ea typeface="Calibri"/>
              <a:cs typeface="Calibri"/>
              <a:sym typeface="Calibri"/>
            </a:endParaRPr>
          </a:p>
        </p:txBody>
      </p:sp>
      <p:sp>
        <p:nvSpPr>
          <p:cNvPr id="304" name="Google Shape;304;p50"/>
          <p:cNvSpPr/>
          <p:nvPr/>
        </p:nvSpPr>
        <p:spPr>
          <a:xfrm>
            <a:off x="3508658" y="2053547"/>
            <a:ext cx="6548480" cy="5646507"/>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rgbClr val="000000"/>
              </a:buClr>
              <a:buSzPts val="10200"/>
              <a:buFont typeface="Arial"/>
              <a:buNone/>
            </a:pPr>
            <a:r>
              <a:rPr b="1" i="0" lang="en-GB" sz="10200" u="none" cap="none" strike="noStrike">
                <a:solidFill>
                  <a:schemeClr val="dk1"/>
                </a:solidFill>
                <a:latin typeface="Calibri"/>
                <a:ea typeface="Calibri"/>
                <a:cs typeface="Calibri"/>
                <a:sym typeface="Calibri"/>
              </a:rPr>
              <a:t>☑  </a:t>
            </a:r>
            <a:r>
              <a:rPr b="1" lang="en-GB" sz="10200">
                <a:solidFill>
                  <a:schemeClr val="dk1"/>
                </a:solidFill>
                <a:latin typeface="Calibri"/>
                <a:ea typeface="Calibri"/>
                <a:cs typeface="Calibri"/>
                <a:sym typeface="Calibri"/>
              </a:rPr>
              <a:t>Orgullo</a:t>
            </a:r>
            <a:endParaRPr b="1" i="0" sz="10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200"/>
              <a:buFont typeface="Arial"/>
              <a:buNone/>
            </a:pPr>
            <a:r>
              <a:t/>
            </a:r>
            <a:endParaRPr b="1" i="0" sz="10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200"/>
              <a:buFont typeface="Arial"/>
              <a:buNone/>
            </a:pPr>
            <a:r>
              <a:rPr b="1" i="0" lang="en-GB" sz="10200" u="none" cap="none" strike="noStrike">
                <a:solidFill>
                  <a:schemeClr val="dk1"/>
                </a:solidFill>
                <a:latin typeface="Calibri"/>
                <a:ea typeface="Calibri"/>
                <a:cs typeface="Calibri"/>
                <a:sym typeface="Calibri"/>
              </a:rPr>
              <a:t>⌧  </a:t>
            </a:r>
            <a:r>
              <a:rPr b="1" lang="en-GB" sz="10200">
                <a:solidFill>
                  <a:schemeClr val="dk1"/>
                </a:solidFill>
                <a:latin typeface="Calibri"/>
                <a:ea typeface="Calibri"/>
                <a:cs typeface="Calibri"/>
                <a:sym typeface="Calibri"/>
              </a:rPr>
              <a:t>Orgullo</a:t>
            </a:r>
            <a:endParaRPr b="1" i="0" sz="10200" u="none" cap="none" strike="noStrike">
              <a:solidFill>
                <a:schemeClr val="dk1"/>
              </a:solidFill>
              <a:latin typeface="Calibri"/>
              <a:ea typeface="Calibri"/>
              <a:cs typeface="Calibri"/>
              <a:sym typeface="Calibri"/>
            </a:endParaRPr>
          </a:p>
        </p:txBody>
      </p:sp>
      <p:sp>
        <p:nvSpPr>
          <p:cNvPr id="305" name="Google Shape;305;p50"/>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La Torre de Babel</a:t>
            </a:r>
            <a:endParaRPr sz="1400">
              <a:latin typeface="Calibri"/>
              <a:ea typeface="Calibri"/>
              <a:cs typeface="Calibri"/>
              <a:sym typeface="Calibri"/>
            </a:endParaRPr>
          </a:p>
        </p:txBody>
      </p:sp>
      <p:sp>
        <p:nvSpPr>
          <p:cNvPr id="306" name="Google Shape;306;p50"/>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5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13" name="Google Shape;313;p5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La Torre de Babel</a:t>
            </a:r>
            <a:endParaRPr sz="1400">
              <a:solidFill>
                <a:schemeClr val="lt1"/>
              </a:solidFill>
              <a:latin typeface="Calibri"/>
              <a:ea typeface="Calibri"/>
              <a:cs typeface="Calibri"/>
              <a:sym typeface="Calibri"/>
            </a:endParaRPr>
          </a:p>
        </p:txBody>
      </p:sp>
      <p:sp>
        <p:nvSpPr>
          <p:cNvPr id="314" name="Google Shape;314;p5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5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21" name="Google Shape;321;p52"/>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La Torre de Babel</a:t>
            </a:r>
            <a:endParaRPr sz="1400">
              <a:latin typeface="Calibri"/>
              <a:ea typeface="Calibri"/>
              <a:cs typeface="Calibri"/>
              <a:sym typeface="Calibri"/>
            </a:endParaRPr>
          </a:p>
        </p:txBody>
      </p:sp>
      <p:sp>
        <p:nvSpPr>
          <p:cNvPr id="322" name="Google Shape;322;p52"/>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5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29" name="Google Shape;329;p53"/>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La Torre de Babel</a:t>
            </a:r>
            <a:endParaRPr sz="1400">
              <a:latin typeface="Calibri"/>
              <a:ea typeface="Calibri"/>
              <a:cs typeface="Calibri"/>
              <a:sym typeface="Calibri"/>
            </a:endParaRPr>
          </a:p>
        </p:txBody>
      </p:sp>
      <p:sp>
        <p:nvSpPr>
          <p:cNvPr id="330" name="Google Shape;330;p53"/>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4"/>
          <p:cNvSpPr txBox="1"/>
          <p:nvPr>
            <p:ph type="title"/>
          </p:nvPr>
        </p:nvSpPr>
        <p:spPr>
          <a:xfrm>
            <a:off x="895774" y="650240"/>
            <a:ext cx="5739520" cy="886613"/>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lang="en-GB"/>
              <a:t>Notas Para Maestros</a:t>
            </a:r>
            <a:endParaRPr b="0" i="0" sz="4600" u="none" cap="none" strike="noStrike">
              <a:solidFill>
                <a:schemeClr val="dk1"/>
              </a:solidFill>
              <a:latin typeface="Calibri"/>
              <a:ea typeface="Calibri"/>
              <a:cs typeface="Calibri"/>
              <a:sym typeface="Calibri"/>
            </a:endParaRPr>
          </a:p>
        </p:txBody>
      </p:sp>
      <p:sp>
        <p:nvSpPr>
          <p:cNvPr id="337" name="Google Shape;337;p54"/>
          <p:cNvSpPr txBox="1"/>
          <p:nvPr>
            <p:ph idx="2" type="body"/>
          </p:nvPr>
        </p:nvSpPr>
        <p:spPr>
          <a:xfrm>
            <a:off x="895772" y="1802938"/>
            <a:ext cx="5201920" cy="7237120"/>
          </a:xfrm>
          <a:prstGeom prst="rect">
            <a:avLst/>
          </a:prstGeom>
          <a:noFill/>
          <a:ln>
            <a:noFill/>
          </a:ln>
        </p:spPr>
        <p:txBody>
          <a:bodyPr anchorCtr="0" anchor="t" bIns="65000" lIns="130025" spcFirstLastPara="1" rIns="130025" wrap="square" tIns="65000">
            <a:noAutofit/>
          </a:bodyPr>
          <a:lstStyle/>
          <a:p>
            <a:pPr indent="0" lvl="0" marL="0" rtl="0" algn="l">
              <a:lnSpc>
                <a:spcPct val="100000"/>
              </a:lnSpc>
              <a:spcBef>
                <a:spcPts val="0"/>
              </a:spcBef>
              <a:spcAft>
                <a:spcPts val="0"/>
              </a:spcAft>
              <a:buClr>
                <a:schemeClr val="dk1"/>
              </a:buClr>
              <a:buSzPts val="1600"/>
              <a:buFont typeface="Arial"/>
              <a:buNone/>
            </a:pPr>
            <a:r>
              <a:rPr lang="en-GB" sz="1600"/>
              <a:t>1. Portada: La Torre de Babel (Génesis 11:1-9)</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rPr lang="en-GB" sz="1600"/>
              <a:t>2. Después del diluvio, la gente tuvo que empezar de nuevo. Los hijos de Noé tuvieron familias grandes y pronto había mucha gente. Lamentablemente, la gente comenzó a olvidarse de Dios. Dios quería que se mudaran a otros lugares, pero decidieron quedarse juntos en una sola ciudad.</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rPr lang="en-GB" sz="1600"/>
              <a:t>3. Con el tiempo, comenzaron a olvidarse de Dios y solo pensaban en cuán buenos constructores eran. ¡Estaban tan orgullosos de sí mismos! La gente quería construir algo para mostrar cuán buenos eran y para ser famosos. Decidieron construir una torre muy alta.</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rPr lang="en-GB" sz="1600"/>
              <a:t>4. ¿Sabes qué significa la palabra “orgullo”? Puede tener un significado bueno o malo.</a:t>
            </a:r>
            <a:endParaRPr sz="1600"/>
          </a:p>
          <a:p>
            <a:pPr indent="0" lvl="0" marL="0" rtl="0" algn="l">
              <a:lnSpc>
                <a:spcPct val="100000"/>
              </a:lnSpc>
              <a:spcBef>
                <a:spcPts val="0"/>
              </a:spcBef>
              <a:spcAft>
                <a:spcPts val="0"/>
              </a:spcAft>
              <a:buClr>
                <a:schemeClr val="dk1"/>
              </a:buClr>
              <a:buSzPts val="1600"/>
              <a:buFont typeface="Arial"/>
              <a:buNone/>
            </a:pPr>
            <a:r>
              <a:rPr lang="en-GB" sz="1600"/>
              <a:t>El Orgullo Bueno es cuando te sientes bien contigo mismo porque has hecho un buen trabajo o eres parte de algo bueno que te hace feliz. Podrías sentirte orgulloso de la forma en que has aprendido algo nuevo en la escuela o podrías estar orgulloso de tu familia. A Dios le gusta cuando sentimos este tipo de orgullo.</a:t>
            </a:r>
            <a:endParaRPr sz="1600"/>
          </a:p>
          <a:p>
            <a:pPr indent="0" lvl="0" marL="0" rtl="0" algn="l">
              <a:lnSpc>
                <a:spcPct val="100000"/>
              </a:lnSpc>
              <a:spcBef>
                <a:spcPts val="0"/>
              </a:spcBef>
              <a:spcAft>
                <a:spcPts val="0"/>
              </a:spcAft>
              <a:buClr>
                <a:schemeClr val="dk1"/>
              </a:buClr>
              <a:buSzPts val="1600"/>
              <a:buFont typeface="Arial"/>
              <a:buNone/>
            </a:pPr>
            <a:r>
              <a:rPr lang="en-GB" sz="1600"/>
              <a:t>El Orgullo Malo es cuando piensas demasiado bien de ti mismo. Si tienes un orgullo malo, podrías pensar que eres mejor de lo que realmente eres. También podrías menospreciar a otras personas y pensar que eres mejor que ellas. Este tipo de orgullo se conoce como arrogancia y Dios no quiere que tengamos este tipo de orgullo.</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t/>
            </a:r>
            <a:endParaRPr sz="1600"/>
          </a:p>
        </p:txBody>
      </p:sp>
      <p:sp>
        <p:nvSpPr>
          <p:cNvPr id="338" name="Google Shape;338;p54"/>
          <p:cNvSpPr txBox="1"/>
          <p:nvPr/>
        </p:nvSpPr>
        <p:spPr>
          <a:xfrm>
            <a:off x="6968075" y="1711807"/>
            <a:ext cx="5083307" cy="7419307"/>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5. Las personas que estaban construyendo la torre tenían un tipo de orgullo malo. Pensaban que su plan era mejor que el plan de Dios. Pensaban que no necesitaban a Dios para hacer la mejor ciudad y la torre más alta. Pensaban que podían hacerlo todo por su cuenta. Pensaban tanto en ellos mismos que casi no pensaban en Dios.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6. Finalmente, Dios decidió poner fin a este orgullo. Quería que las personas pensaran en Él y no en una torre. Quería que las personas </a:t>
            </a:r>
            <a:r>
              <a:rPr lang="en-GB" sz="1600">
                <a:solidFill>
                  <a:schemeClr val="dk1"/>
                </a:solidFill>
                <a:latin typeface="Calibri"/>
                <a:ea typeface="Calibri"/>
                <a:cs typeface="Calibri"/>
                <a:sym typeface="Calibri"/>
              </a:rPr>
              <a:t>comenzarán</a:t>
            </a:r>
            <a:r>
              <a:rPr lang="en-GB" sz="1600">
                <a:solidFill>
                  <a:schemeClr val="dk1"/>
                </a:solidFill>
                <a:latin typeface="Calibri"/>
                <a:ea typeface="Calibri"/>
                <a:cs typeface="Calibri"/>
                <a:sym typeface="Calibri"/>
              </a:rPr>
              <a:t> a mudarse a nuevos lugares y no vivieran todos en una gran ciudad.</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Entonces Dios hizo que ocurriera algo asombroso. Dios confundió los idiomas de las personas para que ya no pudieran entenderse entre sí. Cuando alguien hablaba, solo sonaba como ruidos extraños o “balbuceo”.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7. Se volvió imposible trabajar juntos en la torre. Todos se mezclaron. La ciudad llegó a ser conocida como “Babel” debido a todos los diferentes idiomas. Todo en la ciudad era tan confuso que la gente comenzó a mudarse a lugares más pequeños donde pudieran aprender a hablar mejor juntos. Ahora dejaron de tener tanto orgullo malo. Aprendieron una lección importante sobre el orgullo. Aprendieron que no eran los mejores después de todo. ¡Dios es el mejor!</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339" name="Google Shape;339;p54"/>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La Torre de Babel</a:t>
            </a:r>
            <a:endParaRPr sz="1400">
              <a:latin typeface="Calibri"/>
              <a:ea typeface="Calibri"/>
              <a:cs typeface="Calibri"/>
              <a:sym typeface="Calibri"/>
            </a:endParaRPr>
          </a:p>
        </p:txBody>
      </p:sp>
      <p:sp>
        <p:nvSpPr>
          <p:cNvPr id="340" name="Google Shape;340;p54"/>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5"/>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GB"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3"/>
              </a:rPr>
              <a:t>misionleccionesbiblicas.org</a:t>
            </a:r>
            <a:r>
              <a:rPr b="0" i="0" lang="en-GB"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4"/>
              </a:rPr>
              <a:t>www.missionbibleclass.org</a:t>
            </a:r>
            <a:r>
              <a:rPr b="0" i="0" lang="en-GB"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347" name="Google Shape;347;p55"/>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348" name="Google Shape;348;p55"/>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GB" sz="2300"/>
              <a:t>Atribución: </a:t>
            </a:r>
            <a:r>
              <a:rPr lang="en-GB" sz="2300"/>
              <a:t>Esta ayuda visual fue construida por Mary Nelson </a:t>
            </a:r>
            <a:r>
              <a:rPr lang="en-GB" sz="2300" u="sng">
                <a:solidFill>
                  <a:schemeClr val="hlink"/>
                </a:solidFill>
                <a:hlinkClick r:id="rId6"/>
              </a:rPr>
              <a:t>www.missionbibleclass.org</a:t>
            </a:r>
            <a:r>
              <a:rPr lang="en-GB" sz="2300"/>
              <a:t>  utilizando:</a:t>
            </a:r>
            <a:endParaRPr sz="2300"/>
          </a:p>
          <a:p>
            <a:pPr indent="-431800" lvl="0" marL="647700" rtl="0" algn="l">
              <a:lnSpc>
                <a:spcPct val="100000"/>
              </a:lnSpc>
              <a:spcBef>
                <a:spcPts val="1400"/>
              </a:spcBef>
              <a:spcAft>
                <a:spcPts val="0"/>
              </a:spcAft>
              <a:buSzPct val="86956"/>
              <a:buChar char="●"/>
            </a:pPr>
            <a:r>
              <a:rPr lang="en-GB"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GB" sz="2300"/>
              <a:t>Texto y diapositivas de Mary Nelson</a:t>
            </a:r>
            <a:endParaRPr sz="2300"/>
          </a:p>
          <a:p>
            <a:pPr indent="-431800" lvl="0" marL="647700" rtl="0" algn="l">
              <a:lnSpc>
                <a:spcPct val="100000"/>
              </a:lnSpc>
              <a:spcBef>
                <a:spcPts val="0"/>
              </a:spcBef>
              <a:spcAft>
                <a:spcPts val="0"/>
              </a:spcAft>
              <a:buSzPct val="86956"/>
              <a:buChar char="●"/>
            </a:pPr>
            <a:r>
              <a:rPr lang="en-GB" sz="2300"/>
              <a:t>Ilustraciones de Sweet Publishing </a:t>
            </a:r>
            <a:r>
              <a:rPr lang="en-GB" sz="2300" u="sng">
                <a:solidFill>
                  <a:schemeClr val="hlink"/>
                </a:solidFill>
                <a:hlinkClick r:id="rId7"/>
              </a:rPr>
              <a:t>http://sweetpublishing.com/</a:t>
            </a:r>
            <a:r>
              <a:rPr lang="en-GB" sz="2300"/>
              <a:t> </a:t>
            </a:r>
            <a:br>
              <a:rPr lang="en-GB" sz="2300"/>
            </a:br>
            <a:r>
              <a:rPr lang="en-GB" sz="2300"/>
              <a:t>Acceso a través de </a:t>
            </a:r>
            <a:r>
              <a:rPr lang="en-GB" sz="2300" u="sng">
                <a:solidFill>
                  <a:schemeClr val="hlink"/>
                </a:solidFill>
                <a:hlinkClick r:id="rId8"/>
              </a:rPr>
              <a:t>www.freebibleimages.org</a:t>
            </a:r>
            <a:r>
              <a:rPr lang="en-GB" sz="2300"/>
              <a:t>  </a:t>
            </a:r>
            <a:endParaRPr sz="2300"/>
          </a:p>
          <a:p>
            <a:pPr indent="0" lvl="0" marL="0" rtl="0" algn="l">
              <a:lnSpc>
                <a:spcPct val="100000"/>
              </a:lnSpc>
              <a:spcBef>
                <a:spcPts val="0"/>
              </a:spcBef>
              <a:spcAft>
                <a:spcPts val="0"/>
              </a:spcAft>
              <a:buNone/>
            </a:pPr>
            <a:r>
              <a:rPr b="1" lang="en-GB" sz="2300">
                <a:solidFill>
                  <a:srgbClr val="000000"/>
                </a:solidFill>
              </a:rPr>
              <a:t>A</a:t>
            </a:r>
            <a:r>
              <a:rPr b="1" lang="en-GB" sz="2300">
                <a:solidFill>
                  <a:srgbClr val="000000"/>
                </a:solidFill>
              </a:rPr>
              <a:t>lteración: </a:t>
            </a:r>
            <a:endParaRPr b="1" sz="2300">
              <a:solidFill>
                <a:srgbClr val="000000"/>
              </a:solidFill>
            </a:endParaRPr>
          </a:p>
          <a:p>
            <a:pPr indent="-360045" lvl="0" marL="457200" rtl="0" algn="l">
              <a:lnSpc>
                <a:spcPct val="100000"/>
              </a:lnSpc>
              <a:spcBef>
                <a:spcPts val="0"/>
              </a:spcBef>
              <a:spcAft>
                <a:spcPts val="0"/>
              </a:spcAft>
              <a:buClr>
                <a:srgbClr val="000000"/>
              </a:buClr>
              <a:buSzPct val="100000"/>
              <a:buChar char="●"/>
            </a:pPr>
            <a:r>
              <a:rPr lang="en-GB" sz="2300">
                <a:solidFill>
                  <a:srgbClr val="000000"/>
                </a:solidFill>
              </a:rPr>
              <a:t>Texto añadido a la portada </a:t>
            </a:r>
            <a:endParaRPr sz="2300">
              <a:solidFill>
                <a:srgbClr val="000000"/>
              </a:solidFill>
            </a:endParaRPr>
          </a:p>
        </p:txBody>
      </p:sp>
      <p:pic>
        <p:nvPicPr>
          <p:cNvPr id="349" name="Google Shape;349;p55"/>
          <p:cNvPicPr preferRelativeResize="0"/>
          <p:nvPr/>
        </p:nvPicPr>
        <p:blipFill rotWithShape="1">
          <a:blip r:embed="rId9">
            <a:alphaModFix/>
          </a:blip>
          <a:srcRect b="0" l="0" r="0" t="0"/>
          <a:stretch/>
        </p:blipFill>
        <p:spPr>
          <a:xfrm>
            <a:off x="1002844" y="887360"/>
            <a:ext cx="3413760" cy="1194394"/>
          </a:xfrm>
          <a:prstGeom prst="rect">
            <a:avLst/>
          </a:prstGeom>
          <a:noFill/>
          <a:ln>
            <a:noFill/>
          </a:ln>
        </p:spPr>
      </p:pic>
      <p:sp>
        <p:nvSpPr>
          <p:cNvPr id="350" name="Google Shape;350;p55"/>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GB"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GB" sz="2000" u="sng" cap="none" strike="noStrike">
                <a:solidFill>
                  <a:schemeClr val="hlink"/>
                </a:solidFill>
                <a:latin typeface="Calibri"/>
                <a:ea typeface="Calibri"/>
                <a:cs typeface="Calibri"/>
                <a:sym typeface="Calibri"/>
                <a:hlinkClick r:id="rId10"/>
              </a:rPr>
              <a:t>https://creativecommons.org/licenses/by-sa/4.0/deed.es</a:t>
            </a:r>
            <a:r>
              <a:rPr b="0" i="0" lang="en-GB"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351" name="Google Shape;351;p55"/>
          <p:cNvSpPr txBox="1"/>
          <p:nvPr/>
        </p:nvSpPr>
        <p:spPr>
          <a:xfrm>
            <a:off x="5794311" y="1375839"/>
            <a:ext cx="6354000" cy="7059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GB" sz="1600" u="none" cap="none" strike="noStrike">
                <a:solidFill>
                  <a:srgbClr val="000000"/>
                </a:solidFill>
                <a:latin typeface="Calibri"/>
                <a:ea typeface="Calibri"/>
                <a:cs typeface="Calibri"/>
                <a:sym typeface="Calibri"/>
              </a:rPr>
              <a:t>Puede descargar este pase de diapositivas de</a:t>
            </a:r>
            <a:r>
              <a:rPr b="1" i="0" lang="en-GB" sz="1600" u="none" cap="none" strike="noStrike">
                <a:solidFill>
                  <a:srgbClr val="000000"/>
                </a:solidFill>
                <a:latin typeface="Calibri"/>
                <a:ea typeface="Calibri"/>
                <a:cs typeface="Calibri"/>
                <a:sym typeface="Calibri"/>
              </a:rPr>
              <a:t> </a:t>
            </a:r>
            <a:r>
              <a:rPr b="1" i="0" lang="en-GB" sz="1600" u="sng" cap="none" strike="noStrike">
                <a:solidFill>
                  <a:schemeClr val="hlink"/>
                </a:solidFill>
                <a:latin typeface="Calibri"/>
                <a:ea typeface="Calibri"/>
                <a:cs typeface="Calibri"/>
                <a:sym typeface="Calibri"/>
                <a:hlinkClick r:id="rId11"/>
              </a:rPr>
              <a:t>misionleccionesbiblicas.org</a:t>
            </a:r>
            <a:r>
              <a:rPr b="1" i="0" lang="en-GB"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352" name="Google Shape;352;p55"/>
          <p:cNvSpPr txBox="1"/>
          <p:nvPr/>
        </p:nvSpPr>
        <p:spPr>
          <a:xfrm>
            <a:off x="4796160" y="9040142"/>
            <a:ext cx="735232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a:t>
            </a:r>
            <a:r>
              <a:rPr lang="en-GB" sz="1400">
                <a:latin typeface="Calibri"/>
                <a:ea typeface="Calibri"/>
                <a:cs typeface="Calibri"/>
                <a:sym typeface="Calibri"/>
              </a:rPr>
              <a:t>    </a:t>
            </a:r>
            <a:r>
              <a:rPr lang="en-GB">
                <a:latin typeface="Calibri"/>
                <a:ea typeface="Calibri"/>
                <a:cs typeface="Calibri"/>
                <a:sym typeface="Calibri"/>
              </a:rPr>
              <a:t>La Torre de Babel</a:t>
            </a:r>
            <a:endParaRPr sz="1400">
              <a:latin typeface="Calibri"/>
              <a:ea typeface="Calibri"/>
              <a:cs typeface="Calibri"/>
              <a:sym typeface="Calibri"/>
            </a:endParaRPr>
          </a:p>
        </p:txBody>
      </p:sp>
      <p:sp>
        <p:nvSpPr>
          <p:cNvPr id="353" name="Google Shape;353;p55"/>
          <p:cNvSpPr txBox="1"/>
          <p:nvPr/>
        </p:nvSpPr>
        <p:spPr>
          <a:xfrm>
            <a:off x="12148305" y="9048788"/>
            <a:ext cx="70528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