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9" r:id="rId3"/>
    <p:sldMasterId id="2147483680" r:id="rId4"/>
    <p:sldMasterId id="214748368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9753600" cx="13004800"/>
  <p:notesSz cx="7559675" cy="106918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3.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5" name="Google Shape;5;n"/>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400"/>
              <a:buFont typeface="Times New Roman"/>
              <a:buNone/>
            </a:pPr>
            <a:fld id="{00000000-1234-1234-1234-123412341234}" type="slidenum">
              <a:rPr b="0" i="0" lang="en-GB"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7938934019_11_0: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1" name="Google Shape;231;g37938934019_11_0: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SzPts val="1800"/>
              <a:buNone/>
            </a:pPr>
            <a:r>
              <a:rPr lang="en-GB"/>
              <a:t>1. Portada: Caín y Abel (Génesis 4:1-16, 25)</a:t>
            </a:r>
            <a:endParaRPr b="0" sz="1400" strike="noStrike">
              <a:solidFill>
                <a:srgbClr val="000000"/>
              </a:solidFill>
              <a:latin typeface="Arial"/>
              <a:ea typeface="Arial"/>
              <a:cs typeface="Arial"/>
              <a:sym typeface="Arial"/>
            </a:endParaRPr>
          </a:p>
        </p:txBody>
      </p:sp>
      <p:sp>
        <p:nvSpPr>
          <p:cNvPr id="232" name="Google Shape;232;g37938934019_11_0:notes"/>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400"/>
              <a:buFont typeface="Times New Roman"/>
              <a:buNone/>
            </a:pPr>
            <a:fld id="{00000000-1234-1234-1234-123412341234}" type="slidenum">
              <a:rPr b="0" i="0" lang="en-GB"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7938934019_5_61: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g37938934019_5_61: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lnSpc>
                <a:spcPct val="107000"/>
              </a:lnSpc>
              <a:spcBef>
                <a:spcPts val="1400"/>
              </a:spcBef>
              <a:spcAft>
                <a:spcPts val="0"/>
              </a:spcAft>
              <a:buClr>
                <a:schemeClr val="dk1"/>
              </a:buClr>
              <a:buSzPts val="1600"/>
              <a:buFont typeface="Arial"/>
              <a:buNone/>
            </a:pPr>
            <a:r>
              <a:rPr lang="en-GB" sz="1600">
                <a:solidFill>
                  <a:schemeClr val="dk1"/>
                </a:solidFill>
                <a:latin typeface="Calibri"/>
                <a:ea typeface="Calibri"/>
                <a:cs typeface="Calibri"/>
                <a:sym typeface="Calibri"/>
              </a:rPr>
              <a:t>10. Caín estaba molesto por esto. "Mi castigo es más de lo que puedo soportar," dijo Caín. "Vagaré y quien me encuentre me matará." Así que Dios puso una marca especial en Caín para que cualquiera que viera la marca supiera que no debía matarlo. Y entonces Caín se alejó de su familia y su hogar.</a:t>
            </a:r>
            <a:endParaRPr sz="1600">
              <a:solidFill>
                <a:schemeClr val="dk1"/>
              </a:solidFill>
              <a:latin typeface="Calibri"/>
              <a:ea typeface="Calibri"/>
              <a:cs typeface="Calibri"/>
              <a:sym typeface="Calibri"/>
            </a:endParaRPr>
          </a:p>
          <a:p>
            <a:pPr indent="0" lvl="0" marL="0" rtl="0" algn="l">
              <a:lnSpc>
                <a:spcPct val="107000"/>
              </a:lnSpc>
              <a:spcBef>
                <a:spcPts val="1400"/>
              </a:spcBef>
              <a:spcAft>
                <a:spcPts val="0"/>
              </a:spcAft>
              <a:buClr>
                <a:schemeClr val="dk1"/>
              </a:buClr>
              <a:buSzPts val="1600"/>
              <a:buFont typeface="Arial"/>
              <a:buNone/>
            </a:pPr>
            <a:r>
              <a:rPr lang="en-GB" sz="1600">
                <a:solidFill>
                  <a:schemeClr val="dk1"/>
                </a:solidFill>
                <a:latin typeface="Calibri"/>
                <a:ea typeface="Calibri"/>
                <a:cs typeface="Calibri"/>
                <a:sym typeface="Calibri"/>
              </a:rPr>
              <a:t>Después de la triste historia de Caín y Abel, Adán y Eva tuvieron otro hijo llamado Set.</a:t>
            </a:r>
            <a:endParaRPr sz="1600"/>
          </a:p>
        </p:txBody>
      </p:sp>
      <p:sp>
        <p:nvSpPr>
          <p:cNvPr id="304" name="Google Shape;304;g37938934019_5_61: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7938934019_0_15:notes"/>
          <p:cNvSpPr/>
          <p:nvPr>
            <p:ph idx="2" type="sldImg"/>
          </p:nvPr>
        </p:nvSpPr>
        <p:spPr>
          <a:xfrm>
            <a:off x="1511935" y="1336475"/>
            <a:ext cx="4535700" cy="360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g37938934019_0_15:notes"/>
          <p:cNvSpPr txBox="1"/>
          <p:nvPr>
            <p:ph idx="1" type="body"/>
          </p:nvPr>
        </p:nvSpPr>
        <p:spPr>
          <a:xfrm>
            <a:off x="755968" y="5145428"/>
            <a:ext cx="6047700" cy="4209900"/>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t/>
            </a:r>
            <a:endParaRPr b="0" i="0" sz="1300" u="none" cap="none" strike="noStrike">
              <a:solidFill>
                <a:schemeClr val="dk1"/>
              </a:solidFill>
              <a:latin typeface="Calibri"/>
              <a:ea typeface="Calibri"/>
              <a:cs typeface="Calibri"/>
              <a:sym typeface="Calibri"/>
            </a:endParaRPr>
          </a:p>
        </p:txBody>
      </p:sp>
      <p:sp>
        <p:nvSpPr>
          <p:cNvPr id="312" name="Google Shape;312;g37938934019_0_15:notes"/>
          <p:cNvSpPr txBox="1"/>
          <p:nvPr>
            <p:ph idx="12" type="sldNum"/>
          </p:nvPr>
        </p:nvSpPr>
        <p:spPr>
          <a:xfrm>
            <a:off x="4282066" y="10155354"/>
            <a:ext cx="3276000" cy="536400"/>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7938934019_2_152: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g37938934019_2_152: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t/>
            </a:r>
            <a:endParaRPr b="0" i="0" sz="1300" u="none" cap="none" strike="noStrike">
              <a:solidFill>
                <a:schemeClr val="dk1"/>
              </a:solidFill>
              <a:latin typeface="Calibri"/>
              <a:ea typeface="Calibri"/>
              <a:cs typeface="Calibri"/>
              <a:sym typeface="Calibri"/>
            </a:endParaRPr>
          </a:p>
        </p:txBody>
      </p:sp>
      <p:sp>
        <p:nvSpPr>
          <p:cNvPr id="322" name="Google Shape;322;g37938934019_2_152: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7938934019_8_0:notes"/>
          <p:cNvSpPr/>
          <p:nvPr>
            <p:ph idx="2" type="sldImg"/>
          </p:nvPr>
        </p:nvSpPr>
        <p:spPr>
          <a:xfrm>
            <a:off x="125994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30" name="Google Shape;330;g37938934019_8_0:notes"/>
          <p:cNvSpPr txBox="1"/>
          <p:nvPr>
            <p:ph idx="1" type="body"/>
          </p:nvPr>
        </p:nvSpPr>
        <p:spPr>
          <a:xfrm>
            <a:off x="755968" y="5078605"/>
            <a:ext cx="6047740" cy="4811310"/>
          </a:xfrm>
          <a:prstGeom prst="rect">
            <a:avLst/>
          </a:prstGeom>
          <a:noFill/>
          <a:ln>
            <a:noFill/>
          </a:ln>
        </p:spPr>
        <p:txBody>
          <a:bodyPr anchorCtr="0" anchor="t" bIns="103100" lIns="103100" spcFirstLastPara="1" rIns="103100" wrap="square" tIns="1031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Arial"/>
              <a:ea typeface="Arial"/>
              <a:cs typeface="Arial"/>
              <a:sym typeface="Arial"/>
            </a:endParaRPr>
          </a:p>
        </p:txBody>
      </p:sp>
      <p:sp>
        <p:nvSpPr>
          <p:cNvPr id="331" name="Google Shape;331;g37938934019_8_0:notes"/>
          <p:cNvSpPr txBox="1"/>
          <p:nvPr>
            <p:ph idx="12" type="sldNum"/>
          </p:nvPr>
        </p:nvSpPr>
        <p:spPr>
          <a:xfrm>
            <a:off x="0" y="0"/>
            <a:ext cx="3306944" cy="3507808"/>
          </a:xfrm>
          <a:prstGeom prst="rect">
            <a:avLst/>
          </a:prstGeom>
          <a:noFill/>
          <a:ln>
            <a:noFill/>
          </a:ln>
        </p:spPr>
        <p:txBody>
          <a:bodyPr anchorCtr="0" anchor="t" bIns="51575" lIns="103100" spcFirstLastPara="1" rIns="103100" wrap="square" tIns="51575">
            <a:noAutofit/>
          </a:bodyPr>
          <a:lstStyle/>
          <a:p>
            <a:pPr indent="0" lvl="0" marL="0" marR="0" rtl="0" algn="l">
              <a:lnSpc>
                <a:spcPct val="100000"/>
              </a:lnSpc>
              <a:spcBef>
                <a:spcPts val="0"/>
              </a:spcBef>
              <a:spcAft>
                <a:spcPts val="0"/>
              </a:spcAft>
              <a:buClr>
                <a:schemeClr val="dk1"/>
              </a:buClr>
              <a:buSzPts val="1600"/>
              <a:buFont typeface="Calibri"/>
              <a:buNone/>
            </a:pPr>
            <a:fld id="{00000000-1234-1234-1234-123412341234}" type="slidenum">
              <a:rPr b="0" i="0" lang="en-GB" sz="1600" u="none" cap="none" strike="noStrike">
                <a:solidFill>
                  <a:schemeClr val="dk1"/>
                </a:solidFill>
                <a:latin typeface="Calibri"/>
                <a:ea typeface="Calibri"/>
                <a:cs typeface="Calibri"/>
                <a:sym typeface="Calibri"/>
              </a:rPr>
              <a:t>‹#›</a:t>
            </a:fld>
            <a:endParaRPr b="0" i="0" sz="16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7938934019_5_5: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g37938934019_5_5: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spcBef>
                <a:spcPts val="0"/>
              </a:spcBef>
              <a:spcAft>
                <a:spcPts val="0"/>
              </a:spcAft>
              <a:buClr>
                <a:schemeClr val="dk1"/>
              </a:buClr>
              <a:buSzPts val="1600"/>
              <a:buFont typeface="Arial"/>
              <a:buNone/>
            </a:pPr>
            <a:r>
              <a:rPr lang="en-GB" sz="1600">
                <a:solidFill>
                  <a:schemeClr val="dk1"/>
                </a:solidFill>
                <a:latin typeface="Calibri"/>
                <a:ea typeface="Calibri"/>
                <a:cs typeface="Calibri"/>
                <a:sym typeface="Calibri"/>
              </a:rPr>
              <a:t>2. Después de que Adán y Eva fueron expulsados del Jardín del Edén, encontraron un lugar para vivir donde podían cultivar y criar animales. Tuvieron hijos. Un hijo se llamaba Caín y el otro se llamaba Abel.</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216000" rtl="0" algn="l">
              <a:spcBef>
                <a:spcPts val="0"/>
              </a:spcBef>
              <a:spcAft>
                <a:spcPts val="0"/>
              </a:spcAft>
              <a:buClr>
                <a:schemeClr val="dk1"/>
              </a:buClr>
              <a:buSzPts val="1800"/>
              <a:buFont typeface="Arial"/>
              <a:buNone/>
            </a:pPr>
            <a:r>
              <a:t/>
            </a:r>
            <a:endParaRPr>
              <a:solidFill>
                <a:schemeClr val="dk1"/>
              </a:solidFill>
            </a:endParaRPr>
          </a:p>
          <a:p>
            <a:pPr indent="0" lvl="0" marL="0" marR="0" rtl="0" algn="l">
              <a:lnSpc>
                <a:spcPct val="100000"/>
              </a:lnSpc>
              <a:spcBef>
                <a:spcPts val="0"/>
              </a:spcBef>
              <a:spcAft>
                <a:spcPts val="0"/>
              </a:spcAft>
              <a:buClr>
                <a:schemeClr val="dk1"/>
              </a:buClr>
              <a:buSzPts val="1300"/>
              <a:buFont typeface="Calibri"/>
              <a:buNone/>
            </a:pPr>
            <a:r>
              <a:t/>
            </a:r>
            <a:endParaRPr sz="1300">
              <a:solidFill>
                <a:schemeClr val="dk1"/>
              </a:solidFill>
              <a:latin typeface="Calibri"/>
              <a:ea typeface="Calibri"/>
              <a:cs typeface="Calibri"/>
              <a:sym typeface="Calibri"/>
            </a:endParaRPr>
          </a:p>
        </p:txBody>
      </p:sp>
      <p:sp>
        <p:nvSpPr>
          <p:cNvPr id="240" name="Google Shape;240;g37938934019_5_5: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7938934019_5_12: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g37938934019_5_12: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spcBef>
                <a:spcPts val="0"/>
              </a:spcBef>
              <a:spcAft>
                <a:spcPts val="0"/>
              </a:spcAft>
              <a:buClr>
                <a:schemeClr val="dk1"/>
              </a:buClr>
              <a:buSzPts val="1600"/>
              <a:buFont typeface="Arial"/>
              <a:buNone/>
            </a:pPr>
            <a:r>
              <a:rPr lang="en-GB" sz="1600">
                <a:solidFill>
                  <a:schemeClr val="dk1"/>
                </a:solidFill>
                <a:latin typeface="Calibri"/>
                <a:ea typeface="Calibri"/>
                <a:cs typeface="Calibri"/>
                <a:sym typeface="Calibri"/>
              </a:rPr>
              <a:t>3. Cuando los hermanos crecieron, Caín se convirtió en agricultor que trabajaba en los campos. Abel cuidaba de las ovejas.</a:t>
            </a:r>
            <a:endParaRPr b="0" i="0" sz="1300" u="none" cap="none" strike="noStrike">
              <a:solidFill>
                <a:schemeClr val="dk1"/>
              </a:solidFill>
              <a:latin typeface="Calibri"/>
              <a:ea typeface="Calibri"/>
              <a:cs typeface="Calibri"/>
              <a:sym typeface="Calibri"/>
            </a:endParaRPr>
          </a:p>
        </p:txBody>
      </p:sp>
      <p:sp>
        <p:nvSpPr>
          <p:cNvPr id="248" name="Google Shape;248;g37938934019_5_12: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7938934019_5_19: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g37938934019_5_19: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spcBef>
                <a:spcPts val="0"/>
              </a:spcBef>
              <a:spcAft>
                <a:spcPts val="0"/>
              </a:spcAft>
              <a:buClr>
                <a:schemeClr val="dk1"/>
              </a:buClr>
              <a:buSzPts val="1600"/>
              <a:buFont typeface="Arial"/>
              <a:buNone/>
            </a:pPr>
            <a:r>
              <a:rPr lang="en-GB" sz="1600">
                <a:solidFill>
                  <a:schemeClr val="dk1"/>
                </a:solidFill>
                <a:latin typeface="Calibri"/>
                <a:ea typeface="Calibri"/>
                <a:cs typeface="Calibri"/>
                <a:sym typeface="Calibri"/>
              </a:rPr>
              <a:t>4. En esos días, las personas se dedicaban a Dios trayendo regalos y poniéndolos en un altar. Caín trajo algunas de las verduras que había cultivado y las puso en el altar.</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600"/>
              <a:buFont typeface="Arial"/>
              <a:buNone/>
            </a:pPr>
            <a:r>
              <a:rPr lang="en-GB" sz="1600">
                <a:solidFill>
                  <a:schemeClr val="dk1"/>
                </a:solidFill>
                <a:latin typeface="Calibri"/>
                <a:ea typeface="Calibri"/>
                <a:cs typeface="Calibri"/>
                <a:sym typeface="Calibri"/>
              </a:rPr>
              <a:t>Pero el corazón de Abel era diferente al de Caín. No puso cualquier cosa en el altar. Abel tenía fe y puso lo mejor de lo mejor de sus corderos en el altar.</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300"/>
              <a:buFont typeface="Calibri"/>
              <a:buNone/>
            </a:pPr>
            <a:r>
              <a:t/>
            </a:r>
            <a:endParaRPr sz="1300">
              <a:solidFill>
                <a:schemeClr val="dk1"/>
              </a:solidFill>
              <a:latin typeface="Calibri"/>
              <a:ea typeface="Calibri"/>
              <a:cs typeface="Calibri"/>
              <a:sym typeface="Calibri"/>
            </a:endParaRPr>
          </a:p>
        </p:txBody>
      </p:sp>
      <p:sp>
        <p:nvSpPr>
          <p:cNvPr id="256" name="Google Shape;256;g37938934019_5_19: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7938934019_5_26: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g37938934019_5_26: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spcBef>
                <a:spcPts val="0"/>
              </a:spcBef>
              <a:spcAft>
                <a:spcPts val="0"/>
              </a:spcAft>
              <a:buClr>
                <a:schemeClr val="dk1"/>
              </a:buClr>
              <a:buSzPts val="1600"/>
              <a:buFont typeface="Arial"/>
              <a:buNone/>
            </a:pPr>
            <a:r>
              <a:rPr lang="en-GB" sz="1600">
                <a:solidFill>
                  <a:schemeClr val="dk1"/>
                </a:solidFill>
                <a:latin typeface="Calibri"/>
                <a:ea typeface="Calibri"/>
                <a:cs typeface="Calibri"/>
                <a:sym typeface="Calibri"/>
              </a:rPr>
              <a:t>5. Dios se complació con la ofrenda de Abel. ¿Por qué crees que fue así? Quizás fue porque vio que Abel amaba tanto a Dios que quería darle lo mejor.</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300"/>
              <a:buFont typeface="Calibri"/>
              <a:buNone/>
            </a:pPr>
            <a:r>
              <a:t/>
            </a:r>
            <a:endParaRPr sz="1300">
              <a:solidFill>
                <a:schemeClr val="dk1"/>
              </a:solidFill>
              <a:latin typeface="Calibri"/>
              <a:ea typeface="Calibri"/>
              <a:cs typeface="Calibri"/>
              <a:sym typeface="Calibri"/>
            </a:endParaRPr>
          </a:p>
        </p:txBody>
      </p:sp>
      <p:sp>
        <p:nvSpPr>
          <p:cNvPr id="264" name="Google Shape;264;g37938934019_5_26: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7938934019_5_33: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g37938934019_5_33: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spcBef>
                <a:spcPts val="0"/>
              </a:spcBef>
              <a:spcAft>
                <a:spcPts val="0"/>
              </a:spcAft>
              <a:buClr>
                <a:schemeClr val="dk1"/>
              </a:buClr>
              <a:buSzPts val="1100"/>
              <a:buFont typeface="Arial"/>
              <a:buNone/>
            </a:pPr>
            <a:r>
              <a:rPr lang="en-GB" sz="1600">
                <a:solidFill>
                  <a:schemeClr val="dk1"/>
                </a:solidFill>
                <a:latin typeface="Calibri"/>
                <a:ea typeface="Calibri"/>
                <a:cs typeface="Calibri"/>
                <a:sym typeface="Calibri"/>
              </a:rPr>
              <a:t>6. Dios no se complació con la ofrenda de Caín. Cuando Caín vio que Dios estaba más complacido con Abel, se enojó mucho. Dios vio el enojo de Caín y le dijo: "Caín, ¿por qué estás tan enojado? Si haces lo correcto, te aceptaré. Pero si no haces lo correcto, pecarás." Dios sabía que, si Caín no dejaba de estar enojado y celoso, haría algo terriblemente malo.</a:t>
            </a:r>
            <a:endParaRPr sz="1600">
              <a:solidFill>
                <a:schemeClr val="dk1"/>
              </a:solidFill>
              <a:latin typeface="Calibri"/>
              <a:ea typeface="Calibri"/>
              <a:cs typeface="Calibri"/>
              <a:sym typeface="Calibri"/>
            </a:endParaRPr>
          </a:p>
          <a:p>
            <a:pPr indent="0" lvl="0" marL="0" rtl="0" algn="l">
              <a:spcBef>
                <a:spcPts val="0"/>
              </a:spcBef>
              <a:spcAft>
                <a:spcPts val="0"/>
              </a:spcAft>
              <a:buSzPts val="1100"/>
              <a:buNone/>
            </a:pPr>
            <a:r>
              <a:rPr lang="en-GB" sz="1600">
                <a:solidFill>
                  <a:schemeClr val="dk1"/>
                </a:solidFill>
                <a:latin typeface="Calibri"/>
                <a:ea typeface="Calibri"/>
                <a:cs typeface="Calibri"/>
                <a:sym typeface="Calibri"/>
              </a:rPr>
              <a:t>Cuando escuchó esto, Caín debería haberse detenido y dicho a Dios que lo sentía, pero estaba tan enojado que no pensó en hacer cosas buenas. No podía controlar su enojo y solo pensaba en cómo Dios aprobaba más a Abel que a él.</a:t>
            </a:r>
            <a:endParaRPr sz="1300">
              <a:solidFill>
                <a:schemeClr val="dk1"/>
              </a:solidFill>
              <a:latin typeface="Calibri"/>
              <a:ea typeface="Calibri"/>
              <a:cs typeface="Calibri"/>
              <a:sym typeface="Calibri"/>
            </a:endParaRPr>
          </a:p>
        </p:txBody>
      </p:sp>
      <p:sp>
        <p:nvSpPr>
          <p:cNvPr id="272" name="Google Shape;272;g37938934019_5_33: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7938934019_5_40: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g37938934019_5_40: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spcBef>
                <a:spcPts val="0"/>
              </a:spcBef>
              <a:spcAft>
                <a:spcPts val="0"/>
              </a:spcAft>
              <a:buClr>
                <a:schemeClr val="dk1"/>
              </a:buClr>
              <a:buSzPts val="1600"/>
              <a:buFont typeface="Arial"/>
              <a:buNone/>
            </a:pPr>
            <a:r>
              <a:rPr lang="en-GB" sz="1600">
                <a:solidFill>
                  <a:schemeClr val="dk1"/>
                </a:solidFill>
                <a:latin typeface="Calibri"/>
                <a:ea typeface="Calibri"/>
                <a:cs typeface="Calibri"/>
                <a:sym typeface="Calibri"/>
              </a:rPr>
              <a:t>7. Caín no controló su enojo y celos. Se enfureció cada vez más y toda su ira "hirvió" por dentro.</a:t>
            </a:r>
            <a:endParaRPr sz="1600">
              <a:solidFill>
                <a:schemeClr val="dk1"/>
              </a:solidFill>
              <a:latin typeface="Calibri"/>
              <a:ea typeface="Calibri"/>
              <a:cs typeface="Calibri"/>
              <a:sym typeface="Calibri"/>
            </a:endParaRPr>
          </a:p>
          <a:p>
            <a:pPr indent="0" lvl="0" marL="0" rtl="0" algn="l">
              <a:spcBef>
                <a:spcPts val="0"/>
              </a:spcBef>
              <a:spcAft>
                <a:spcPts val="0"/>
              </a:spcAft>
              <a:buSzPts val="1600"/>
              <a:buNone/>
            </a:pPr>
            <a:r>
              <a:rPr lang="en-GB" sz="1600">
                <a:solidFill>
                  <a:schemeClr val="dk1"/>
                </a:solidFill>
                <a:latin typeface="Calibri"/>
                <a:ea typeface="Calibri"/>
                <a:cs typeface="Calibri"/>
                <a:sym typeface="Calibri"/>
              </a:rPr>
              <a:t>Caín le dijo a su hermano Abel: "Vamos al campo." Mientras estaban en el campo, Caín atacó a Abel y lo mató.</a:t>
            </a:r>
            <a:endParaRPr sz="1600"/>
          </a:p>
        </p:txBody>
      </p:sp>
      <p:sp>
        <p:nvSpPr>
          <p:cNvPr id="280" name="Google Shape;280;g37938934019_5_40: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7938934019_5_47: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g37938934019_5_47: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spcBef>
                <a:spcPts val="0"/>
              </a:spcBef>
              <a:spcAft>
                <a:spcPts val="0"/>
              </a:spcAft>
              <a:buClr>
                <a:schemeClr val="dk1"/>
              </a:buClr>
              <a:buSzPts val="1600"/>
              <a:buFont typeface="Arial"/>
              <a:buNone/>
            </a:pPr>
            <a:r>
              <a:rPr lang="en-GB" sz="1600">
                <a:solidFill>
                  <a:schemeClr val="dk1"/>
                </a:solidFill>
                <a:latin typeface="Calibri"/>
                <a:ea typeface="Calibri"/>
                <a:cs typeface="Calibri"/>
                <a:sym typeface="Calibri"/>
              </a:rPr>
              <a:t>8. Cuando Dios vino a Caín, le preguntó: "¿Dónde está tu hermano Abel?" Caín respondió: "¿Acaso soy el guardián de mi hermano? ¿Es mi trabajo cuidarlo todo el tiempo?" Caín mató a su hermano cuando pensó que nadie lo estaba viendo, pero sabemos que Dios ve y sabe todo lo que sucede.</a:t>
            </a:r>
            <a:endParaRPr sz="1400">
              <a:solidFill>
                <a:schemeClr val="dk1"/>
              </a:solidFill>
            </a:endParaRPr>
          </a:p>
          <a:p>
            <a:pPr indent="0" lvl="0" marL="0" marR="0" rtl="0" algn="l">
              <a:lnSpc>
                <a:spcPct val="90000"/>
              </a:lnSpc>
              <a:spcBef>
                <a:spcPts val="0"/>
              </a:spcBef>
              <a:spcAft>
                <a:spcPts val="0"/>
              </a:spcAft>
              <a:buClr>
                <a:schemeClr val="dk1"/>
              </a:buClr>
              <a:buSzPts val="1300"/>
              <a:buFont typeface="Calibri"/>
              <a:buNone/>
            </a:pPr>
            <a:r>
              <a:t/>
            </a:r>
            <a:endParaRPr sz="1300">
              <a:solidFill>
                <a:schemeClr val="dk1"/>
              </a:solidFill>
              <a:latin typeface="Calibri"/>
              <a:ea typeface="Calibri"/>
              <a:cs typeface="Calibri"/>
              <a:sym typeface="Calibri"/>
            </a:endParaRPr>
          </a:p>
        </p:txBody>
      </p:sp>
      <p:sp>
        <p:nvSpPr>
          <p:cNvPr id="288" name="Google Shape;288;g37938934019_5_47: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7938934019_5_54: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g37938934019_5_54: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spcBef>
                <a:spcPts val="0"/>
              </a:spcBef>
              <a:spcAft>
                <a:spcPts val="0"/>
              </a:spcAft>
              <a:buClr>
                <a:schemeClr val="dk1"/>
              </a:buClr>
              <a:buSzPts val="1600"/>
              <a:buFont typeface="Arial"/>
              <a:buNone/>
            </a:pPr>
            <a:r>
              <a:rPr lang="en-GB" sz="1600">
                <a:solidFill>
                  <a:schemeClr val="dk1"/>
                </a:solidFill>
                <a:latin typeface="Calibri"/>
                <a:ea typeface="Calibri"/>
                <a:cs typeface="Calibri"/>
                <a:sym typeface="Calibri"/>
              </a:rPr>
              <a:t>9. Dios sabía lo que Caín había hecho y que Caín debía ser castigado. "La sangre de tu hermano aún está en el suelo. Tu castigo es que nada de lo que siembres en la tierra crecerá. Solo vagarás por la tierra encontrando comida donde puedas.</a:t>
            </a:r>
            <a:endParaRPr sz="1600"/>
          </a:p>
        </p:txBody>
      </p:sp>
      <p:sp>
        <p:nvSpPr>
          <p:cNvPr id="296" name="Google Shape;296;g37938934019_5_54: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GB"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2" name="Shape 12"/>
        <p:cNvGrpSpPr/>
        <p:nvPr/>
      </p:nvGrpSpPr>
      <p:grpSpPr>
        <a:xfrm>
          <a:off x="0" y="0"/>
          <a:ext cx="0" cy="0"/>
          <a:chOff x="0" y="0"/>
          <a:chExt cx="0" cy="0"/>
        </a:xfrm>
      </p:grpSpPr>
      <p:sp>
        <p:nvSpPr>
          <p:cNvPr id="13" name="Google Shape;13;p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15" name="Google Shape;15;p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69" name="Shape 69"/>
        <p:cNvGrpSpPr/>
        <p:nvPr/>
      </p:nvGrpSpPr>
      <p:grpSpPr>
        <a:xfrm>
          <a:off x="0" y="0"/>
          <a:ext cx="0" cy="0"/>
          <a:chOff x="0" y="0"/>
          <a:chExt cx="0" cy="0"/>
        </a:xfrm>
      </p:grpSpPr>
      <p:sp>
        <p:nvSpPr>
          <p:cNvPr id="70" name="Google Shape;70;p1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1"/>
          <p:cNvSpPr txBox="1"/>
          <p:nvPr>
            <p:ph idx="1" type="body"/>
          </p:nvPr>
        </p:nvSpPr>
        <p:spPr>
          <a:xfrm>
            <a:off x="504000" y="132660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2" name="Google Shape;72;p11"/>
          <p:cNvSpPr txBox="1"/>
          <p:nvPr>
            <p:ph idx="2"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3" name="Google Shape;73;p1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75" name="Google Shape;75;p1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76" name="Shape 76"/>
        <p:cNvGrpSpPr/>
        <p:nvPr/>
      </p:nvGrpSpPr>
      <p:grpSpPr>
        <a:xfrm>
          <a:off x="0" y="0"/>
          <a:ext cx="0" cy="0"/>
          <a:chOff x="0" y="0"/>
          <a:chExt cx="0" cy="0"/>
        </a:xfrm>
      </p:grpSpPr>
      <p:sp>
        <p:nvSpPr>
          <p:cNvPr id="77" name="Google Shape;77;p12"/>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9" name="Google Shape;79;p12"/>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0" name="Google Shape;80;p12"/>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1" name="Google Shape;81;p12"/>
          <p:cNvSpPr txBox="1"/>
          <p:nvPr>
            <p:ph idx="4"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2" name="Google Shape;82;p1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84" name="Google Shape;84;p1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85" name="Shape 85"/>
        <p:cNvGrpSpPr/>
        <p:nvPr/>
      </p:nvGrpSpPr>
      <p:grpSpPr>
        <a:xfrm>
          <a:off x="0" y="0"/>
          <a:ext cx="0" cy="0"/>
          <a:chOff x="0" y="0"/>
          <a:chExt cx="0" cy="0"/>
        </a:xfrm>
      </p:grpSpPr>
      <p:sp>
        <p:nvSpPr>
          <p:cNvPr id="86" name="Google Shape;86;p1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3"/>
          <p:cNvSpPr txBox="1"/>
          <p:nvPr>
            <p:ph idx="1" type="body"/>
          </p:nvPr>
        </p:nvSpPr>
        <p:spPr>
          <a:xfrm>
            <a:off x="5040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8" name="Google Shape;88;p13"/>
          <p:cNvSpPr txBox="1"/>
          <p:nvPr>
            <p:ph idx="2" type="body"/>
          </p:nvPr>
        </p:nvSpPr>
        <p:spPr>
          <a:xfrm>
            <a:off x="35712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9" name="Google Shape;89;p13"/>
          <p:cNvSpPr txBox="1"/>
          <p:nvPr>
            <p:ph idx="3" type="body"/>
          </p:nvPr>
        </p:nvSpPr>
        <p:spPr>
          <a:xfrm>
            <a:off x="663804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0" name="Google Shape;90;p13"/>
          <p:cNvSpPr txBox="1"/>
          <p:nvPr>
            <p:ph idx="4" type="body"/>
          </p:nvPr>
        </p:nvSpPr>
        <p:spPr>
          <a:xfrm>
            <a:off x="5040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1" name="Google Shape;91;p13"/>
          <p:cNvSpPr txBox="1"/>
          <p:nvPr>
            <p:ph idx="5" type="body"/>
          </p:nvPr>
        </p:nvSpPr>
        <p:spPr>
          <a:xfrm>
            <a:off x="35712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2" name="Google Shape;92;p13"/>
          <p:cNvSpPr txBox="1"/>
          <p:nvPr>
            <p:ph idx="6" type="body"/>
          </p:nvPr>
        </p:nvSpPr>
        <p:spPr>
          <a:xfrm>
            <a:off x="663804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3" name="Google Shape;93;p1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95" name="Google Shape;95;p1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2" name="Shape 102"/>
        <p:cNvGrpSpPr/>
        <p:nvPr/>
      </p:nvGrpSpPr>
      <p:grpSpPr>
        <a:xfrm>
          <a:off x="0" y="0"/>
          <a:ext cx="0" cy="0"/>
          <a:chOff x="0" y="0"/>
          <a:chExt cx="0" cy="0"/>
        </a:xfrm>
      </p:grpSpPr>
      <p:sp>
        <p:nvSpPr>
          <p:cNvPr id="103" name="Google Shape;103;p15"/>
          <p:cNvSpPr txBox="1"/>
          <p:nvPr>
            <p:ph type="ctrTitle"/>
          </p:nvPr>
        </p:nvSpPr>
        <p:spPr>
          <a:xfrm>
            <a:off x="975360" y="1596250"/>
            <a:ext cx="11054080" cy="3395698"/>
          </a:xfrm>
          <a:prstGeom prst="rect">
            <a:avLst/>
          </a:prstGeom>
          <a:noFill/>
          <a:ln>
            <a:noFill/>
          </a:ln>
        </p:spPr>
        <p:txBody>
          <a:bodyPr anchorCtr="0" anchor="b" bIns="130025" lIns="130025" spcFirstLastPara="1" rIns="130025" wrap="square" tIns="130025">
            <a:noAutofit/>
          </a:bodyPr>
          <a:lstStyle>
            <a:lvl1pPr lvl="0" marR="0" algn="ctr">
              <a:lnSpc>
                <a:spcPct val="90000"/>
              </a:lnSpc>
              <a:spcBef>
                <a:spcPts val="0"/>
              </a:spcBef>
              <a:spcAft>
                <a:spcPts val="0"/>
              </a:spcAft>
              <a:buClr>
                <a:schemeClr val="dk1"/>
              </a:buClr>
              <a:buSzPts val="8500"/>
              <a:buFont typeface="Calibri"/>
              <a:buNone/>
              <a:defRPr b="0" i="0" sz="85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04" name="Google Shape;104;p15"/>
          <p:cNvSpPr txBox="1"/>
          <p:nvPr>
            <p:ph idx="1" type="subTitle"/>
          </p:nvPr>
        </p:nvSpPr>
        <p:spPr>
          <a:xfrm>
            <a:off x="1625600" y="5122898"/>
            <a:ext cx="9753600" cy="2354862"/>
          </a:xfrm>
          <a:prstGeom prst="rect">
            <a:avLst/>
          </a:prstGeom>
          <a:noFill/>
          <a:ln>
            <a:noFill/>
          </a:ln>
        </p:spPr>
        <p:txBody>
          <a:bodyPr anchorCtr="0" anchor="t" bIns="130025" lIns="130025" spcFirstLastPara="1" rIns="130025" wrap="square" tIns="130025">
            <a:noAutofit/>
          </a:bodyPr>
          <a:lstStyle>
            <a:lvl1pPr lvl="0" marR="0" algn="ctr">
              <a:lnSpc>
                <a:spcPct val="90000"/>
              </a:lnSpc>
              <a:spcBef>
                <a:spcPts val="1400"/>
              </a:spcBef>
              <a:spcAft>
                <a:spcPts val="0"/>
              </a:spcAft>
              <a:buClr>
                <a:schemeClr val="dk1"/>
              </a:buClr>
              <a:buSzPts val="3400"/>
              <a:buFont typeface="Arial"/>
              <a:buNone/>
              <a:defRPr b="0" i="0" sz="3400" u="none" cap="none" strike="noStrike">
                <a:solidFill>
                  <a:schemeClr val="dk1"/>
                </a:solidFill>
                <a:latin typeface="Calibri"/>
                <a:ea typeface="Calibri"/>
                <a:cs typeface="Calibri"/>
                <a:sym typeface="Calibri"/>
              </a:defRPr>
            </a:lvl1pPr>
            <a:lvl2pPr lvl="1" marR="0" algn="ctr">
              <a:lnSpc>
                <a:spcPct val="90000"/>
              </a:lnSpc>
              <a:spcBef>
                <a:spcPts val="7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algn="ctr">
              <a:lnSpc>
                <a:spcPct val="90000"/>
              </a:lnSpc>
              <a:spcBef>
                <a:spcPts val="700"/>
              </a:spcBef>
              <a:spcAft>
                <a:spcPts val="0"/>
              </a:spcAft>
              <a:buClr>
                <a:schemeClr val="dk1"/>
              </a:buClr>
              <a:buSzPts val="2600"/>
              <a:buFont typeface="Arial"/>
              <a:buNone/>
              <a:defRPr b="0" i="0" sz="2600" u="none" cap="none" strike="noStrike">
                <a:solidFill>
                  <a:schemeClr val="dk1"/>
                </a:solidFill>
                <a:latin typeface="Calibri"/>
                <a:ea typeface="Calibri"/>
                <a:cs typeface="Calibri"/>
                <a:sym typeface="Calibri"/>
              </a:defRPr>
            </a:lvl3pPr>
            <a:lvl4pPr lvl="3" marR="0" algn="ctr">
              <a:lnSpc>
                <a:spcPct val="90000"/>
              </a:lnSpc>
              <a:spcBef>
                <a:spcPts val="700"/>
              </a:spcBef>
              <a:spcAft>
                <a:spcPts val="0"/>
              </a:spcAft>
              <a:buClr>
                <a:schemeClr val="dk1"/>
              </a:buClr>
              <a:buSzPts val="2300"/>
              <a:buFont typeface="Arial"/>
              <a:buNone/>
              <a:defRPr b="0" i="0" sz="2300" u="none" cap="none" strike="noStrike">
                <a:solidFill>
                  <a:schemeClr val="dk1"/>
                </a:solidFill>
                <a:latin typeface="Calibri"/>
                <a:ea typeface="Calibri"/>
                <a:cs typeface="Calibri"/>
                <a:sym typeface="Calibri"/>
              </a:defRPr>
            </a:lvl4pPr>
            <a:lvl5pPr lvl="4" marR="0" algn="ctr">
              <a:lnSpc>
                <a:spcPct val="90000"/>
              </a:lnSpc>
              <a:spcBef>
                <a:spcPts val="700"/>
              </a:spcBef>
              <a:spcAft>
                <a:spcPts val="0"/>
              </a:spcAft>
              <a:buClr>
                <a:schemeClr val="dk1"/>
              </a:buClr>
              <a:buSzPts val="2300"/>
              <a:buFont typeface="Arial"/>
              <a:buNone/>
              <a:defRPr b="0" i="0" sz="2300" u="none" cap="none" strike="noStrike">
                <a:solidFill>
                  <a:schemeClr val="dk1"/>
                </a:solidFill>
                <a:latin typeface="Calibri"/>
                <a:ea typeface="Calibri"/>
                <a:cs typeface="Calibri"/>
                <a:sym typeface="Calibri"/>
              </a:defRPr>
            </a:lvl5pPr>
            <a:lvl6pPr lvl="5" marR="0" algn="ctr">
              <a:lnSpc>
                <a:spcPct val="90000"/>
              </a:lnSpc>
              <a:spcBef>
                <a:spcPts val="700"/>
              </a:spcBef>
              <a:spcAft>
                <a:spcPts val="0"/>
              </a:spcAft>
              <a:buClr>
                <a:schemeClr val="dk1"/>
              </a:buClr>
              <a:buSzPts val="2300"/>
              <a:buFont typeface="Arial"/>
              <a:buNone/>
              <a:defRPr b="0" i="0" sz="2300" u="none" cap="none" strike="noStrike">
                <a:solidFill>
                  <a:schemeClr val="dk1"/>
                </a:solidFill>
                <a:latin typeface="Calibri"/>
                <a:ea typeface="Calibri"/>
                <a:cs typeface="Calibri"/>
                <a:sym typeface="Calibri"/>
              </a:defRPr>
            </a:lvl6pPr>
            <a:lvl7pPr lvl="6" marR="0" algn="ctr">
              <a:lnSpc>
                <a:spcPct val="90000"/>
              </a:lnSpc>
              <a:spcBef>
                <a:spcPts val="700"/>
              </a:spcBef>
              <a:spcAft>
                <a:spcPts val="0"/>
              </a:spcAft>
              <a:buClr>
                <a:schemeClr val="dk1"/>
              </a:buClr>
              <a:buSzPts val="2300"/>
              <a:buFont typeface="Arial"/>
              <a:buNone/>
              <a:defRPr b="0" i="0" sz="2300" u="none" cap="none" strike="noStrike">
                <a:solidFill>
                  <a:schemeClr val="dk1"/>
                </a:solidFill>
                <a:latin typeface="Calibri"/>
                <a:ea typeface="Calibri"/>
                <a:cs typeface="Calibri"/>
                <a:sym typeface="Calibri"/>
              </a:defRPr>
            </a:lvl7pPr>
            <a:lvl8pPr lvl="7" marR="0" algn="ctr">
              <a:lnSpc>
                <a:spcPct val="90000"/>
              </a:lnSpc>
              <a:spcBef>
                <a:spcPts val="700"/>
              </a:spcBef>
              <a:spcAft>
                <a:spcPts val="0"/>
              </a:spcAft>
              <a:buClr>
                <a:schemeClr val="dk1"/>
              </a:buClr>
              <a:buSzPts val="2300"/>
              <a:buFont typeface="Arial"/>
              <a:buNone/>
              <a:defRPr b="0" i="0" sz="2300" u="none" cap="none" strike="noStrike">
                <a:solidFill>
                  <a:schemeClr val="dk1"/>
                </a:solidFill>
                <a:latin typeface="Calibri"/>
                <a:ea typeface="Calibri"/>
                <a:cs typeface="Calibri"/>
                <a:sym typeface="Calibri"/>
              </a:defRPr>
            </a:lvl8pPr>
            <a:lvl9pPr lvl="8" marR="0" algn="ctr">
              <a:lnSpc>
                <a:spcPct val="90000"/>
              </a:lnSpc>
              <a:spcBef>
                <a:spcPts val="700"/>
              </a:spcBef>
              <a:spcAft>
                <a:spcPts val="0"/>
              </a:spcAft>
              <a:buClr>
                <a:schemeClr val="dk1"/>
              </a:buClr>
              <a:buSzPts val="2300"/>
              <a:buFont typeface="Arial"/>
              <a:buNone/>
              <a:defRPr b="0" i="0" sz="2300" u="none" cap="none" strike="noStrike">
                <a:solidFill>
                  <a:schemeClr val="dk1"/>
                </a:solidFill>
                <a:latin typeface="Calibri"/>
                <a:ea typeface="Calibri"/>
                <a:cs typeface="Calibri"/>
                <a:sym typeface="Calibri"/>
              </a:defRPr>
            </a:lvl9pPr>
          </a:lstStyle>
          <a:p/>
        </p:txBody>
      </p:sp>
      <p:sp>
        <p:nvSpPr>
          <p:cNvPr id="105" name="Google Shape;105;p15"/>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06" name="Google Shape;106;p15"/>
          <p:cNvSpPr txBox="1"/>
          <p:nvPr>
            <p:ph idx="11" type="ftr"/>
          </p:nvPr>
        </p:nvSpPr>
        <p:spPr>
          <a:xfrm>
            <a:off x="4307840" y="9040144"/>
            <a:ext cx="7071360"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07" name="Google Shape;107;p15"/>
          <p:cNvSpPr txBox="1"/>
          <p:nvPr>
            <p:ph idx="12" type="sldNum"/>
          </p:nvPr>
        </p:nvSpPr>
        <p:spPr>
          <a:xfrm>
            <a:off x="11379200" y="9040144"/>
            <a:ext cx="731519"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8" name="Shape 108"/>
        <p:cNvGrpSpPr/>
        <p:nvPr/>
      </p:nvGrpSpPr>
      <p:grpSpPr>
        <a:xfrm>
          <a:off x="0" y="0"/>
          <a:ext cx="0" cy="0"/>
          <a:chOff x="0" y="0"/>
          <a:chExt cx="0" cy="0"/>
        </a:xfrm>
      </p:grpSpPr>
      <p:sp>
        <p:nvSpPr>
          <p:cNvPr id="109" name="Google Shape;109;p16"/>
          <p:cNvSpPr txBox="1"/>
          <p:nvPr>
            <p:ph type="title"/>
          </p:nvPr>
        </p:nvSpPr>
        <p:spPr>
          <a:xfrm>
            <a:off x="894080" y="519290"/>
            <a:ext cx="11216640" cy="1885245"/>
          </a:xfrm>
          <a:prstGeom prst="rect">
            <a:avLst/>
          </a:prstGeom>
          <a:noFill/>
          <a:ln>
            <a:noFill/>
          </a:ln>
        </p:spPr>
        <p:txBody>
          <a:bodyPr anchorCtr="0" anchor="ctr" bIns="130025" lIns="130025" spcFirstLastPara="1" rIns="130025" wrap="square" tIns="130025">
            <a:noAutofit/>
          </a:bodyPr>
          <a:lstStyle>
            <a:lvl1pPr lvl="0" marR="0" algn="l">
              <a:lnSpc>
                <a:spcPct val="9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10" name="Google Shape;110;p16"/>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11" name="Google Shape;111;p16"/>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12" name="Google Shape;112;p16"/>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3" name="Shape 113"/>
        <p:cNvGrpSpPr/>
        <p:nvPr/>
      </p:nvGrpSpPr>
      <p:grpSpPr>
        <a:xfrm>
          <a:off x="0" y="0"/>
          <a:ext cx="0" cy="0"/>
          <a:chOff x="0" y="0"/>
          <a:chExt cx="0" cy="0"/>
        </a:xfrm>
      </p:grpSpPr>
      <p:sp>
        <p:nvSpPr>
          <p:cNvPr id="114" name="Google Shape;114;p17"/>
          <p:cNvSpPr txBox="1"/>
          <p:nvPr>
            <p:ph type="title"/>
          </p:nvPr>
        </p:nvSpPr>
        <p:spPr>
          <a:xfrm>
            <a:off x="895774" y="650240"/>
            <a:ext cx="4194386" cy="2275840"/>
          </a:xfrm>
          <a:prstGeom prst="rect">
            <a:avLst/>
          </a:prstGeom>
          <a:noFill/>
          <a:ln>
            <a:noFill/>
          </a:ln>
        </p:spPr>
        <p:txBody>
          <a:bodyPr anchorCtr="0" anchor="b" bIns="130025" lIns="130025" spcFirstLastPara="1" rIns="130025" wrap="square" tIns="130025">
            <a:noAutofit/>
          </a:bodyPr>
          <a:lstStyle>
            <a:lvl1pPr lvl="0" marR="0" algn="l">
              <a:lnSpc>
                <a:spcPct val="90000"/>
              </a:lnSpc>
              <a:spcBef>
                <a:spcPts val="0"/>
              </a:spcBef>
              <a:spcAft>
                <a:spcPts val="0"/>
              </a:spcAft>
              <a:buClr>
                <a:schemeClr val="dk1"/>
              </a:buClr>
              <a:buSzPts val="4600"/>
              <a:buFont typeface="Calibri"/>
              <a:buNone/>
              <a:defRPr b="0" i="0" sz="46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15" name="Google Shape;115;p17"/>
          <p:cNvSpPr txBox="1"/>
          <p:nvPr>
            <p:ph idx="1" type="body"/>
          </p:nvPr>
        </p:nvSpPr>
        <p:spPr>
          <a:xfrm>
            <a:off x="5528734" y="1404339"/>
            <a:ext cx="6583680" cy="6931378"/>
          </a:xfrm>
          <a:prstGeom prst="rect">
            <a:avLst/>
          </a:prstGeom>
          <a:noFill/>
          <a:ln>
            <a:noFill/>
          </a:ln>
        </p:spPr>
        <p:txBody>
          <a:bodyPr anchorCtr="0" anchor="t" bIns="130025" lIns="130025" spcFirstLastPara="1" rIns="130025" wrap="square" tIns="130025">
            <a:noAutofit/>
          </a:bodyPr>
          <a:lstStyle>
            <a:lvl1pPr indent="-520700" lvl="0" marL="457200" marR="0" algn="l">
              <a:lnSpc>
                <a:spcPct val="90000"/>
              </a:lnSpc>
              <a:spcBef>
                <a:spcPts val="14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90000"/>
              </a:lnSpc>
              <a:spcBef>
                <a:spcPts val="7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16" name="Google Shape;116;p17"/>
          <p:cNvSpPr txBox="1"/>
          <p:nvPr>
            <p:ph idx="2" type="body"/>
          </p:nvPr>
        </p:nvSpPr>
        <p:spPr>
          <a:xfrm>
            <a:off x="895774" y="2926080"/>
            <a:ext cx="4194386" cy="5420925"/>
          </a:xfrm>
          <a:prstGeom prst="rect">
            <a:avLst/>
          </a:prstGeom>
          <a:noFill/>
          <a:ln>
            <a:noFill/>
          </a:ln>
        </p:spPr>
        <p:txBody>
          <a:bodyPr anchorCtr="0" anchor="t" bIns="130025" lIns="130025" spcFirstLastPara="1" rIns="130025" wrap="square" tIns="130025">
            <a:noAutofit/>
          </a:bodyPr>
          <a:lstStyle>
            <a:lvl1pPr indent="-228600" lvl="0" marL="457200" marR="0" algn="l">
              <a:lnSpc>
                <a:spcPct val="90000"/>
              </a:lnSpc>
              <a:spcBef>
                <a:spcPts val="1400"/>
              </a:spcBef>
              <a:spcAft>
                <a:spcPts val="0"/>
              </a:spcAft>
              <a:buClr>
                <a:schemeClr val="dk1"/>
              </a:buClr>
              <a:buSzPts val="2300"/>
              <a:buFont typeface="Arial"/>
              <a:buNone/>
              <a:defRPr b="0" i="0" sz="2300" u="none" cap="none" strike="noStrike">
                <a:solidFill>
                  <a:schemeClr val="dk1"/>
                </a:solidFill>
                <a:latin typeface="Calibri"/>
                <a:ea typeface="Calibri"/>
                <a:cs typeface="Calibri"/>
                <a:sym typeface="Calibri"/>
              </a:defRPr>
            </a:lvl1pPr>
            <a:lvl2pPr indent="-228600" lvl="1" marL="914400" marR="0" algn="l">
              <a:lnSpc>
                <a:spcPct val="90000"/>
              </a:lnSpc>
              <a:spcBef>
                <a:spcPts val="7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indent="-228600" lvl="2" marL="1371600" marR="0" algn="l">
              <a:lnSpc>
                <a:spcPct val="90000"/>
              </a:lnSpc>
              <a:spcBef>
                <a:spcPts val="700"/>
              </a:spcBef>
              <a:spcAft>
                <a:spcPts val="0"/>
              </a:spcAft>
              <a:buClr>
                <a:schemeClr val="dk1"/>
              </a:buClr>
              <a:buSzPts val="1700"/>
              <a:buFont typeface="Arial"/>
              <a:buNone/>
              <a:defRPr b="0" i="0" sz="1700" u="none" cap="none" strike="noStrike">
                <a:solidFill>
                  <a:schemeClr val="dk1"/>
                </a:solidFill>
                <a:latin typeface="Calibri"/>
                <a:ea typeface="Calibri"/>
                <a:cs typeface="Calibri"/>
                <a:sym typeface="Calibri"/>
              </a:defRPr>
            </a:lvl3pPr>
            <a:lvl4pPr indent="-228600" lvl="3" marL="1828800" marR="0" algn="l">
              <a:lnSpc>
                <a:spcPct val="90000"/>
              </a:lnSpc>
              <a:spcBef>
                <a:spcPts val="7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4pPr>
            <a:lvl5pPr indent="-228600" lvl="4" marL="2286000" marR="0" algn="l">
              <a:lnSpc>
                <a:spcPct val="90000"/>
              </a:lnSpc>
              <a:spcBef>
                <a:spcPts val="7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5pPr>
            <a:lvl6pPr indent="-228600" lvl="5" marL="2743200" marR="0" algn="l">
              <a:lnSpc>
                <a:spcPct val="90000"/>
              </a:lnSpc>
              <a:spcBef>
                <a:spcPts val="7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6pPr>
            <a:lvl7pPr indent="-228600" lvl="6" marL="3200400" marR="0" algn="l">
              <a:lnSpc>
                <a:spcPct val="90000"/>
              </a:lnSpc>
              <a:spcBef>
                <a:spcPts val="7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7pPr>
            <a:lvl8pPr indent="-228600" lvl="7" marL="3657600" marR="0" algn="l">
              <a:lnSpc>
                <a:spcPct val="90000"/>
              </a:lnSpc>
              <a:spcBef>
                <a:spcPts val="7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8pPr>
            <a:lvl9pPr indent="-228600" lvl="8" marL="4114800" marR="0" algn="l">
              <a:lnSpc>
                <a:spcPct val="90000"/>
              </a:lnSpc>
              <a:spcBef>
                <a:spcPts val="7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9pPr>
          </a:lstStyle>
          <a:p/>
        </p:txBody>
      </p:sp>
      <p:sp>
        <p:nvSpPr>
          <p:cNvPr id="117" name="Google Shape;117;p17"/>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18" name="Google Shape;118;p17"/>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19" name="Google Shape;119;p17"/>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0" name="Shape 120"/>
        <p:cNvGrpSpPr/>
        <p:nvPr/>
      </p:nvGrpSpPr>
      <p:grpSpPr>
        <a:xfrm>
          <a:off x="0" y="0"/>
          <a:ext cx="0" cy="0"/>
          <a:chOff x="0" y="0"/>
          <a:chExt cx="0" cy="0"/>
        </a:xfrm>
      </p:grpSpPr>
      <p:sp>
        <p:nvSpPr>
          <p:cNvPr id="121" name="Google Shape;121;p18"/>
          <p:cNvSpPr txBox="1"/>
          <p:nvPr>
            <p:ph type="title"/>
          </p:nvPr>
        </p:nvSpPr>
        <p:spPr>
          <a:xfrm>
            <a:off x="894080" y="519290"/>
            <a:ext cx="11216640" cy="1885245"/>
          </a:xfrm>
          <a:prstGeom prst="rect">
            <a:avLst/>
          </a:prstGeom>
          <a:noFill/>
          <a:ln>
            <a:noFill/>
          </a:ln>
        </p:spPr>
        <p:txBody>
          <a:bodyPr anchorCtr="0" anchor="ctr" bIns="130025" lIns="130025" spcFirstLastPara="1" rIns="130025" wrap="square" tIns="130025">
            <a:noAutofit/>
          </a:bodyPr>
          <a:lstStyle>
            <a:lvl1pPr lvl="0" marR="0" algn="l">
              <a:lnSpc>
                <a:spcPct val="9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22" name="Google Shape;122;p18"/>
          <p:cNvSpPr txBox="1"/>
          <p:nvPr>
            <p:ph idx="1" type="body"/>
          </p:nvPr>
        </p:nvSpPr>
        <p:spPr>
          <a:xfrm>
            <a:off x="894080" y="2596444"/>
            <a:ext cx="11216640" cy="6188570"/>
          </a:xfrm>
          <a:prstGeom prst="rect">
            <a:avLst/>
          </a:prstGeom>
          <a:noFill/>
          <a:ln>
            <a:noFill/>
          </a:ln>
        </p:spPr>
        <p:txBody>
          <a:bodyPr anchorCtr="0" anchor="t" bIns="130025" lIns="130025" spcFirstLastPara="1" rIns="130025" wrap="square" tIns="130025">
            <a:noAutofit/>
          </a:bodyPr>
          <a:lstStyle>
            <a:lvl1pPr indent="-482600" lvl="0" marL="457200" marR="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23" name="Google Shape;123;p18"/>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24" name="Google Shape;124;p18"/>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25" name="Google Shape;125;p18"/>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6" name="Shape 126"/>
        <p:cNvGrpSpPr/>
        <p:nvPr/>
      </p:nvGrpSpPr>
      <p:grpSpPr>
        <a:xfrm>
          <a:off x="0" y="0"/>
          <a:ext cx="0" cy="0"/>
          <a:chOff x="0" y="0"/>
          <a:chExt cx="0" cy="0"/>
        </a:xfrm>
      </p:grpSpPr>
      <p:sp>
        <p:nvSpPr>
          <p:cNvPr id="127" name="Google Shape;127;p19"/>
          <p:cNvSpPr txBox="1"/>
          <p:nvPr>
            <p:ph type="title"/>
          </p:nvPr>
        </p:nvSpPr>
        <p:spPr>
          <a:xfrm>
            <a:off x="887307" y="2431629"/>
            <a:ext cx="11216640" cy="4057226"/>
          </a:xfrm>
          <a:prstGeom prst="rect">
            <a:avLst/>
          </a:prstGeom>
          <a:noFill/>
          <a:ln>
            <a:noFill/>
          </a:ln>
        </p:spPr>
        <p:txBody>
          <a:bodyPr anchorCtr="0" anchor="b" bIns="130025" lIns="130025" spcFirstLastPara="1" rIns="130025" wrap="square" tIns="130025">
            <a:noAutofit/>
          </a:bodyPr>
          <a:lstStyle>
            <a:lvl1pPr lvl="0" marR="0" algn="l">
              <a:lnSpc>
                <a:spcPct val="90000"/>
              </a:lnSpc>
              <a:spcBef>
                <a:spcPts val="0"/>
              </a:spcBef>
              <a:spcAft>
                <a:spcPts val="0"/>
              </a:spcAft>
              <a:buClr>
                <a:schemeClr val="dk1"/>
              </a:buClr>
              <a:buSzPts val="8500"/>
              <a:buFont typeface="Calibri"/>
              <a:buNone/>
              <a:defRPr b="0" i="0" sz="85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28" name="Google Shape;128;p19"/>
          <p:cNvSpPr txBox="1"/>
          <p:nvPr>
            <p:ph idx="1" type="body"/>
          </p:nvPr>
        </p:nvSpPr>
        <p:spPr>
          <a:xfrm>
            <a:off x="887307" y="6527238"/>
            <a:ext cx="11216640" cy="2133599"/>
          </a:xfrm>
          <a:prstGeom prst="rect">
            <a:avLst/>
          </a:prstGeom>
          <a:noFill/>
          <a:ln>
            <a:noFill/>
          </a:ln>
        </p:spPr>
        <p:txBody>
          <a:bodyPr anchorCtr="0" anchor="t" bIns="130025" lIns="130025" spcFirstLastPara="1" rIns="130025" wrap="square" tIns="130025">
            <a:noAutofit/>
          </a:bodyPr>
          <a:lstStyle>
            <a:lvl1pPr indent="-228600" lvl="0" marL="457200" marR="0" algn="l">
              <a:lnSpc>
                <a:spcPct val="90000"/>
              </a:lnSpc>
              <a:spcBef>
                <a:spcPts val="1400"/>
              </a:spcBef>
              <a:spcAft>
                <a:spcPts val="0"/>
              </a:spcAft>
              <a:buClr>
                <a:schemeClr val="dk1"/>
              </a:buClr>
              <a:buSzPts val="3400"/>
              <a:buFont typeface="Arial"/>
              <a:buNone/>
              <a:defRPr b="0" i="0" sz="3400" u="none" cap="none" strike="noStrike">
                <a:solidFill>
                  <a:schemeClr val="dk1"/>
                </a:solidFill>
                <a:latin typeface="Calibri"/>
                <a:ea typeface="Calibri"/>
                <a:cs typeface="Calibri"/>
                <a:sym typeface="Calibri"/>
              </a:defRPr>
            </a:lvl1pPr>
            <a:lvl2pPr indent="-228600" lvl="1" marL="914400" marR="0" algn="l">
              <a:lnSpc>
                <a:spcPct val="90000"/>
              </a:lnSpc>
              <a:spcBef>
                <a:spcPts val="7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indent="-228600" lvl="2" marL="1371600" marR="0" algn="l">
              <a:lnSpc>
                <a:spcPct val="90000"/>
              </a:lnSpc>
              <a:spcBef>
                <a:spcPts val="700"/>
              </a:spcBef>
              <a:spcAft>
                <a:spcPts val="0"/>
              </a:spcAft>
              <a:buClr>
                <a:srgbClr val="888888"/>
              </a:buClr>
              <a:buSzPts val="2600"/>
              <a:buFont typeface="Arial"/>
              <a:buNone/>
              <a:defRPr b="0" i="0" sz="2600" u="none" cap="none" strike="noStrike">
                <a:solidFill>
                  <a:srgbClr val="888888"/>
                </a:solidFill>
                <a:latin typeface="Calibri"/>
                <a:ea typeface="Calibri"/>
                <a:cs typeface="Calibri"/>
                <a:sym typeface="Calibri"/>
              </a:defRPr>
            </a:lvl3pPr>
            <a:lvl4pPr indent="-228600" lvl="3" marL="1828800" marR="0" algn="l">
              <a:lnSpc>
                <a:spcPct val="90000"/>
              </a:lnSpc>
              <a:spcBef>
                <a:spcPts val="700"/>
              </a:spcBef>
              <a:spcAft>
                <a:spcPts val="0"/>
              </a:spcAft>
              <a:buClr>
                <a:srgbClr val="888888"/>
              </a:buClr>
              <a:buSzPts val="2300"/>
              <a:buFont typeface="Arial"/>
              <a:buNone/>
              <a:defRPr b="0" i="0" sz="2300" u="none" cap="none" strike="noStrike">
                <a:solidFill>
                  <a:srgbClr val="888888"/>
                </a:solidFill>
                <a:latin typeface="Calibri"/>
                <a:ea typeface="Calibri"/>
                <a:cs typeface="Calibri"/>
                <a:sym typeface="Calibri"/>
              </a:defRPr>
            </a:lvl4pPr>
            <a:lvl5pPr indent="-228600" lvl="4" marL="2286000" marR="0" algn="l">
              <a:lnSpc>
                <a:spcPct val="90000"/>
              </a:lnSpc>
              <a:spcBef>
                <a:spcPts val="700"/>
              </a:spcBef>
              <a:spcAft>
                <a:spcPts val="0"/>
              </a:spcAft>
              <a:buClr>
                <a:srgbClr val="888888"/>
              </a:buClr>
              <a:buSzPts val="2300"/>
              <a:buFont typeface="Arial"/>
              <a:buNone/>
              <a:defRPr b="0" i="0" sz="2300" u="none" cap="none" strike="noStrike">
                <a:solidFill>
                  <a:srgbClr val="888888"/>
                </a:solidFill>
                <a:latin typeface="Calibri"/>
                <a:ea typeface="Calibri"/>
                <a:cs typeface="Calibri"/>
                <a:sym typeface="Calibri"/>
              </a:defRPr>
            </a:lvl5pPr>
            <a:lvl6pPr indent="-228600" lvl="5" marL="2743200" marR="0" algn="l">
              <a:lnSpc>
                <a:spcPct val="90000"/>
              </a:lnSpc>
              <a:spcBef>
                <a:spcPts val="700"/>
              </a:spcBef>
              <a:spcAft>
                <a:spcPts val="0"/>
              </a:spcAft>
              <a:buClr>
                <a:srgbClr val="888888"/>
              </a:buClr>
              <a:buSzPts val="2300"/>
              <a:buFont typeface="Arial"/>
              <a:buNone/>
              <a:defRPr b="0" i="0" sz="2300" u="none" cap="none" strike="noStrike">
                <a:solidFill>
                  <a:srgbClr val="888888"/>
                </a:solidFill>
                <a:latin typeface="Calibri"/>
                <a:ea typeface="Calibri"/>
                <a:cs typeface="Calibri"/>
                <a:sym typeface="Calibri"/>
              </a:defRPr>
            </a:lvl6pPr>
            <a:lvl7pPr indent="-228600" lvl="6" marL="3200400" marR="0" algn="l">
              <a:lnSpc>
                <a:spcPct val="90000"/>
              </a:lnSpc>
              <a:spcBef>
                <a:spcPts val="700"/>
              </a:spcBef>
              <a:spcAft>
                <a:spcPts val="0"/>
              </a:spcAft>
              <a:buClr>
                <a:srgbClr val="888888"/>
              </a:buClr>
              <a:buSzPts val="2300"/>
              <a:buFont typeface="Arial"/>
              <a:buNone/>
              <a:defRPr b="0" i="0" sz="2300" u="none" cap="none" strike="noStrike">
                <a:solidFill>
                  <a:srgbClr val="888888"/>
                </a:solidFill>
                <a:latin typeface="Calibri"/>
                <a:ea typeface="Calibri"/>
                <a:cs typeface="Calibri"/>
                <a:sym typeface="Calibri"/>
              </a:defRPr>
            </a:lvl7pPr>
            <a:lvl8pPr indent="-228600" lvl="7" marL="3657600" marR="0" algn="l">
              <a:lnSpc>
                <a:spcPct val="90000"/>
              </a:lnSpc>
              <a:spcBef>
                <a:spcPts val="700"/>
              </a:spcBef>
              <a:spcAft>
                <a:spcPts val="0"/>
              </a:spcAft>
              <a:buClr>
                <a:srgbClr val="888888"/>
              </a:buClr>
              <a:buSzPts val="2300"/>
              <a:buFont typeface="Arial"/>
              <a:buNone/>
              <a:defRPr b="0" i="0" sz="2300" u="none" cap="none" strike="noStrike">
                <a:solidFill>
                  <a:srgbClr val="888888"/>
                </a:solidFill>
                <a:latin typeface="Calibri"/>
                <a:ea typeface="Calibri"/>
                <a:cs typeface="Calibri"/>
                <a:sym typeface="Calibri"/>
              </a:defRPr>
            </a:lvl8pPr>
            <a:lvl9pPr indent="-228600" lvl="8" marL="4114800" marR="0" algn="l">
              <a:lnSpc>
                <a:spcPct val="90000"/>
              </a:lnSpc>
              <a:spcBef>
                <a:spcPts val="700"/>
              </a:spcBef>
              <a:spcAft>
                <a:spcPts val="0"/>
              </a:spcAft>
              <a:buClr>
                <a:srgbClr val="888888"/>
              </a:buClr>
              <a:buSzPts val="2300"/>
              <a:buFont typeface="Arial"/>
              <a:buNone/>
              <a:defRPr b="0" i="0" sz="2300" u="none" cap="none" strike="noStrike">
                <a:solidFill>
                  <a:srgbClr val="888888"/>
                </a:solidFill>
                <a:latin typeface="Calibri"/>
                <a:ea typeface="Calibri"/>
                <a:cs typeface="Calibri"/>
                <a:sym typeface="Calibri"/>
              </a:defRPr>
            </a:lvl9pPr>
          </a:lstStyle>
          <a:p/>
        </p:txBody>
      </p:sp>
      <p:sp>
        <p:nvSpPr>
          <p:cNvPr id="129" name="Google Shape;129;p19"/>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30" name="Google Shape;130;p19"/>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31" name="Google Shape;131;p19"/>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2" name="Shape 132"/>
        <p:cNvGrpSpPr/>
        <p:nvPr/>
      </p:nvGrpSpPr>
      <p:grpSpPr>
        <a:xfrm>
          <a:off x="0" y="0"/>
          <a:ext cx="0" cy="0"/>
          <a:chOff x="0" y="0"/>
          <a:chExt cx="0" cy="0"/>
        </a:xfrm>
      </p:grpSpPr>
      <p:sp>
        <p:nvSpPr>
          <p:cNvPr id="133" name="Google Shape;133;p20"/>
          <p:cNvSpPr txBox="1"/>
          <p:nvPr>
            <p:ph type="title"/>
          </p:nvPr>
        </p:nvSpPr>
        <p:spPr>
          <a:xfrm>
            <a:off x="894080" y="519290"/>
            <a:ext cx="11216640" cy="1885245"/>
          </a:xfrm>
          <a:prstGeom prst="rect">
            <a:avLst/>
          </a:prstGeom>
          <a:noFill/>
          <a:ln>
            <a:noFill/>
          </a:ln>
        </p:spPr>
        <p:txBody>
          <a:bodyPr anchorCtr="0" anchor="ctr" bIns="130025" lIns="130025" spcFirstLastPara="1" rIns="130025" wrap="square" tIns="130025">
            <a:noAutofit/>
          </a:bodyPr>
          <a:lstStyle>
            <a:lvl1pPr lvl="0" marR="0" algn="l">
              <a:lnSpc>
                <a:spcPct val="9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34" name="Google Shape;134;p20"/>
          <p:cNvSpPr txBox="1"/>
          <p:nvPr>
            <p:ph idx="1" type="body"/>
          </p:nvPr>
        </p:nvSpPr>
        <p:spPr>
          <a:xfrm>
            <a:off x="894080" y="2596444"/>
            <a:ext cx="5527040" cy="6188570"/>
          </a:xfrm>
          <a:prstGeom prst="rect">
            <a:avLst/>
          </a:prstGeom>
          <a:noFill/>
          <a:ln>
            <a:noFill/>
          </a:ln>
        </p:spPr>
        <p:txBody>
          <a:bodyPr anchorCtr="0" anchor="t" bIns="130025" lIns="130025" spcFirstLastPara="1" rIns="130025" wrap="square" tIns="130025">
            <a:noAutofit/>
          </a:bodyPr>
          <a:lstStyle>
            <a:lvl1pPr indent="-482600" lvl="0" marL="457200" marR="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35" name="Google Shape;135;p20"/>
          <p:cNvSpPr txBox="1"/>
          <p:nvPr>
            <p:ph idx="2" type="body"/>
          </p:nvPr>
        </p:nvSpPr>
        <p:spPr>
          <a:xfrm>
            <a:off x="6583680" y="2596444"/>
            <a:ext cx="5527040" cy="6188570"/>
          </a:xfrm>
          <a:prstGeom prst="rect">
            <a:avLst/>
          </a:prstGeom>
          <a:noFill/>
          <a:ln>
            <a:noFill/>
          </a:ln>
        </p:spPr>
        <p:txBody>
          <a:bodyPr anchorCtr="0" anchor="t" bIns="130025" lIns="130025" spcFirstLastPara="1" rIns="130025" wrap="square" tIns="130025">
            <a:noAutofit/>
          </a:bodyPr>
          <a:lstStyle>
            <a:lvl1pPr indent="-482600" lvl="0" marL="457200" marR="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36" name="Google Shape;136;p20"/>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37" name="Google Shape;137;p20"/>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38" name="Google Shape;138;p20"/>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9" name="Shape 139"/>
        <p:cNvGrpSpPr/>
        <p:nvPr/>
      </p:nvGrpSpPr>
      <p:grpSpPr>
        <a:xfrm>
          <a:off x="0" y="0"/>
          <a:ext cx="0" cy="0"/>
          <a:chOff x="0" y="0"/>
          <a:chExt cx="0" cy="0"/>
        </a:xfrm>
      </p:grpSpPr>
      <p:sp>
        <p:nvSpPr>
          <p:cNvPr id="140" name="Google Shape;140;p21"/>
          <p:cNvSpPr txBox="1"/>
          <p:nvPr>
            <p:ph type="title"/>
          </p:nvPr>
        </p:nvSpPr>
        <p:spPr>
          <a:xfrm>
            <a:off x="895774" y="519290"/>
            <a:ext cx="11216640" cy="1885245"/>
          </a:xfrm>
          <a:prstGeom prst="rect">
            <a:avLst/>
          </a:prstGeom>
          <a:noFill/>
          <a:ln>
            <a:noFill/>
          </a:ln>
        </p:spPr>
        <p:txBody>
          <a:bodyPr anchorCtr="0" anchor="ctr" bIns="130025" lIns="130025" spcFirstLastPara="1" rIns="130025" wrap="square" tIns="130025">
            <a:noAutofit/>
          </a:bodyPr>
          <a:lstStyle>
            <a:lvl1pPr lvl="0" marR="0" algn="l">
              <a:lnSpc>
                <a:spcPct val="9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41" name="Google Shape;141;p21"/>
          <p:cNvSpPr txBox="1"/>
          <p:nvPr>
            <p:ph idx="1" type="body"/>
          </p:nvPr>
        </p:nvSpPr>
        <p:spPr>
          <a:xfrm>
            <a:off x="895775" y="2390987"/>
            <a:ext cx="5501639" cy="1171786"/>
          </a:xfrm>
          <a:prstGeom prst="rect">
            <a:avLst/>
          </a:prstGeom>
          <a:noFill/>
          <a:ln>
            <a:noFill/>
          </a:ln>
        </p:spPr>
        <p:txBody>
          <a:bodyPr anchorCtr="0" anchor="b" bIns="130025" lIns="130025" spcFirstLastPara="1" rIns="130025" wrap="square" tIns="130025">
            <a:noAutofit/>
          </a:bodyPr>
          <a:lstStyle>
            <a:lvl1pPr indent="-228600" lvl="0" marL="457200" marR="0" algn="l">
              <a:lnSpc>
                <a:spcPct val="90000"/>
              </a:lnSpc>
              <a:spcBef>
                <a:spcPts val="1400"/>
              </a:spcBef>
              <a:spcAft>
                <a:spcPts val="0"/>
              </a:spcAft>
              <a:buClr>
                <a:schemeClr val="dk1"/>
              </a:buClr>
              <a:buSzPts val="3400"/>
              <a:buFont typeface="Arial"/>
              <a:buNone/>
              <a:defRPr b="1" i="0" sz="3400" u="none" cap="none" strike="noStrike">
                <a:solidFill>
                  <a:schemeClr val="dk1"/>
                </a:solidFill>
                <a:latin typeface="Calibri"/>
                <a:ea typeface="Calibri"/>
                <a:cs typeface="Calibri"/>
                <a:sym typeface="Calibri"/>
              </a:defRPr>
            </a:lvl1pPr>
            <a:lvl2pPr indent="-228600" lvl="1" marL="914400" marR="0" algn="l">
              <a:lnSpc>
                <a:spcPct val="90000"/>
              </a:lnSpc>
              <a:spcBef>
                <a:spcPts val="700"/>
              </a:spcBef>
              <a:spcAft>
                <a:spcPts val="0"/>
              </a:spcAft>
              <a:buClr>
                <a:schemeClr val="dk1"/>
              </a:buClr>
              <a:buSzPts val="2800"/>
              <a:buFont typeface="Arial"/>
              <a:buNone/>
              <a:defRPr b="1" i="0" sz="2800" u="none" cap="none" strike="noStrike">
                <a:solidFill>
                  <a:schemeClr val="dk1"/>
                </a:solidFill>
                <a:latin typeface="Calibri"/>
                <a:ea typeface="Calibri"/>
                <a:cs typeface="Calibri"/>
                <a:sym typeface="Calibri"/>
              </a:defRPr>
            </a:lvl2pPr>
            <a:lvl3pPr indent="-228600" lvl="2" marL="1371600" marR="0" algn="l">
              <a:lnSpc>
                <a:spcPct val="90000"/>
              </a:lnSpc>
              <a:spcBef>
                <a:spcPts val="700"/>
              </a:spcBef>
              <a:spcAft>
                <a:spcPts val="0"/>
              </a:spcAft>
              <a:buClr>
                <a:schemeClr val="dk1"/>
              </a:buClr>
              <a:buSzPts val="2600"/>
              <a:buFont typeface="Arial"/>
              <a:buNone/>
              <a:defRPr b="1" i="0" sz="2600" u="none" cap="none" strike="noStrike">
                <a:solidFill>
                  <a:schemeClr val="dk1"/>
                </a:solidFill>
                <a:latin typeface="Calibri"/>
                <a:ea typeface="Calibri"/>
                <a:cs typeface="Calibri"/>
                <a:sym typeface="Calibri"/>
              </a:defRPr>
            </a:lvl3pPr>
            <a:lvl4pPr indent="-228600" lvl="3" marL="1828800" marR="0" algn="l">
              <a:lnSpc>
                <a:spcPct val="90000"/>
              </a:lnSpc>
              <a:spcBef>
                <a:spcPts val="700"/>
              </a:spcBef>
              <a:spcAft>
                <a:spcPts val="0"/>
              </a:spcAft>
              <a:buClr>
                <a:schemeClr val="dk1"/>
              </a:buClr>
              <a:buSzPts val="2300"/>
              <a:buFont typeface="Arial"/>
              <a:buNone/>
              <a:defRPr b="1" i="0" sz="2300" u="none" cap="none" strike="noStrike">
                <a:solidFill>
                  <a:schemeClr val="dk1"/>
                </a:solidFill>
                <a:latin typeface="Calibri"/>
                <a:ea typeface="Calibri"/>
                <a:cs typeface="Calibri"/>
                <a:sym typeface="Calibri"/>
              </a:defRPr>
            </a:lvl4pPr>
            <a:lvl5pPr indent="-228600" lvl="4" marL="2286000" marR="0" algn="l">
              <a:lnSpc>
                <a:spcPct val="90000"/>
              </a:lnSpc>
              <a:spcBef>
                <a:spcPts val="700"/>
              </a:spcBef>
              <a:spcAft>
                <a:spcPts val="0"/>
              </a:spcAft>
              <a:buClr>
                <a:schemeClr val="dk1"/>
              </a:buClr>
              <a:buSzPts val="2300"/>
              <a:buFont typeface="Arial"/>
              <a:buNone/>
              <a:defRPr b="1" i="0" sz="2300" u="none" cap="none" strike="noStrike">
                <a:solidFill>
                  <a:schemeClr val="dk1"/>
                </a:solidFill>
                <a:latin typeface="Calibri"/>
                <a:ea typeface="Calibri"/>
                <a:cs typeface="Calibri"/>
                <a:sym typeface="Calibri"/>
              </a:defRPr>
            </a:lvl5pPr>
            <a:lvl6pPr indent="-228600" lvl="5" marL="2743200" marR="0" algn="l">
              <a:lnSpc>
                <a:spcPct val="90000"/>
              </a:lnSpc>
              <a:spcBef>
                <a:spcPts val="700"/>
              </a:spcBef>
              <a:spcAft>
                <a:spcPts val="0"/>
              </a:spcAft>
              <a:buClr>
                <a:schemeClr val="dk1"/>
              </a:buClr>
              <a:buSzPts val="2300"/>
              <a:buFont typeface="Arial"/>
              <a:buNone/>
              <a:defRPr b="1" i="0" sz="2300" u="none" cap="none" strike="noStrike">
                <a:solidFill>
                  <a:schemeClr val="dk1"/>
                </a:solidFill>
                <a:latin typeface="Calibri"/>
                <a:ea typeface="Calibri"/>
                <a:cs typeface="Calibri"/>
                <a:sym typeface="Calibri"/>
              </a:defRPr>
            </a:lvl6pPr>
            <a:lvl7pPr indent="-228600" lvl="6" marL="3200400" marR="0" algn="l">
              <a:lnSpc>
                <a:spcPct val="90000"/>
              </a:lnSpc>
              <a:spcBef>
                <a:spcPts val="700"/>
              </a:spcBef>
              <a:spcAft>
                <a:spcPts val="0"/>
              </a:spcAft>
              <a:buClr>
                <a:schemeClr val="dk1"/>
              </a:buClr>
              <a:buSzPts val="2300"/>
              <a:buFont typeface="Arial"/>
              <a:buNone/>
              <a:defRPr b="1" i="0" sz="2300" u="none" cap="none" strike="noStrike">
                <a:solidFill>
                  <a:schemeClr val="dk1"/>
                </a:solidFill>
                <a:latin typeface="Calibri"/>
                <a:ea typeface="Calibri"/>
                <a:cs typeface="Calibri"/>
                <a:sym typeface="Calibri"/>
              </a:defRPr>
            </a:lvl7pPr>
            <a:lvl8pPr indent="-228600" lvl="7" marL="3657600" marR="0" algn="l">
              <a:lnSpc>
                <a:spcPct val="90000"/>
              </a:lnSpc>
              <a:spcBef>
                <a:spcPts val="700"/>
              </a:spcBef>
              <a:spcAft>
                <a:spcPts val="0"/>
              </a:spcAft>
              <a:buClr>
                <a:schemeClr val="dk1"/>
              </a:buClr>
              <a:buSzPts val="2300"/>
              <a:buFont typeface="Arial"/>
              <a:buNone/>
              <a:defRPr b="1" i="0" sz="2300" u="none" cap="none" strike="noStrike">
                <a:solidFill>
                  <a:schemeClr val="dk1"/>
                </a:solidFill>
                <a:latin typeface="Calibri"/>
                <a:ea typeface="Calibri"/>
                <a:cs typeface="Calibri"/>
                <a:sym typeface="Calibri"/>
              </a:defRPr>
            </a:lvl8pPr>
            <a:lvl9pPr indent="-228600" lvl="8" marL="4114800" marR="0" algn="l">
              <a:lnSpc>
                <a:spcPct val="90000"/>
              </a:lnSpc>
              <a:spcBef>
                <a:spcPts val="700"/>
              </a:spcBef>
              <a:spcAft>
                <a:spcPts val="0"/>
              </a:spcAft>
              <a:buClr>
                <a:schemeClr val="dk1"/>
              </a:buClr>
              <a:buSzPts val="2300"/>
              <a:buFont typeface="Arial"/>
              <a:buNone/>
              <a:defRPr b="1" i="0" sz="2300" u="none" cap="none" strike="noStrike">
                <a:solidFill>
                  <a:schemeClr val="dk1"/>
                </a:solidFill>
                <a:latin typeface="Calibri"/>
                <a:ea typeface="Calibri"/>
                <a:cs typeface="Calibri"/>
                <a:sym typeface="Calibri"/>
              </a:defRPr>
            </a:lvl9pPr>
          </a:lstStyle>
          <a:p/>
        </p:txBody>
      </p:sp>
      <p:sp>
        <p:nvSpPr>
          <p:cNvPr id="142" name="Google Shape;142;p21"/>
          <p:cNvSpPr txBox="1"/>
          <p:nvPr>
            <p:ph idx="2" type="body"/>
          </p:nvPr>
        </p:nvSpPr>
        <p:spPr>
          <a:xfrm>
            <a:off x="895775" y="3562773"/>
            <a:ext cx="5501639" cy="5240303"/>
          </a:xfrm>
          <a:prstGeom prst="rect">
            <a:avLst/>
          </a:prstGeom>
          <a:noFill/>
          <a:ln>
            <a:noFill/>
          </a:ln>
        </p:spPr>
        <p:txBody>
          <a:bodyPr anchorCtr="0" anchor="t" bIns="130025" lIns="130025" spcFirstLastPara="1" rIns="130025" wrap="square" tIns="130025">
            <a:noAutofit/>
          </a:bodyPr>
          <a:lstStyle>
            <a:lvl1pPr indent="-482600" lvl="0" marL="457200" marR="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43" name="Google Shape;143;p21"/>
          <p:cNvSpPr txBox="1"/>
          <p:nvPr>
            <p:ph idx="3" type="body"/>
          </p:nvPr>
        </p:nvSpPr>
        <p:spPr>
          <a:xfrm>
            <a:off x="6583680" y="2390987"/>
            <a:ext cx="5528734" cy="1171786"/>
          </a:xfrm>
          <a:prstGeom prst="rect">
            <a:avLst/>
          </a:prstGeom>
          <a:noFill/>
          <a:ln>
            <a:noFill/>
          </a:ln>
        </p:spPr>
        <p:txBody>
          <a:bodyPr anchorCtr="0" anchor="b" bIns="130025" lIns="130025" spcFirstLastPara="1" rIns="130025" wrap="square" tIns="130025">
            <a:noAutofit/>
          </a:bodyPr>
          <a:lstStyle>
            <a:lvl1pPr indent="-228600" lvl="0" marL="457200" marR="0" algn="l">
              <a:lnSpc>
                <a:spcPct val="90000"/>
              </a:lnSpc>
              <a:spcBef>
                <a:spcPts val="1400"/>
              </a:spcBef>
              <a:spcAft>
                <a:spcPts val="0"/>
              </a:spcAft>
              <a:buClr>
                <a:schemeClr val="dk1"/>
              </a:buClr>
              <a:buSzPts val="3400"/>
              <a:buFont typeface="Arial"/>
              <a:buNone/>
              <a:defRPr b="1" i="0" sz="3400" u="none" cap="none" strike="noStrike">
                <a:solidFill>
                  <a:schemeClr val="dk1"/>
                </a:solidFill>
                <a:latin typeface="Calibri"/>
                <a:ea typeface="Calibri"/>
                <a:cs typeface="Calibri"/>
                <a:sym typeface="Calibri"/>
              </a:defRPr>
            </a:lvl1pPr>
            <a:lvl2pPr indent="-228600" lvl="1" marL="914400" marR="0" algn="l">
              <a:lnSpc>
                <a:spcPct val="90000"/>
              </a:lnSpc>
              <a:spcBef>
                <a:spcPts val="700"/>
              </a:spcBef>
              <a:spcAft>
                <a:spcPts val="0"/>
              </a:spcAft>
              <a:buClr>
                <a:schemeClr val="dk1"/>
              </a:buClr>
              <a:buSzPts val="2800"/>
              <a:buFont typeface="Arial"/>
              <a:buNone/>
              <a:defRPr b="1" i="0" sz="2800" u="none" cap="none" strike="noStrike">
                <a:solidFill>
                  <a:schemeClr val="dk1"/>
                </a:solidFill>
                <a:latin typeface="Calibri"/>
                <a:ea typeface="Calibri"/>
                <a:cs typeface="Calibri"/>
                <a:sym typeface="Calibri"/>
              </a:defRPr>
            </a:lvl2pPr>
            <a:lvl3pPr indent="-228600" lvl="2" marL="1371600" marR="0" algn="l">
              <a:lnSpc>
                <a:spcPct val="90000"/>
              </a:lnSpc>
              <a:spcBef>
                <a:spcPts val="700"/>
              </a:spcBef>
              <a:spcAft>
                <a:spcPts val="0"/>
              </a:spcAft>
              <a:buClr>
                <a:schemeClr val="dk1"/>
              </a:buClr>
              <a:buSzPts val="2600"/>
              <a:buFont typeface="Arial"/>
              <a:buNone/>
              <a:defRPr b="1" i="0" sz="2600" u="none" cap="none" strike="noStrike">
                <a:solidFill>
                  <a:schemeClr val="dk1"/>
                </a:solidFill>
                <a:latin typeface="Calibri"/>
                <a:ea typeface="Calibri"/>
                <a:cs typeface="Calibri"/>
                <a:sym typeface="Calibri"/>
              </a:defRPr>
            </a:lvl3pPr>
            <a:lvl4pPr indent="-228600" lvl="3" marL="1828800" marR="0" algn="l">
              <a:lnSpc>
                <a:spcPct val="90000"/>
              </a:lnSpc>
              <a:spcBef>
                <a:spcPts val="700"/>
              </a:spcBef>
              <a:spcAft>
                <a:spcPts val="0"/>
              </a:spcAft>
              <a:buClr>
                <a:schemeClr val="dk1"/>
              </a:buClr>
              <a:buSzPts val="2300"/>
              <a:buFont typeface="Arial"/>
              <a:buNone/>
              <a:defRPr b="1" i="0" sz="2300" u="none" cap="none" strike="noStrike">
                <a:solidFill>
                  <a:schemeClr val="dk1"/>
                </a:solidFill>
                <a:latin typeface="Calibri"/>
                <a:ea typeface="Calibri"/>
                <a:cs typeface="Calibri"/>
                <a:sym typeface="Calibri"/>
              </a:defRPr>
            </a:lvl4pPr>
            <a:lvl5pPr indent="-228600" lvl="4" marL="2286000" marR="0" algn="l">
              <a:lnSpc>
                <a:spcPct val="90000"/>
              </a:lnSpc>
              <a:spcBef>
                <a:spcPts val="700"/>
              </a:spcBef>
              <a:spcAft>
                <a:spcPts val="0"/>
              </a:spcAft>
              <a:buClr>
                <a:schemeClr val="dk1"/>
              </a:buClr>
              <a:buSzPts val="2300"/>
              <a:buFont typeface="Arial"/>
              <a:buNone/>
              <a:defRPr b="1" i="0" sz="2300" u="none" cap="none" strike="noStrike">
                <a:solidFill>
                  <a:schemeClr val="dk1"/>
                </a:solidFill>
                <a:latin typeface="Calibri"/>
                <a:ea typeface="Calibri"/>
                <a:cs typeface="Calibri"/>
                <a:sym typeface="Calibri"/>
              </a:defRPr>
            </a:lvl5pPr>
            <a:lvl6pPr indent="-228600" lvl="5" marL="2743200" marR="0" algn="l">
              <a:lnSpc>
                <a:spcPct val="90000"/>
              </a:lnSpc>
              <a:spcBef>
                <a:spcPts val="700"/>
              </a:spcBef>
              <a:spcAft>
                <a:spcPts val="0"/>
              </a:spcAft>
              <a:buClr>
                <a:schemeClr val="dk1"/>
              </a:buClr>
              <a:buSzPts val="2300"/>
              <a:buFont typeface="Arial"/>
              <a:buNone/>
              <a:defRPr b="1" i="0" sz="2300" u="none" cap="none" strike="noStrike">
                <a:solidFill>
                  <a:schemeClr val="dk1"/>
                </a:solidFill>
                <a:latin typeface="Calibri"/>
                <a:ea typeface="Calibri"/>
                <a:cs typeface="Calibri"/>
                <a:sym typeface="Calibri"/>
              </a:defRPr>
            </a:lvl6pPr>
            <a:lvl7pPr indent="-228600" lvl="6" marL="3200400" marR="0" algn="l">
              <a:lnSpc>
                <a:spcPct val="90000"/>
              </a:lnSpc>
              <a:spcBef>
                <a:spcPts val="700"/>
              </a:spcBef>
              <a:spcAft>
                <a:spcPts val="0"/>
              </a:spcAft>
              <a:buClr>
                <a:schemeClr val="dk1"/>
              </a:buClr>
              <a:buSzPts val="2300"/>
              <a:buFont typeface="Arial"/>
              <a:buNone/>
              <a:defRPr b="1" i="0" sz="2300" u="none" cap="none" strike="noStrike">
                <a:solidFill>
                  <a:schemeClr val="dk1"/>
                </a:solidFill>
                <a:latin typeface="Calibri"/>
                <a:ea typeface="Calibri"/>
                <a:cs typeface="Calibri"/>
                <a:sym typeface="Calibri"/>
              </a:defRPr>
            </a:lvl7pPr>
            <a:lvl8pPr indent="-228600" lvl="7" marL="3657600" marR="0" algn="l">
              <a:lnSpc>
                <a:spcPct val="90000"/>
              </a:lnSpc>
              <a:spcBef>
                <a:spcPts val="700"/>
              </a:spcBef>
              <a:spcAft>
                <a:spcPts val="0"/>
              </a:spcAft>
              <a:buClr>
                <a:schemeClr val="dk1"/>
              </a:buClr>
              <a:buSzPts val="2300"/>
              <a:buFont typeface="Arial"/>
              <a:buNone/>
              <a:defRPr b="1" i="0" sz="2300" u="none" cap="none" strike="noStrike">
                <a:solidFill>
                  <a:schemeClr val="dk1"/>
                </a:solidFill>
                <a:latin typeface="Calibri"/>
                <a:ea typeface="Calibri"/>
                <a:cs typeface="Calibri"/>
                <a:sym typeface="Calibri"/>
              </a:defRPr>
            </a:lvl8pPr>
            <a:lvl9pPr indent="-228600" lvl="8" marL="4114800" marR="0" algn="l">
              <a:lnSpc>
                <a:spcPct val="90000"/>
              </a:lnSpc>
              <a:spcBef>
                <a:spcPts val="700"/>
              </a:spcBef>
              <a:spcAft>
                <a:spcPts val="0"/>
              </a:spcAft>
              <a:buClr>
                <a:schemeClr val="dk1"/>
              </a:buClr>
              <a:buSzPts val="2300"/>
              <a:buFont typeface="Arial"/>
              <a:buNone/>
              <a:defRPr b="1" i="0" sz="2300" u="none" cap="none" strike="noStrike">
                <a:solidFill>
                  <a:schemeClr val="dk1"/>
                </a:solidFill>
                <a:latin typeface="Calibri"/>
                <a:ea typeface="Calibri"/>
                <a:cs typeface="Calibri"/>
                <a:sym typeface="Calibri"/>
              </a:defRPr>
            </a:lvl9pPr>
          </a:lstStyle>
          <a:p/>
        </p:txBody>
      </p:sp>
      <p:sp>
        <p:nvSpPr>
          <p:cNvPr id="144" name="Google Shape;144;p21"/>
          <p:cNvSpPr txBox="1"/>
          <p:nvPr>
            <p:ph idx="4" type="body"/>
          </p:nvPr>
        </p:nvSpPr>
        <p:spPr>
          <a:xfrm>
            <a:off x="6583680" y="3562773"/>
            <a:ext cx="5528734" cy="5240303"/>
          </a:xfrm>
          <a:prstGeom prst="rect">
            <a:avLst/>
          </a:prstGeom>
          <a:noFill/>
          <a:ln>
            <a:noFill/>
          </a:ln>
        </p:spPr>
        <p:txBody>
          <a:bodyPr anchorCtr="0" anchor="t" bIns="130025" lIns="130025" spcFirstLastPara="1" rIns="130025" wrap="square" tIns="130025">
            <a:noAutofit/>
          </a:bodyPr>
          <a:lstStyle>
            <a:lvl1pPr indent="-482600" lvl="0" marL="457200" marR="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45" name="Google Shape;145;p21"/>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46" name="Google Shape;146;p21"/>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47" name="Google Shape;147;p21"/>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
          <p:cNvSpPr txBox="1"/>
          <p:nvPr>
            <p:ph idx="1" type="subTitle"/>
          </p:nvPr>
        </p:nvSpPr>
        <p:spPr>
          <a:xfrm>
            <a:off x="504000" y="1326600"/>
            <a:ext cx="9071640" cy="32882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21" name="Google Shape;21;p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8" name="Shape 148"/>
        <p:cNvGrpSpPr/>
        <p:nvPr/>
      </p:nvGrpSpPr>
      <p:grpSpPr>
        <a:xfrm>
          <a:off x="0" y="0"/>
          <a:ext cx="0" cy="0"/>
          <a:chOff x="0" y="0"/>
          <a:chExt cx="0" cy="0"/>
        </a:xfrm>
      </p:grpSpPr>
      <p:sp>
        <p:nvSpPr>
          <p:cNvPr id="149" name="Google Shape;149;p22"/>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0" name="Google Shape;150;p22"/>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1" name="Google Shape;151;p22"/>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2" name="Shape 152"/>
        <p:cNvGrpSpPr/>
        <p:nvPr/>
      </p:nvGrpSpPr>
      <p:grpSpPr>
        <a:xfrm>
          <a:off x="0" y="0"/>
          <a:ext cx="0" cy="0"/>
          <a:chOff x="0" y="0"/>
          <a:chExt cx="0" cy="0"/>
        </a:xfrm>
      </p:grpSpPr>
      <p:sp>
        <p:nvSpPr>
          <p:cNvPr id="153" name="Google Shape;153;p23"/>
          <p:cNvSpPr txBox="1"/>
          <p:nvPr>
            <p:ph type="title"/>
          </p:nvPr>
        </p:nvSpPr>
        <p:spPr>
          <a:xfrm>
            <a:off x="895774" y="650240"/>
            <a:ext cx="4194386" cy="2275840"/>
          </a:xfrm>
          <a:prstGeom prst="rect">
            <a:avLst/>
          </a:prstGeom>
          <a:noFill/>
          <a:ln>
            <a:noFill/>
          </a:ln>
        </p:spPr>
        <p:txBody>
          <a:bodyPr anchorCtr="0" anchor="b" bIns="130025" lIns="130025" spcFirstLastPara="1" rIns="130025" wrap="square" tIns="130025">
            <a:noAutofit/>
          </a:bodyPr>
          <a:lstStyle>
            <a:lvl1pPr lvl="0" marR="0" algn="l">
              <a:lnSpc>
                <a:spcPct val="90000"/>
              </a:lnSpc>
              <a:spcBef>
                <a:spcPts val="0"/>
              </a:spcBef>
              <a:spcAft>
                <a:spcPts val="0"/>
              </a:spcAft>
              <a:buClr>
                <a:schemeClr val="dk1"/>
              </a:buClr>
              <a:buSzPts val="4600"/>
              <a:buFont typeface="Calibri"/>
              <a:buNone/>
              <a:defRPr b="0" i="0" sz="46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54" name="Google Shape;154;p23"/>
          <p:cNvSpPr/>
          <p:nvPr>
            <p:ph idx="2" type="pic"/>
          </p:nvPr>
        </p:nvSpPr>
        <p:spPr>
          <a:xfrm>
            <a:off x="5528734" y="1404339"/>
            <a:ext cx="6583680" cy="6931378"/>
          </a:xfrm>
          <a:prstGeom prst="rect">
            <a:avLst/>
          </a:prstGeom>
          <a:noFill/>
          <a:ln>
            <a:noFill/>
          </a:ln>
        </p:spPr>
      </p:sp>
      <p:sp>
        <p:nvSpPr>
          <p:cNvPr id="155" name="Google Shape;155;p23"/>
          <p:cNvSpPr txBox="1"/>
          <p:nvPr>
            <p:ph idx="1" type="body"/>
          </p:nvPr>
        </p:nvSpPr>
        <p:spPr>
          <a:xfrm>
            <a:off x="895774" y="2926080"/>
            <a:ext cx="4194386" cy="5420925"/>
          </a:xfrm>
          <a:prstGeom prst="rect">
            <a:avLst/>
          </a:prstGeom>
          <a:noFill/>
          <a:ln>
            <a:noFill/>
          </a:ln>
        </p:spPr>
        <p:txBody>
          <a:bodyPr anchorCtr="0" anchor="t" bIns="130025" lIns="130025" spcFirstLastPara="1" rIns="130025" wrap="square" tIns="130025">
            <a:noAutofit/>
          </a:bodyPr>
          <a:lstStyle>
            <a:lvl1pPr indent="-228600" lvl="0" marL="457200" marR="0" algn="l">
              <a:lnSpc>
                <a:spcPct val="90000"/>
              </a:lnSpc>
              <a:spcBef>
                <a:spcPts val="1400"/>
              </a:spcBef>
              <a:spcAft>
                <a:spcPts val="0"/>
              </a:spcAft>
              <a:buClr>
                <a:schemeClr val="dk1"/>
              </a:buClr>
              <a:buSzPts val="2300"/>
              <a:buFont typeface="Arial"/>
              <a:buNone/>
              <a:defRPr b="0" i="0" sz="2300" u="none" cap="none" strike="noStrike">
                <a:solidFill>
                  <a:schemeClr val="dk1"/>
                </a:solidFill>
                <a:latin typeface="Calibri"/>
                <a:ea typeface="Calibri"/>
                <a:cs typeface="Calibri"/>
                <a:sym typeface="Calibri"/>
              </a:defRPr>
            </a:lvl1pPr>
            <a:lvl2pPr indent="-228600" lvl="1" marL="914400" marR="0" algn="l">
              <a:lnSpc>
                <a:spcPct val="90000"/>
              </a:lnSpc>
              <a:spcBef>
                <a:spcPts val="7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indent="-228600" lvl="2" marL="1371600" marR="0" algn="l">
              <a:lnSpc>
                <a:spcPct val="90000"/>
              </a:lnSpc>
              <a:spcBef>
                <a:spcPts val="700"/>
              </a:spcBef>
              <a:spcAft>
                <a:spcPts val="0"/>
              </a:spcAft>
              <a:buClr>
                <a:schemeClr val="dk1"/>
              </a:buClr>
              <a:buSzPts val="1700"/>
              <a:buFont typeface="Arial"/>
              <a:buNone/>
              <a:defRPr b="0" i="0" sz="1700" u="none" cap="none" strike="noStrike">
                <a:solidFill>
                  <a:schemeClr val="dk1"/>
                </a:solidFill>
                <a:latin typeface="Calibri"/>
                <a:ea typeface="Calibri"/>
                <a:cs typeface="Calibri"/>
                <a:sym typeface="Calibri"/>
              </a:defRPr>
            </a:lvl3pPr>
            <a:lvl4pPr indent="-228600" lvl="3" marL="1828800" marR="0" algn="l">
              <a:lnSpc>
                <a:spcPct val="90000"/>
              </a:lnSpc>
              <a:spcBef>
                <a:spcPts val="7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4pPr>
            <a:lvl5pPr indent="-228600" lvl="4" marL="2286000" marR="0" algn="l">
              <a:lnSpc>
                <a:spcPct val="90000"/>
              </a:lnSpc>
              <a:spcBef>
                <a:spcPts val="7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5pPr>
            <a:lvl6pPr indent="-228600" lvl="5" marL="2743200" marR="0" algn="l">
              <a:lnSpc>
                <a:spcPct val="90000"/>
              </a:lnSpc>
              <a:spcBef>
                <a:spcPts val="7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6pPr>
            <a:lvl7pPr indent="-228600" lvl="6" marL="3200400" marR="0" algn="l">
              <a:lnSpc>
                <a:spcPct val="90000"/>
              </a:lnSpc>
              <a:spcBef>
                <a:spcPts val="7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7pPr>
            <a:lvl8pPr indent="-228600" lvl="7" marL="3657600" marR="0" algn="l">
              <a:lnSpc>
                <a:spcPct val="90000"/>
              </a:lnSpc>
              <a:spcBef>
                <a:spcPts val="7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8pPr>
            <a:lvl9pPr indent="-228600" lvl="8" marL="4114800" marR="0" algn="l">
              <a:lnSpc>
                <a:spcPct val="90000"/>
              </a:lnSpc>
              <a:spcBef>
                <a:spcPts val="7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9pPr>
          </a:lstStyle>
          <a:p/>
        </p:txBody>
      </p:sp>
      <p:sp>
        <p:nvSpPr>
          <p:cNvPr id="156" name="Google Shape;156;p23"/>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7" name="Google Shape;157;p23"/>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8" name="Google Shape;158;p23"/>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9" name="Shape 159"/>
        <p:cNvGrpSpPr/>
        <p:nvPr/>
      </p:nvGrpSpPr>
      <p:grpSpPr>
        <a:xfrm>
          <a:off x="0" y="0"/>
          <a:ext cx="0" cy="0"/>
          <a:chOff x="0" y="0"/>
          <a:chExt cx="0" cy="0"/>
        </a:xfrm>
      </p:grpSpPr>
      <p:sp>
        <p:nvSpPr>
          <p:cNvPr id="160" name="Google Shape;160;p24"/>
          <p:cNvSpPr txBox="1"/>
          <p:nvPr>
            <p:ph type="title"/>
          </p:nvPr>
        </p:nvSpPr>
        <p:spPr>
          <a:xfrm>
            <a:off x="894080" y="519290"/>
            <a:ext cx="11216640" cy="1885245"/>
          </a:xfrm>
          <a:prstGeom prst="rect">
            <a:avLst/>
          </a:prstGeom>
          <a:noFill/>
          <a:ln>
            <a:noFill/>
          </a:ln>
        </p:spPr>
        <p:txBody>
          <a:bodyPr anchorCtr="0" anchor="ctr" bIns="130025" lIns="130025" spcFirstLastPara="1" rIns="130025" wrap="square" tIns="130025">
            <a:noAutofit/>
          </a:bodyPr>
          <a:lstStyle>
            <a:lvl1pPr lvl="0" marR="0" algn="l">
              <a:lnSpc>
                <a:spcPct val="9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61" name="Google Shape;161;p24"/>
          <p:cNvSpPr txBox="1"/>
          <p:nvPr>
            <p:ph idx="1" type="body"/>
          </p:nvPr>
        </p:nvSpPr>
        <p:spPr>
          <a:xfrm rot="5400000">
            <a:off x="3408115" y="82409"/>
            <a:ext cx="6188570" cy="11216640"/>
          </a:xfrm>
          <a:prstGeom prst="rect">
            <a:avLst/>
          </a:prstGeom>
          <a:noFill/>
          <a:ln>
            <a:noFill/>
          </a:ln>
        </p:spPr>
        <p:txBody>
          <a:bodyPr anchorCtr="0" anchor="t" bIns="130025" lIns="130025" spcFirstLastPara="1" rIns="130025" wrap="square" tIns="130025">
            <a:noAutofit/>
          </a:bodyPr>
          <a:lstStyle>
            <a:lvl1pPr indent="-482600" lvl="0" marL="457200" marR="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62" name="Google Shape;162;p24"/>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63" name="Google Shape;163;p24"/>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64" name="Google Shape;164;p24"/>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5" name="Shape 165"/>
        <p:cNvGrpSpPr/>
        <p:nvPr/>
      </p:nvGrpSpPr>
      <p:grpSpPr>
        <a:xfrm>
          <a:off x="0" y="0"/>
          <a:ext cx="0" cy="0"/>
          <a:chOff x="0" y="0"/>
          <a:chExt cx="0" cy="0"/>
        </a:xfrm>
      </p:grpSpPr>
      <p:sp>
        <p:nvSpPr>
          <p:cNvPr id="166" name="Google Shape;166;p25"/>
          <p:cNvSpPr txBox="1"/>
          <p:nvPr>
            <p:ph type="title"/>
          </p:nvPr>
        </p:nvSpPr>
        <p:spPr>
          <a:xfrm rot="5400000">
            <a:off x="6575777" y="3250071"/>
            <a:ext cx="8265725" cy="2804160"/>
          </a:xfrm>
          <a:prstGeom prst="rect">
            <a:avLst/>
          </a:prstGeom>
          <a:noFill/>
          <a:ln>
            <a:noFill/>
          </a:ln>
        </p:spPr>
        <p:txBody>
          <a:bodyPr anchorCtr="0" anchor="ctr" bIns="130025" lIns="130025" spcFirstLastPara="1" rIns="130025" wrap="square" tIns="130025">
            <a:noAutofit/>
          </a:bodyPr>
          <a:lstStyle>
            <a:lvl1pPr lvl="0" marR="0" algn="l">
              <a:lnSpc>
                <a:spcPct val="9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67" name="Google Shape;167;p25"/>
          <p:cNvSpPr txBox="1"/>
          <p:nvPr>
            <p:ph idx="1" type="body"/>
          </p:nvPr>
        </p:nvSpPr>
        <p:spPr>
          <a:xfrm rot="5400000">
            <a:off x="886177" y="527191"/>
            <a:ext cx="8265725" cy="8249920"/>
          </a:xfrm>
          <a:prstGeom prst="rect">
            <a:avLst/>
          </a:prstGeom>
          <a:noFill/>
          <a:ln>
            <a:noFill/>
          </a:ln>
        </p:spPr>
        <p:txBody>
          <a:bodyPr anchorCtr="0" anchor="t" bIns="130025" lIns="130025" spcFirstLastPara="1" rIns="130025" wrap="square" tIns="130025">
            <a:noAutofit/>
          </a:bodyPr>
          <a:lstStyle>
            <a:lvl1pPr indent="-482600" lvl="0" marL="457200" marR="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68" name="Google Shape;168;p25"/>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69" name="Google Shape;169;p25"/>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70" name="Google Shape;170;p25"/>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7" name="Shape 177"/>
        <p:cNvGrpSpPr/>
        <p:nvPr/>
      </p:nvGrpSpPr>
      <p:grpSpPr>
        <a:xfrm>
          <a:off x="0" y="0"/>
          <a:ext cx="0" cy="0"/>
          <a:chOff x="0" y="0"/>
          <a:chExt cx="0" cy="0"/>
        </a:xfrm>
      </p:grpSpPr>
      <p:sp>
        <p:nvSpPr>
          <p:cNvPr id="178" name="Google Shape;178;p27"/>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79" name="Google Shape;179;p27"/>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0" name="Google Shape;180;p27"/>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1" name="Google Shape;181;p27"/>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2" name="Shape 182"/>
        <p:cNvGrpSpPr/>
        <p:nvPr/>
      </p:nvGrpSpPr>
      <p:grpSpPr>
        <a:xfrm>
          <a:off x="0" y="0"/>
          <a:ext cx="0" cy="0"/>
          <a:chOff x="0" y="0"/>
          <a:chExt cx="0" cy="0"/>
        </a:xfrm>
      </p:grpSpPr>
      <p:sp>
        <p:nvSpPr>
          <p:cNvPr id="183" name="Google Shape;183;p28"/>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4" name="Google Shape;184;p28"/>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85" name="Google Shape;185;p28"/>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6" name="Google Shape;186;p28"/>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7" name="Google Shape;187;p28"/>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8" name="Shape 188"/>
        <p:cNvGrpSpPr/>
        <p:nvPr/>
      </p:nvGrpSpPr>
      <p:grpSpPr>
        <a:xfrm>
          <a:off x="0" y="0"/>
          <a:ext cx="0" cy="0"/>
          <a:chOff x="0" y="0"/>
          <a:chExt cx="0" cy="0"/>
        </a:xfrm>
      </p:grpSpPr>
      <p:sp>
        <p:nvSpPr>
          <p:cNvPr id="189" name="Google Shape;189;p29"/>
          <p:cNvSpPr txBox="1"/>
          <p:nvPr>
            <p:ph type="title"/>
          </p:nvPr>
        </p:nvSpPr>
        <p:spPr>
          <a:xfrm>
            <a:off x="887307" y="2431629"/>
            <a:ext cx="11216640" cy="4057226"/>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8500"/>
              <a:buFont typeface="Calibri"/>
              <a:buNone/>
              <a:defRPr sz="85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0" name="Google Shape;190;p29"/>
          <p:cNvSpPr txBox="1"/>
          <p:nvPr>
            <p:ph idx="1" type="body"/>
          </p:nvPr>
        </p:nvSpPr>
        <p:spPr>
          <a:xfrm>
            <a:off x="887307" y="6527238"/>
            <a:ext cx="11216640" cy="2133599"/>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sz="3400">
                <a:solidFill>
                  <a:schemeClr val="dk1"/>
                </a:solidFill>
              </a:defRPr>
            </a:lvl1pPr>
            <a:lvl2pPr indent="-228600" lvl="1" marL="914400" algn="l">
              <a:lnSpc>
                <a:spcPct val="90000"/>
              </a:lnSpc>
              <a:spcBef>
                <a:spcPts val="700"/>
              </a:spcBef>
              <a:spcAft>
                <a:spcPts val="0"/>
              </a:spcAft>
              <a:buClr>
                <a:srgbClr val="888888"/>
              </a:buClr>
              <a:buSzPts val="2800"/>
              <a:buNone/>
              <a:defRPr sz="2800">
                <a:solidFill>
                  <a:srgbClr val="888888"/>
                </a:solidFill>
              </a:defRPr>
            </a:lvl2pPr>
            <a:lvl3pPr indent="-228600" lvl="2" marL="1371600" algn="l">
              <a:lnSpc>
                <a:spcPct val="90000"/>
              </a:lnSpc>
              <a:spcBef>
                <a:spcPts val="700"/>
              </a:spcBef>
              <a:spcAft>
                <a:spcPts val="0"/>
              </a:spcAft>
              <a:buClr>
                <a:srgbClr val="888888"/>
              </a:buClr>
              <a:buSzPts val="2600"/>
              <a:buNone/>
              <a:defRPr sz="2600">
                <a:solidFill>
                  <a:srgbClr val="888888"/>
                </a:solidFill>
              </a:defRPr>
            </a:lvl3pPr>
            <a:lvl4pPr indent="-228600" lvl="3" marL="1828800" algn="l">
              <a:lnSpc>
                <a:spcPct val="90000"/>
              </a:lnSpc>
              <a:spcBef>
                <a:spcPts val="700"/>
              </a:spcBef>
              <a:spcAft>
                <a:spcPts val="0"/>
              </a:spcAft>
              <a:buClr>
                <a:srgbClr val="888888"/>
              </a:buClr>
              <a:buSzPts val="2300"/>
              <a:buNone/>
              <a:defRPr sz="2300">
                <a:solidFill>
                  <a:srgbClr val="888888"/>
                </a:solidFill>
              </a:defRPr>
            </a:lvl4pPr>
            <a:lvl5pPr indent="-228600" lvl="4" marL="2286000" algn="l">
              <a:lnSpc>
                <a:spcPct val="90000"/>
              </a:lnSpc>
              <a:spcBef>
                <a:spcPts val="700"/>
              </a:spcBef>
              <a:spcAft>
                <a:spcPts val="0"/>
              </a:spcAft>
              <a:buClr>
                <a:srgbClr val="888888"/>
              </a:buClr>
              <a:buSzPts val="2300"/>
              <a:buNone/>
              <a:defRPr sz="2300">
                <a:solidFill>
                  <a:srgbClr val="888888"/>
                </a:solidFill>
              </a:defRPr>
            </a:lvl5pPr>
            <a:lvl6pPr indent="-228600" lvl="5" marL="2743200" algn="l">
              <a:lnSpc>
                <a:spcPct val="90000"/>
              </a:lnSpc>
              <a:spcBef>
                <a:spcPts val="700"/>
              </a:spcBef>
              <a:spcAft>
                <a:spcPts val="0"/>
              </a:spcAft>
              <a:buClr>
                <a:srgbClr val="888888"/>
              </a:buClr>
              <a:buSzPts val="2300"/>
              <a:buNone/>
              <a:defRPr sz="2300">
                <a:solidFill>
                  <a:srgbClr val="888888"/>
                </a:solidFill>
              </a:defRPr>
            </a:lvl6pPr>
            <a:lvl7pPr indent="-228600" lvl="6" marL="3200400" algn="l">
              <a:lnSpc>
                <a:spcPct val="90000"/>
              </a:lnSpc>
              <a:spcBef>
                <a:spcPts val="700"/>
              </a:spcBef>
              <a:spcAft>
                <a:spcPts val="0"/>
              </a:spcAft>
              <a:buClr>
                <a:srgbClr val="888888"/>
              </a:buClr>
              <a:buSzPts val="2300"/>
              <a:buNone/>
              <a:defRPr sz="2300">
                <a:solidFill>
                  <a:srgbClr val="888888"/>
                </a:solidFill>
              </a:defRPr>
            </a:lvl7pPr>
            <a:lvl8pPr indent="-228600" lvl="7" marL="3657600" algn="l">
              <a:lnSpc>
                <a:spcPct val="90000"/>
              </a:lnSpc>
              <a:spcBef>
                <a:spcPts val="700"/>
              </a:spcBef>
              <a:spcAft>
                <a:spcPts val="0"/>
              </a:spcAft>
              <a:buClr>
                <a:srgbClr val="888888"/>
              </a:buClr>
              <a:buSzPts val="2300"/>
              <a:buNone/>
              <a:defRPr sz="2300">
                <a:solidFill>
                  <a:srgbClr val="888888"/>
                </a:solidFill>
              </a:defRPr>
            </a:lvl8pPr>
            <a:lvl9pPr indent="-228600" lvl="8" marL="4114800" algn="l">
              <a:lnSpc>
                <a:spcPct val="90000"/>
              </a:lnSpc>
              <a:spcBef>
                <a:spcPts val="700"/>
              </a:spcBef>
              <a:spcAft>
                <a:spcPts val="0"/>
              </a:spcAft>
              <a:buClr>
                <a:srgbClr val="888888"/>
              </a:buClr>
              <a:buSzPts val="2300"/>
              <a:buNone/>
              <a:defRPr sz="2300">
                <a:solidFill>
                  <a:srgbClr val="888888"/>
                </a:solidFill>
              </a:defRPr>
            </a:lvl9pPr>
          </a:lstStyle>
          <a:p/>
        </p:txBody>
      </p:sp>
      <p:sp>
        <p:nvSpPr>
          <p:cNvPr id="191" name="Google Shape;191;p29"/>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2" name="Google Shape;192;p29"/>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3" name="Google Shape;193;p29"/>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4" name="Shape 194"/>
        <p:cNvGrpSpPr/>
        <p:nvPr/>
      </p:nvGrpSpPr>
      <p:grpSpPr>
        <a:xfrm>
          <a:off x="0" y="0"/>
          <a:ext cx="0" cy="0"/>
          <a:chOff x="0" y="0"/>
          <a:chExt cx="0" cy="0"/>
        </a:xfrm>
      </p:grpSpPr>
      <p:sp>
        <p:nvSpPr>
          <p:cNvPr id="195" name="Google Shape;195;p30"/>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6" name="Google Shape;196;p30"/>
          <p:cNvSpPr txBox="1"/>
          <p:nvPr>
            <p:ph idx="1" type="body"/>
          </p:nvPr>
        </p:nvSpPr>
        <p:spPr>
          <a:xfrm>
            <a:off x="8940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97" name="Google Shape;197;p30"/>
          <p:cNvSpPr txBox="1"/>
          <p:nvPr>
            <p:ph idx="2" type="body"/>
          </p:nvPr>
        </p:nvSpPr>
        <p:spPr>
          <a:xfrm>
            <a:off x="65836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98" name="Google Shape;198;p30"/>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9" name="Google Shape;199;p30"/>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0" name="Google Shape;200;p30"/>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01" name="Shape 201"/>
        <p:cNvGrpSpPr/>
        <p:nvPr/>
      </p:nvGrpSpPr>
      <p:grpSpPr>
        <a:xfrm>
          <a:off x="0" y="0"/>
          <a:ext cx="0" cy="0"/>
          <a:chOff x="0" y="0"/>
          <a:chExt cx="0" cy="0"/>
        </a:xfrm>
      </p:grpSpPr>
      <p:sp>
        <p:nvSpPr>
          <p:cNvPr id="202" name="Google Shape;202;p31"/>
          <p:cNvSpPr txBox="1"/>
          <p:nvPr>
            <p:ph type="title"/>
          </p:nvPr>
        </p:nvSpPr>
        <p:spPr>
          <a:xfrm>
            <a:off x="895774"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3" name="Google Shape;203;p31"/>
          <p:cNvSpPr txBox="1"/>
          <p:nvPr>
            <p:ph idx="1" type="body"/>
          </p:nvPr>
        </p:nvSpPr>
        <p:spPr>
          <a:xfrm>
            <a:off x="895775" y="2390987"/>
            <a:ext cx="5501639"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04" name="Google Shape;204;p31"/>
          <p:cNvSpPr txBox="1"/>
          <p:nvPr>
            <p:ph idx="2" type="body"/>
          </p:nvPr>
        </p:nvSpPr>
        <p:spPr>
          <a:xfrm>
            <a:off x="895775" y="3562773"/>
            <a:ext cx="5501639"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05" name="Google Shape;205;p31"/>
          <p:cNvSpPr txBox="1"/>
          <p:nvPr>
            <p:ph idx="3" type="body"/>
          </p:nvPr>
        </p:nvSpPr>
        <p:spPr>
          <a:xfrm>
            <a:off x="6583680" y="2390987"/>
            <a:ext cx="5528734"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06" name="Google Shape;206;p31"/>
          <p:cNvSpPr txBox="1"/>
          <p:nvPr>
            <p:ph idx="4" type="body"/>
          </p:nvPr>
        </p:nvSpPr>
        <p:spPr>
          <a:xfrm>
            <a:off x="6583680" y="3562773"/>
            <a:ext cx="5528734"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07" name="Google Shape;207;p31"/>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8" name="Google Shape;208;p31"/>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9" name="Google Shape;209;p31"/>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0" name="Shape 210"/>
        <p:cNvGrpSpPr/>
        <p:nvPr/>
      </p:nvGrpSpPr>
      <p:grpSpPr>
        <a:xfrm>
          <a:off x="0" y="0"/>
          <a:ext cx="0" cy="0"/>
          <a:chOff x="0" y="0"/>
          <a:chExt cx="0" cy="0"/>
        </a:xfrm>
      </p:grpSpPr>
      <p:sp>
        <p:nvSpPr>
          <p:cNvPr id="211" name="Google Shape;211;p32"/>
          <p:cNvSpPr txBox="1"/>
          <p:nvPr>
            <p:ph type="title"/>
          </p:nvPr>
        </p:nvSpPr>
        <p:spPr>
          <a:xfrm>
            <a:off x="895774" y="650240"/>
            <a:ext cx="4194386" cy="2275840"/>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4600"/>
              <a:buFont typeface="Calibri"/>
              <a:buNone/>
              <a:defRPr sz="46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2" name="Google Shape;212;p32"/>
          <p:cNvSpPr/>
          <p:nvPr>
            <p:ph idx="2" type="pic"/>
          </p:nvPr>
        </p:nvSpPr>
        <p:spPr>
          <a:xfrm>
            <a:off x="5528734" y="1404339"/>
            <a:ext cx="6583680" cy="6931378"/>
          </a:xfrm>
          <a:prstGeom prst="rect">
            <a:avLst/>
          </a:prstGeom>
          <a:noFill/>
          <a:ln>
            <a:noFill/>
          </a:ln>
        </p:spPr>
      </p:sp>
      <p:sp>
        <p:nvSpPr>
          <p:cNvPr id="213" name="Google Shape;213;p32"/>
          <p:cNvSpPr txBox="1"/>
          <p:nvPr>
            <p:ph idx="1" type="body"/>
          </p:nvPr>
        </p:nvSpPr>
        <p:spPr>
          <a:xfrm>
            <a:off x="895774" y="2926080"/>
            <a:ext cx="4194386" cy="5420925"/>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2300"/>
              <a:buNone/>
              <a:defRPr sz="2300"/>
            </a:lvl1pPr>
            <a:lvl2pPr indent="-228600" lvl="1" marL="914400" algn="l">
              <a:lnSpc>
                <a:spcPct val="90000"/>
              </a:lnSpc>
              <a:spcBef>
                <a:spcPts val="700"/>
              </a:spcBef>
              <a:spcAft>
                <a:spcPts val="0"/>
              </a:spcAft>
              <a:buClr>
                <a:schemeClr val="dk1"/>
              </a:buClr>
              <a:buSzPts val="2000"/>
              <a:buNone/>
              <a:defRPr sz="2000"/>
            </a:lvl2pPr>
            <a:lvl3pPr indent="-228600" lvl="2" marL="1371600" algn="l">
              <a:lnSpc>
                <a:spcPct val="90000"/>
              </a:lnSpc>
              <a:spcBef>
                <a:spcPts val="700"/>
              </a:spcBef>
              <a:spcAft>
                <a:spcPts val="0"/>
              </a:spcAft>
              <a:buClr>
                <a:schemeClr val="dk1"/>
              </a:buClr>
              <a:buSzPts val="1700"/>
              <a:buNone/>
              <a:defRPr sz="1700"/>
            </a:lvl3pPr>
            <a:lvl4pPr indent="-228600" lvl="3" marL="1828800" algn="l">
              <a:lnSpc>
                <a:spcPct val="90000"/>
              </a:lnSpc>
              <a:spcBef>
                <a:spcPts val="700"/>
              </a:spcBef>
              <a:spcAft>
                <a:spcPts val="0"/>
              </a:spcAft>
              <a:buClr>
                <a:schemeClr val="dk1"/>
              </a:buClr>
              <a:buSzPts val="1400"/>
              <a:buNone/>
              <a:defRPr sz="1400"/>
            </a:lvl4pPr>
            <a:lvl5pPr indent="-228600" lvl="4" marL="2286000" algn="l">
              <a:lnSpc>
                <a:spcPct val="90000"/>
              </a:lnSpc>
              <a:spcBef>
                <a:spcPts val="700"/>
              </a:spcBef>
              <a:spcAft>
                <a:spcPts val="0"/>
              </a:spcAft>
              <a:buClr>
                <a:schemeClr val="dk1"/>
              </a:buClr>
              <a:buSzPts val="1400"/>
              <a:buNone/>
              <a:defRPr sz="1400"/>
            </a:lvl5pPr>
            <a:lvl6pPr indent="-228600" lvl="5" marL="2743200" algn="l">
              <a:lnSpc>
                <a:spcPct val="90000"/>
              </a:lnSpc>
              <a:spcBef>
                <a:spcPts val="700"/>
              </a:spcBef>
              <a:spcAft>
                <a:spcPts val="0"/>
              </a:spcAft>
              <a:buClr>
                <a:schemeClr val="dk1"/>
              </a:buClr>
              <a:buSzPts val="1400"/>
              <a:buNone/>
              <a:defRPr sz="1400"/>
            </a:lvl6pPr>
            <a:lvl7pPr indent="-228600" lvl="6" marL="3200400" algn="l">
              <a:lnSpc>
                <a:spcPct val="90000"/>
              </a:lnSpc>
              <a:spcBef>
                <a:spcPts val="700"/>
              </a:spcBef>
              <a:spcAft>
                <a:spcPts val="0"/>
              </a:spcAft>
              <a:buClr>
                <a:schemeClr val="dk1"/>
              </a:buClr>
              <a:buSzPts val="1400"/>
              <a:buNone/>
              <a:defRPr sz="1400"/>
            </a:lvl7pPr>
            <a:lvl8pPr indent="-228600" lvl="7" marL="3657600" algn="l">
              <a:lnSpc>
                <a:spcPct val="90000"/>
              </a:lnSpc>
              <a:spcBef>
                <a:spcPts val="700"/>
              </a:spcBef>
              <a:spcAft>
                <a:spcPts val="0"/>
              </a:spcAft>
              <a:buClr>
                <a:schemeClr val="dk1"/>
              </a:buClr>
              <a:buSzPts val="1400"/>
              <a:buNone/>
              <a:defRPr sz="1400"/>
            </a:lvl8pPr>
            <a:lvl9pPr indent="-228600" lvl="8" marL="4114800" algn="l">
              <a:lnSpc>
                <a:spcPct val="90000"/>
              </a:lnSpc>
              <a:spcBef>
                <a:spcPts val="700"/>
              </a:spcBef>
              <a:spcAft>
                <a:spcPts val="0"/>
              </a:spcAft>
              <a:buClr>
                <a:schemeClr val="dk1"/>
              </a:buClr>
              <a:buSzPts val="1400"/>
              <a:buNone/>
              <a:defRPr sz="1400"/>
            </a:lvl9pPr>
          </a:lstStyle>
          <a:p/>
        </p:txBody>
      </p:sp>
      <p:sp>
        <p:nvSpPr>
          <p:cNvPr id="214" name="Google Shape;214;p32"/>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5" name="Google Shape;215;p32"/>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6" name="Google Shape;216;p32"/>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2" name="Shape 22"/>
        <p:cNvGrpSpPr/>
        <p:nvPr/>
      </p:nvGrpSpPr>
      <p:grpSpPr>
        <a:xfrm>
          <a:off x="0" y="0"/>
          <a:ext cx="0" cy="0"/>
          <a:chOff x="0" y="0"/>
          <a:chExt cx="0" cy="0"/>
        </a:xfrm>
      </p:grpSpPr>
      <p:sp>
        <p:nvSpPr>
          <p:cNvPr id="23" name="Google Shape;23;p4"/>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 name="Google Shape;25;p4"/>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27" name="Google Shape;27;p4"/>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7" name="Shape 217"/>
        <p:cNvGrpSpPr/>
        <p:nvPr/>
      </p:nvGrpSpPr>
      <p:grpSpPr>
        <a:xfrm>
          <a:off x="0" y="0"/>
          <a:ext cx="0" cy="0"/>
          <a:chOff x="0" y="0"/>
          <a:chExt cx="0" cy="0"/>
        </a:xfrm>
      </p:grpSpPr>
      <p:sp>
        <p:nvSpPr>
          <p:cNvPr id="218" name="Google Shape;218;p33"/>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9" name="Google Shape;219;p33"/>
          <p:cNvSpPr txBox="1"/>
          <p:nvPr>
            <p:ph idx="1" type="body"/>
          </p:nvPr>
        </p:nvSpPr>
        <p:spPr>
          <a:xfrm rot="5400000">
            <a:off x="3408115" y="82409"/>
            <a:ext cx="6188570" cy="1121664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20" name="Google Shape;220;p33"/>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1" name="Google Shape;221;p33"/>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2" name="Google Shape;222;p33"/>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3" name="Shape 223"/>
        <p:cNvGrpSpPr/>
        <p:nvPr/>
      </p:nvGrpSpPr>
      <p:grpSpPr>
        <a:xfrm>
          <a:off x="0" y="0"/>
          <a:ext cx="0" cy="0"/>
          <a:chOff x="0" y="0"/>
          <a:chExt cx="0" cy="0"/>
        </a:xfrm>
      </p:grpSpPr>
      <p:sp>
        <p:nvSpPr>
          <p:cNvPr id="224" name="Google Shape;224;p34"/>
          <p:cNvSpPr txBox="1"/>
          <p:nvPr>
            <p:ph type="title"/>
          </p:nvPr>
        </p:nvSpPr>
        <p:spPr>
          <a:xfrm rot="5400000">
            <a:off x="6575777" y="3250071"/>
            <a:ext cx="8265725" cy="2804160"/>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5" name="Google Shape;225;p34"/>
          <p:cNvSpPr txBox="1"/>
          <p:nvPr>
            <p:ph idx="1" type="body"/>
          </p:nvPr>
        </p:nvSpPr>
        <p:spPr>
          <a:xfrm rot="5400000">
            <a:off x="886177" y="527191"/>
            <a:ext cx="8265725" cy="824992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26" name="Google Shape;226;p34"/>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7" name="Google Shape;227;p34"/>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8" name="Google Shape;228;p34"/>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8" name="Shape 28"/>
        <p:cNvGrpSpPr/>
        <p:nvPr/>
      </p:nvGrpSpPr>
      <p:grpSpPr>
        <a:xfrm>
          <a:off x="0" y="0"/>
          <a:ext cx="0" cy="0"/>
          <a:chOff x="0" y="0"/>
          <a:chExt cx="0" cy="0"/>
        </a:xfrm>
      </p:grpSpPr>
      <p:sp>
        <p:nvSpPr>
          <p:cNvPr id="29" name="Google Shape;29;p5"/>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5"/>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 name="Google Shape;32;p5"/>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34" name="Google Shape;34;p5"/>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39" name="Google Shape;39;p6"/>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40" name="Shape 40"/>
        <p:cNvGrpSpPr/>
        <p:nvPr/>
      </p:nvGrpSpPr>
      <p:grpSpPr>
        <a:xfrm>
          <a:off x="0" y="0"/>
          <a:ext cx="0" cy="0"/>
          <a:chOff x="0" y="0"/>
          <a:chExt cx="0" cy="0"/>
        </a:xfrm>
      </p:grpSpPr>
      <p:sp>
        <p:nvSpPr>
          <p:cNvPr id="41" name="Google Shape;41;p7"/>
          <p:cNvSpPr txBox="1"/>
          <p:nvPr>
            <p:ph idx="1" type="subTitle"/>
          </p:nvPr>
        </p:nvSpPr>
        <p:spPr>
          <a:xfrm>
            <a:off x="504000" y="226080"/>
            <a:ext cx="9071640" cy="4388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7"/>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44" name="Google Shape;44;p7"/>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45" name="Shape 45"/>
        <p:cNvGrpSpPr/>
        <p:nvPr/>
      </p:nvGrpSpPr>
      <p:grpSpPr>
        <a:xfrm>
          <a:off x="0" y="0"/>
          <a:ext cx="0" cy="0"/>
          <a:chOff x="0" y="0"/>
          <a:chExt cx="0" cy="0"/>
        </a:xfrm>
      </p:grpSpPr>
      <p:sp>
        <p:nvSpPr>
          <p:cNvPr id="46" name="Google Shape;46;p8"/>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8"/>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8"/>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8"/>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8"/>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52" name="Google Shape;52;p8"/>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53" name="Shape 53"/>
        <p:cNvGrpSpPr/>
        <p:nvPr/>
      </p:nvGrpSpPr>
      <p:grpSpPr>
        <a:xfrm>
          <a:off x="0" y="0"/>
          <a:ext cx="0" cy="0"/>
          <a:chOff x="0" y="0"/>
          <a:chExt cx="0" cy="0"/>
        </a:xfrm>
      </p:grpSpPr>
      <p:sp>
        <p:nvSpPr>
          <p:cNvPr id="54" name="Google Shape;54;p9"/>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9"/>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9"/>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9"/>
          <p:cNvSpPr txBox="1"/>
          <p:nvPr>
            <p:ph idx="3"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9"/>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60" name="Google Shape;60;p9"/>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61" name="Shape 61"/>
        <p:cNvGrpSpPr/>
        <p:nvPr/>
      </p:nvGrpSpPr>
      <p:grpSpPr>
        <a:xfrm>
          <a:off x="0" y="0"/>
          <a:ext cx="0" cy="0"/>
          <a:chOff x="0" y="0"/>
          <a:chExt cx="0" cy="0"/>
        </a:xfrm>
      </p:grpSpPr>
      <p:sp>
        <p:nvSpPr>
          <p:cNvPr id="62" name="Google Shape;62;p10"/>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4" name="Google Shape;64;p10"/>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5" name="Google Shape;65;p10"/>
          <p:cNvSpPr txBox="1"/>
          <p:nvPr>
            <p:ph idx="3"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6" name="Google Shape;66;p10"/>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68" name="Google Shape;68;p10"/>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theme" Target="../theme/theme1.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 name="Shape 6"/>
        <p:cNvGrpSpPr/>
        <p:nvPr/>
      </p:nvGrpSpPr>
      <p:grpSpPr>
        <a:xfrm>
          <a:off x="0" y="0"/>
          <a:ext cx="0" cy="0"/>
          <a:chOff x="0" y="0"/>
          <a:chExt cx="0" cy="0"/>
        </a:xfrm>
      </p:grpSpPr>
      <p:sp>
        <p:nvSpPr>
          <p:cNvPr id="7" name="Google Shape;7;p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p1"/>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9" name="Google Shape;9;p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 name="Google Shape;11;p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14"/>
          <p:cNvSpPr txBox="1"/>
          <p:nvPr>
            <p:ph type="title"/>
          </p:nvPr>
        </p:nvSpPr>
        <p:spPr>
          <a:xfrm>
            <a:off x="894080" y="519290"/>
            <a:ext cx="11216640" cy="1885245"/>
          </a:xfrm>
          <a:prstGeom prst="rect">
            <a:avLst/>
          </a:prstGeom>
          <a:noFill/>
          <a:ln>
            <a:noFill/>
          </a:ln>
        </p:spPr>
        <p:txBody>
          <a:bodyPr anchorCtr="0" anchor="ctr" bIns="130025" lIns="130025" spcFirstLastPara="1" rIns="130025" wrap="square" tIns="130025">
            <a:noAutofit/>
          </a:bodyPr>
          <a:lstStyle>
            <a:lvl1pPr lvl="0" marR="0" rtl="0" algn="l">
              <a:lnSpc>
                <a:spcPct val="9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9pPr>
          </a:lstStyle>
          <a:p/>
        </p:txBody>
      </p:sp>
      <p:sp>
        <p:nvSpPr>
          <p:cNvPr id="98" name="Google Shape;98;p14"/>
          <p:cNvSpPr txBox="1"/>
          <p:nvPr>
            <p:ph idx="1" type="body"/>
          </p:nvPr>
        </p:nvSpPr>
        <p:spPr>
          <a:xfrm>
            <a:off x="894080" y="2596444"/>
            <a:ext cx="11216640" cy="6188570"/>
          </a:xfrm>
          <a:prstGeom prst="rect">
            <a:avLst/>
          </a:prstGeom>
          <a:noFill/>
          <a:ln>
            <a:noFill/>
          </a:ln>
        </p:spPr>
        <p:txBody>
          <a:bodyPr anchorCtr="0" anchor="t" bIns="130025" lIns="130025" spcFirstLastPara="1" rIns="130025" wrap="square" tIns="130025">
            <a:no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99" name="Google Shape;99;p14"/>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rtl="0" algn="l">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00" name="Google Shape;100;p14"/>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rtl="0" algn="ctr">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01" name="Google Shape;101;p14"/>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p26"/>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marR="0" rtl="0" algn="l">
              <a:lnSpc>
                <a:spcPct val="9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9pPr>
          </a:lstStyle>
          <a:p/>
        </p:txBody>
      </p:sp>
      <p:sp>
        <p:nvSpPr>
          <p:cNvPr id="173" name="Google Shape;173;p26"/>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74" name="Google Shape;174;p26"/>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marR="0" rtl="0" algn="l">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75" name="Google Shape;175;p26"/>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marR="0" rtl="0" algn="ctr">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76" name="Google Shape;176;p26"/>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1" Type="http://schemas.openxmlformats.org/officeDocument/2006/relationships/hyperlink" Target="https://misionleccionesbiblicas.org/" TargetMode="External"/><Relationship Id="rId10" Type="http://schemas.openxmlformats.org/officeDocument/2006/relationships/hyperlink" Target="https://creativecommons.org/licenses/by-sa/4.0/deed.es" TargetMode="External"/><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hyperlink" Target="https://misionleccionesbiblicas.org/" TargetMode="External"/><Relationship Id="rId4" Type="http://schemas.openxmlformats.org/officeDocument/2006/relationships/hyperlink" Target="http://www.missionbibleclass.org/" TargetMode="External"/><Relationship Id="rId9"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hyperlink" Target="http://www.missionbibleclass.org" TargetMode="External"/><Relationship Id="rId7" Type="http://schemas.openxmlformats.org/officeDocument/2006/relationships/hyperlink" Target="http://sweetpublishing.com/" TargetMode="External"/><Relationship Id="rId8" Type="http://schemas.openxmlformats.org/officeDocument/2006/relationships/hyperlink" Target="http://www.freebibleimage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p35" title="01.09 Caín y Abel COVER ES.png"/>
          <p:cNvPicPr preferRelativeResize="0"/>
          <p:nvPr/>
        </p:nvPicPr>
        <p:blipFill rotWithShape="1">
          <a:blip r:embed="rId3">
            <a:alphaModFix/>
          </a:blip>
          <a:srcRect b="0" l="0" r="0" t="0"/>
          <a:stretch/>
        </p:blipFill>
        <p:spPr>
          <a:xfrm>
            <a:off x="0" y="0"/>
            <a:ext cx="13004801" cy="9753601"/>
          </a:xfrm>
          <a:prstGeom prst="rect">
            <a:avLst/>
          </a:prstGeom>
          <a:noFill/>
          <a:ln>
            <a:noFill/>
          </a:ln>
        </p:spPr>
      </p:pic>
      <p:sp>
        <p:nvSpPr>
          <p:cNvPr id="235" name="Google Shape;235;p35"/>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Caín y Abel</a:t>
            </a:r>
            <a:endParaRPr sz="1400">
              <a:solidFill>
                <a:schemeClr val="lt1"/>
              </a:solidFill>
              <a:latin typeface="Calibri"/>
              <a:ea typeface="Calibri"/>
              <a:cs typeface="Calibri"/>
              <a:sym typeface="Calibri"/>
            </a:endParaRPr>
          </a:p>
        </p:txBody>
      </p:sp>
      <p:sp>
        <p:nvSpPr>
          <p:cNvPr id="236" name="Google Shape;236;p35"/>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id="306" name="Google Shape;306;p44"/>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07" name="Google Shape;307;p44"/>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Caín y Abel</a:t>
            </a:r>
            <a:endParaRPr sz="1400">
              <a:solidFill>
                <a:schemeClr val="lt1"/>
              </a:solidFill>
              <a:latin typeface="Calibri"/>
              <a:ea typeface="Calibri"/>
              <a:cs typeface="Calibri"/>
              <a:sym typeface="Calibri"/>
            </a:endParaRPr>
          </a:p>
        </p:txBody>
      </p:sp>
      <p:sp>
        <p:nvSpPr>
          <p:cNvPr id="308" name="Google Shape;308;p44"/>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5"/>
          <p:cNvSpPr txBox="1"/>
          <p:nvPr>
            <p:ph type="title"/>
          </p:nvPr>
        </p:nvSpPr>
        <p:spPr>
          <a:xfrm>
            <a:off x="769338" y="650241"/>
            <a:ext cx="5739600" cy="633300"/>
          </a:xfrm>
          <a:prstGeom prst="rect">
            <a:avLst/>
          </a:prstGeom>
          <a:noFill/>
          <a:ln>
            <a:noFill/>
          </a:ln>
        </p:spPr>
        <p:txBody>
          <a:bodyPr anchorCtr="0" anchor="b" bIns="65000" lIns="130025" spcFirstLastPara="1" rIns="130025" wrap="square" tIns="65000">
            <a:noAutofit/>
          </a:bodyPr>
          <a:lstStyle/>
          <a:p>
            <a:pPr indent="0" lvl="0" marL="0" marR="0" rtl="0" algn="l">
              <a:lnSpc>
                <a:spcPct val="90000"/>
              </a:lnSpc>
              <a:spcBef>
                <a:spcPts val="0"/>
              </a:spcBef>
              <a:spcAft>
                <a:spcPts val="0"/>
              </a:spcAft>
              <a:buClr>
                <a:schemeClr val="dk1"/>
              </a:buClr>
              <a:buSzPts val="3400"/>
              <a:buFont typeface="Calibri"/>
              <a:buNone/>
            </a:pPr>
            <a:r>
              <a:rPr lang="en-GB" sz="3400"/>
              <a:t>Notas para maestros 1</a:t>
            </a:r>
            <a:endParaRPr b="0" i="0" sz="3400" u="none" cap="none" strike="noStrike">
              <a:solidFill>
                <a:schemeClr val="dk1"/>
              </a:solidFill>
              <a:latin typeface="Calibri"/>
              <a:ea typeface="Calibri"/>
              <a:cs typeface="Calibri"/>
              <a:sym typeface="Calibri"/>
            </a:endParaRPr>
          </a:p>
        </p:txBody>
      </p:sp>
      <p:sp>
        <p:nvSpPr>
          <p:cNvPr id="315" name="Google Shape;315;p45"/>
          <p:cNvSpPr txBox="1"/>
          <p:nvPr>
            <p:ph idx="2" type="body"/>
          </p:nvPr>
        </p:nvSpPr>
        <p:spPr>
          <a:xfrm>
            <a:off x="769350" y="1283550"/>
            <a:ext cx="4932900" cy="7595100"/>
          </a:xfrm>
          <a:prstGeom prst="rect">
            <a:avLst/>
          </a:prstGeom>
          <a:noFill/>
          <a:ln>
            <a:noFill/>
          </a:ln>
        </p:spPr>
        <p:txBody>
          <a:bodyPr anchorCtr="0" anchor="t" bIns="65000" lIns="130025" spcFirstLastPara="1" rIns="130025" wrap="square" tIns="65000">
            <a:noAutofit/>
          </a:bodyPr>
          <a:lstStyle/>
          <a:p>
            <a:pPr indent="0" lvl="0" marL="0" marR="0" rtl="0" algn="l">
              <a:lnSpc>
                <a:spcPct val="100000"/>
              </a:lnSpc>
              <a:spcBef>
                <a:spcPts val="0"/>
              </a:spcBef>
              <a:spcAft>
                <a:spcPts val="0"/>
              </a:spcAft>
              <a:buClr>
                <a:schemeClr val="dk1"/>
              </a:buClr>
              <a:buSzPts val="1600"/>
              <a:buFont typeface="Arial"/>
              <a:buNone/>
            </a:pPr>
            <a:r>
              <a:t/>
            </a:r>
            <a:endParaRPr sz="1600"/>
          </a:p>
          <a:p>
            <a:pPr indent="0" lvl="0" marL="0" marR="0" rtl="0" algn="l">
              <a:lnSpc>
                <a:spcPct val="100000"/>
              </a:lnSpc>
              <a:spcBef>
                <a:spcPts val="0"/>
              </a:spcBef>
              <a:spcAft>
                <a:spcPts val="0"/>
              </a:spcAft>
              <a:buClr>
                <a:schemeClr val="dk1"/>
              </a:buClr>
              <a:buSzPts val="1600"/>
              <a:buFont typeface="Arial"/>
              <a:buNone/>
            </a:pPr>
            <a:r>
              <a:rPr lang="en-GB" sz="1600"/>
              <a:t>1. Portada: Caín y Abel (Génesis 4:1-16, 25)</a:t>
            </a:r>
            <a:endParaRPr sz="1600"/>
          </a:p>
          <a:p>
            <a:pPr indent="0" lvl="0" marL="0" marR="0" rtl="0" algn="l">
              <a:lnSpc>
                <a:spcPct val="100000"/>
              </a:lnSpc>
              <a:spcBef>
                <a:spcPts val="0"/>
              </a:spcBef>
              <a:spcAft>
                <a:spcPts val="0"/>
              </a:spcAft>
              <a:buClr>
                <a:schemeClr val="dk1"/>
              </a:buClr>
              <a:buSzPts val="1600"/>
              <a:buFont typeface="Arial"/>
              <a:buNone/>
            </a:pPr>
            <a:r>
              <a:t/>
            </a:r>
            <a:endParaRPr sz="1600"/>
          </a:p>
          <a:p>
            <a:pPr indent="0" lvl="0" marL="0" marR="0" rtl="0" algn="l">
              <a:lnSpc>
                <a:spcPct val="100000"/>
              </a:lnSpc>
              <a:spcBef>
                <a:spcPts val="0"/>
              </a:spcBef>
              <a:spcAft>
                <a:spcPts val="0"/>
              </a:spcAft>
              <a:buClr>
                <a:schemeClr val="dk1"/>
              </a:buClr>
              <a:buSzPts val="1600"/>
              <a:buFont typeface="Arial"/>
              <a:buNone/>
            </a:pPr>
            <a:r>
              <a:rPr lang="en-GB" sz="1600"/>
              <a:t>2. Después de que Adán y Eva fueron expulsados del Jardín del Edén, encontraron un lugar para vivir donde podían cultivar y criar animales. Tuvieron hijos. Un hijo se llamaba Caín y el otro se llamaba Abel.</a:t>
            </a:r>
            <a:endParaRPr sz="1600"/>
          </a:p>
          <a:p>
            <a:pPr indent="0" lvl="0" marL="0" marR="0" rtl="0" algn="l">
              <a:lnSpc>
                <a:spcPct val="100000"/>
              </a:lnSpc>
              <a:spcBef>
                <a:spcPts val="0"/>
              </a:spcBef>
              <a:spcAft>
                <a:spcPts val="0"/>
              </a:spcAft>
              <a:buClr>
                <a:schemeClr val="dk1"/>
              </a:buClr>
              <a:buSzPts val="1600"/>
              <a:buFont typeface="Arial"/>
              <a:buNone/>
            </a:pPr>
            <a:r>
              <a:t/>
            </a:r>
            <a:endParaRPr sz="1600"/>
          </a:p>
          <a:p>
            <a:pPr indent="0" lvl="0" marL="0" marR="0" rtl="0" algn="l">
              <a:lnSpc>
                <a:spcPct val="100000"/>
              </a:lnSpc>
              <a:spcBef>
                <a:spcPts val="0"/>
              </a:spcBef>
              <a:spcAft>
                <a:spcPts val="0"/>
              </a:spcAft>
              <a:buClr>
                <a:schemeClr val="dk1"/>
              </a:buClr>
              <a:buSzPts val="1600"/>
              <a:buFont typeface="Arial"/>
              <a:buNone/>
            </a:pPr>
            <a:r>
              <a:rPr lang="en-GB" sz="1600"/>
              <a:t>3. Cuando los hermanos crecieron, Caín se convirtió en agricultor que trabajaba en los campos. Abel cuidaba de las ovejas.</a:t>
            </a:r>
            <a:endParaRPr sz="1600"/>
          </a:p>
          <a:p>
            <a:pPr indent="0" lvl="0" marL="0" marR="0" rtl="0" algn="l">
              <a:lnSpc>
                <a:spcPct val="100000"/>
              </a:lnSpc>
              <a:spcBef>
                <a:spcPts val="0"/>
              </a:spcBef>
              <a:spcAft>
                <a:spcPts val="0"/>
              </a:spcAft>
              <a:buClr>
                <a:schemeClr val="dk1"/>
              </a:buClr>
              <a:buSzPts val="1600"/>
              <a:buFont typeface="Arial"/>
              <a:buNone/>
            </a:pPr>
            <a:r>
              <a:t/>
            </a:r>
            <a:endParaRPr sz="1600"/>
          </a:p>
          <a:p>
            <a:pPr indent="0" lvl="0" marL="0" marR="0" rtl="0" algn="l">
              <a:lnSpc>
                <a:spcPct val="100000"/>
              </a:lnSpc>
              <a:spcBef>
                <a:spcPts val="0"/>
              </a:spcBef>
              <a:spcAft>
                <a:spcPts val="0"/>
              </a:spcAft>
              <a:buClr>
                <a:schemeClr val="dk1"/>
              </a:buClr>
              <a:buSzPts val="1600"/>
              <a:buFont typeface="Arial"/>
              <a:buNone/>
            </a:pPr>
            <a:r>
              <a:rPr lang="en-GB" sz="1600"/>
              <a:t>4. En esos días, las personas se dedicaban a Dios trayendo regalos y poniéndolos en un altar. Caín trajo algunas de las verduras que había cultivado y las puso en el altar.</a:t>
            </a:r>
            <a:endParaRPr sz="1600"/>
          </a:p>
          <a:p>
            <a:pPr indent="0" lvl="0" marL="0" marR="0" rtl="0" algn="l">
              <a:lnSpc>
                <a:spcPct val="100000"/>
              </a:lnSpc>
              <a:spcBef>
                <a:spcPts val="0"/>
              </a:spcBef>
              <a:spcAft>
                <a:spcPts val="0"/>
              </a:spcAft>
              <a:buClr>
                <a:schemeClr val="dk1"/>
              </a:buClr>
              <a:buSzPts val="1600"/>
              <a:buFont typeface="Arial"/>
              <a:buNone/>
            </a:pPr>
            <a:r>
              <a:rPr lang="en-GB" sz="1600"/>
              <a:t>Pero el corazón de Abel era diferente al de Caín. No puso cualquier cosa en el altar. Abel tenía fe y puso lo mejor de lo mejor de sus corderos en el altar.</a:t>
            </a:r>
            <a:endParaRPr sz="1600"/>
          </a:p>
          <a:p>
            <a:pPr indent="0" lvl="0" marL="0" marR="0" rtl="0" algn="l">
              <a:lnSpc>
                <a:spcPct val="100000"/>
              </a:lnSpc>
              <a:spcBef>
                <a:spcPts val="0"/>
              </a:spcBef>
              <a:spcAft>
                <a:spcPts val="0"/>
              </a:spcAft>
              <a:buClr>
                <a:schemeClr val="dk1"/>
              </a:buClr>
              <a:buSzPts val="1600"/>
              <a:buFont typeface="Arial"/>
              <a:buNone/>
            </a:pPr>
            <a:r>
              <a:t/>
            </a:r>
            <a:endParaRPr sz="1600"/>
          </a:p>
          <a:p>
            <a:pPr indent="0" lvl="0" marL="0" marR="0" rtl="0" algn="l">
              <a:lnSpc>
                <a:spcPct val="100000"/>
              </a:lnSpc>
              <a:spcBef>
                <a:spcPts val="0"/>
              </a:spcBef>
              <a:spcAft>
                <a:spcPts val="0"/>
              </a:spcAft>
              <a:buClr>
                <a:schemeClr val="dk1"/>
              </a:buClr>
              <a:buSzPts val="1600"/>
              <a:buFont typeface="Arial"/>
              <a:buNone/>
            </a:pPr>
            <a:r>
              <a:rPr lang="en-GB" sz="1600"/>
              <a:t>5. Dios se complació con la ofrenda de Abel. ¿Por qué crees que fue así? Quizás fue porque vio que Abel amaba tanto a Dios que quería darle lo mejor.</a:t>
            </a:r>
            <a:endParaRPr sz="1600"/>
          </a:p>
          <a:p>
            <a:pPr indent="0" lvl="0" marL="0" marR="0" rtl="0" algn="l">
              <a:lnSpc>
                <a:spcPct val="100000"/>
              </a:lnSpc>
              <a:spcBef>
                <a:spcPts val="0"/>
              </a:spcBef>
              <a:spcAft>
                <a:spcPts val="0"/>
              </a:spcAft>
              <a:buClr>
                <a:schemeClr val="dk1"/>
              </a:buClr>
              <a:buSzPts val="1600"/>
              <a:buFont typeface="Arial"/>
              <a:buNone/>
            </a:pPr>
            <a:r>
              <a:t/>
            </a:r>
            <a:endParaRPr sz="1600"/>
          </a:p>
          <a:p>
            <a:pPr indent="0" lvl="0" marL="0" marR="0" rtl="0" algn="l">
              <a:lnSpc>
                <a:spcPct val="100000"/>
              </a:lnSpc>
              <a:spcBef>
                <a:spcPts val="0"/>
              </a:spcBef>
              <a:spcAft>
                <a:spcPts val="0"/>
              </a:spcAft>
              <a:buClr>
                <a:schemeClr val="dk1"/>
              </a:buClr>
              <a:buSzPts val="1600"/>
              <a:buFont typeface="Arial"/>
              <a:buNone/>
            </a:pPr>
            <a:r>
              <a:t/>
            </a:r>
            <a:endParaRPr sz="1600"/>
          </a:p>
        </p:txBody>
      </p:sp>
      <p:sp>
        <p:nvSpPr>
          <p:cNvPr id="316" name="Google Shape;316;p45"/>
          <p:cNvSpPr txBox="1"/>
          <p:nvPr/>
        </p:nvSpPr>
        <p:spPr>
          <a:xfrm>
            <a:off x="6617998" y="1434859"/>
            <a:ext cx="5408700" cy="7594500"/>
          </a:xfrm>
          <a:prstGeom prst="rect">
            <a:avLst/>
          </a:prstGeom>
          <a:noFill/>
          <a:ln>
            <a:noFill/>
          </a:ln>
        </p:spPr>
        <p:txBody>
          <a:bodyPr anchorCtr="0" anchor="t" bIns="65000" lIns="130025" spcFirstLastPara="1" rIns="130025" wrap="square" tIns="65000">
            <a:noAutofit/>
          </a:bodyPr>
          <a:lstStyle/>
          <a:p>
            <a:pPr indent="0" lvl="0" marL="0" marR="0" rtl="0" algn="l">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6. Dios no se complació con la ofrenda de Caín. Cuando Caín vio que Dios estaba más complacido con Abel, se enojó mucho. Dios vio el enojo de Caín y le dijo: "Caín, ¿por qué estás tan enojado? Si haces lo correcto, te aceptaré. Pero si no haces lo correcto, pecarás." Dios sabía que, si Caín no dejaba de estar enojado y celoso, haría algo terriblemente malo.</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Cuando escuchó esto, Caín debería haberse detenido y dicho a Dios que lo sentía, pero estaba tan enojado que no pensó en hacer cosas buenas. No podía controlar su enojo y solo pensaba en cómo Dios aprobaba más a Abel que a él.</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7. Caín no controló su enojo y celos. Se enfureció cada vez más y toda su ira "hirvió" por dentro.</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Caín le dijo a su hermano Abel: "Vamos al campo." Mientras estaban en el campo, Caín atacó a Abel y lo mató.</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8. Cuando Dios vino a Caín, le preguntó: "¿Dónde está tu hermano Abel?" Caín respondió: "¿Acaso soy el guardián de mi hermano? ¿Es mi trabajo cuidarlo todo el tiempo?" Caín mató a su hermano cuando pensó que nadie lo estaba viendo, pero sabemos que Dios ve y sabe todo lo que sucede.</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9. Dios sabía lo que Caín había hecho y que Caín debía ser castigado. "La sangre de tu hermano aún está en el suelo. Tu castigo es que nada de lo que siembres en la tierra crecerá. Solo vagarás por la tierra encontrando comida donde puedas."</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p:txBody>
      </p:sp>
      <p:sp>
        <p:nvSpPr>
          <p:cNvPr id="317" name="Google Shape;317;p45"/>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Caín y Abel</a:t>
            </a:r>
            <a:endParaRPr sz="1400">
              <a:latin typeface="Calibri"/>
              <a:ea typeface="Calibri"/>
              <a:cs typeface="Calibri"/>
              <a:sym typeface="Calibri"/>
            </a:endParaRPr>
          </a:p>
        </p:txBody>
      </p:sp>
      <p:sp>
        <p:nvSpPr>
          <p:cNvPr id="318" name="Google Shape;318;p45"/>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6"/>
          <p:cNvSpPr txBox="1"/>
          <p:nvPr>
            <p:ph type="title"/>
          </p:nvPr>
        </p:nvSpPr>
        <p:spPr>
          <a:xfrm>
            <a:off x="769338" y="650241"/>
            <a:ext cx="5739630" cy="633409"/>
          </a:xfrm>
          <a:prstGeom prst="rect">
            <a:avLst/>
          </a:prstGeom>
          <a:noFill/>
          <a:ln>
            <a:noFill/>
          </a:ln>
        </p:spPr>
        <p:txBody>
          <a:bodyPr anchorCtr="0" anchor="b" bIns="65000" lIns="130025" spcFirstLastPara="1" rIns="130025" wrap="square" tIns="65000">
            <a:noAutofit/>
          </a:bodyPr>
          <a:lstStyle/>
          <a:p>
            <a:pPr indent="0" lvl="0" marL="0" marR="0" rtl="0" algn="l">
              <a:lnSpc>
                <a:spcPct val="90000"/>
              </a:lnSpc>
              <a:spcBef>
                <a:spcPts val="0"/>
              </a:spcBef>
              <a:spcAft>
                <a:spcPts val="0"/>
              </a:spcAft>
              <a:buClr>
                <a:schemeClr val="dk1"/>
              </a:buClr>
              <a:buSzPts val="3400"/>
              <a:buFont typeface="Calibri"/>
              <a:buNone/>
            </a:pPr>
            <a:r>
              <a:rPr lang="en-GB" sz="3400"/>
              <a:t>Notas para maestros </a:t>
            </a:r>
            <a:r>
              <a:rPr b="0" i="0" lang="en-GB" sz="3400" u="none" cap="none" strike="noStrike">
                <a:solidFill>
                  <a:schemeClr val="dk1"/>
                </a:solidFill>
                <a:latin typeface="Calibri"/>
                <a:ea typeface="Calibri"/>
                <a:cs typeface="Calibri"/>
                <a:sym typeface="Calibri"/>
              </a:rPr>
              <a:t>2</a:t>
            </a:r>
            <a:endParaRPr b="0" i="0" sz="3400" u="none" cap="none" strike="noStrike">
              <a:solidFill>
                <a:schemeClr val="dk1"/>
              </a:solidFill>
              <a:latin typeface="Calibri"/>
              <a:ea typeface="Calibri"/>
              <a:cs typeface="Calibri"/>
              <a:sym typeface="Calibri"/>
            </a:endParaRPr>
          </a:p>
        </p:txBody>
      </p:sp>
      <p:sp>
        <p:nvSpPr>
          <p:cNvPr id="325" name="Google Shape;325;p46"/>
          <p:cNvSpPr txBox="1"/>
          <p:nvPr>
            <p:ph idx="2" type="body"/>
          </p:nvPr>
        </p:nvSpPr>
        <p:spPr>
          <a:xfrm>
            <a:off x="859648" y="1829746"/>
            <a:ext cx="5201920" cy="7210398"/>
          </a:xfrm>
          <a:prstGeom prst="rect">
            <a:avLst/>
          </a:prstGeom>
          <a:noFill/>
          <a:ln>
            <a:noFill/>
          </a:ln>
        </p:spPr>
        <p:txBody>
          <a:bodyPr anchorCtr="0" anchor="t" bIns="65000" lIns="130025" spcFirstLastPara="1" rIns="130025" wrap="square" tIns="65000">
            <a:noAutofit/>
          </a:bodyPr>
          <a:lstStyle/>
          <a:p>
            <a:pPr indent="0" lvl="0" marL="0" marR="0" rtl="0" algn="l">
              <a:lnSpc>
                <a:spcPct val="107000"/>
              </a:lnSpc>
              <a:spcBef>
                <a:spcPts val="1400"/>
              </a:spcBef>
              <a:spcAft>
                <a:spcPts val="0"/>
              </a:spcAft>
              <a:buClr>
                <a:schemeClr val="dk1"/>
              </a:buClr>
              <a:buSzPts val="1600"/>
              <a:buFont typeface="Arial"/>
              <a:buNone/>
            </a:pPr>
            <a:r>
              <a:rPr lang="en-GB" sz="1600"/>
              <a:t>10. Caín estaba molesto por esto. "Mi castigo es más de lo que puedo soportar," dijo Caín. "Vagaré y quien me encuentre me matará." Así que Dios puso una marca especial en Caín para que cualquiera que viera la marca supiera que no debía matarlo. Y entonces Caín se alejó de su familia y su hogar.</a:t>
            </a:r>
            <a:endParaRPr sz="1600"/>
          </a:p>
          <a:p>
            <a:pPr indent="0" lvl="0" marL="0" marR="0" rtl="0" algn="l">
              <a:lnSpc>
                <a:spcPct val="107000"/>
              </a:lnSpc>
              <a:spcBef>
                <a:spcPts val="1400"/>
              </a:spcBef>
              <a:spcAft>
                <a:spcPts val="0"/>
              </a:spcAft>
              <a:buClr>
                <a:schemeClr val="dk1"/>
              </a:buClr>
              <a:buSzPts val="1600"/>
              <a:buFont typeface="Arial"/>
              <a:buNone/>
            </a:pPr>
            <a:r>
              <a:rPr lang="en-GB" sz="1600"/>
              <a:t>Después de la triste historia de Caín y Abel, Adán y Eva tuvieron otro hijo llamado Set.</a:t>
            </a:r>
            <a:endParaRPr sz="1600"/>
          </a:p>
          <a:p>
            <a:pPr indent="0" lvl="0" marL="0" marR="0" rtl="0" algn="l">
              <a:lnSpc>
                <a:spcPct val="107000"/>
              </a:lnSpc>
              <a:spcBef>
                <a:spcPts val="1400"/>
              </a:spcBef>
              <a:spcAft>
                <a:spcPts val="0"/>
              </a:spcAft>
              <a:buClr>
                <a:schemeClr val="dk1"/>
              </a:buClr>
              <a:buSzPts val="1600"/>
              <a:buFont typeface="Arial"/>
              <a:buNone/>
            </a:pPr>
            <a:r>
              <a:t/>
            </a:r>
            <a:endParaRPr sz="1600"/>
          </a:p>
          <a:p>
            <a:pPr indent="0" lvl="0" marL="0" marR="0" rtl="0" algn="l">
              <a:lnSpc>
                <a:spcPct val="107000"/>
              </a:lnSpc>
              <a:spcBef>
                <a:spcPts val="1400"/>
              </a:spcBef>
              <a:spcAft>
                <a:spcPts val="0"/>
              </a:spcAft>
              <a:buClr>
                <a:schemeClr val="dk1"/>
              </a:buClr>
              <a:buSzPts val="1600"/>
              <a:buFont typeface="Arial"/>
              <a:buNone/>
            </a:pPr>
            <a:r>
              <a:t/>
            </a:r>
            <a:endParaRPr sz="1600"/>
          </a:p>
        </p:txBody>
      </p:sp>
      <p:sp>
        <p:nvSpPr>
          <p:cNvPr id="326" name="Google Shape;326;p46"/>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Caín y Abel</a:t>
            </a:r>
            <a:endParaRPr sz="1400">
              <a:latin typeface="Calibri"/>
              <a:ea typeface="Calibri"/>
              <a:cs typeface="Calibri"/>
              <a:sym typeface="Calibri"/>
            </a:endParaRPr>
          </a:p>
        </p:txBody>
      </p:sp>
      <p:sp>
        <p:nvSpPr>
          <p:cNvPr id="327" name="Google Shape;327;p46"/>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7"/>
          <p:cNvSpPr txBox="1"/>
          <p:nvPr/>
        </p:nvSpPr>
        <p:spPr>
          <a:xfrm>
            <a:off x="894080" y="7845902"/>
            <a:ext cx="6673067" cy="1194240"/>
          </a:xfrm>
          <a:prstGeom prst="rect">
            <a:avLst/>
          </a:prstGeom>
          <a:noFill/>
          <a:ln>
            <a:noFill/>
          </a:ln>
        </p:spPr>
        <p:txBody>
          <a:bodyPr anchorCtr="0" anchor="t" bIns="130025" lIns="130025" spcFirstLastPara="1" rIns="130025" wrap="square" tIns="130025">
            <a:noAutofit/>
          </a:bodyPr>
          <a:lstStyle/>
          <a:p>
            <a:pPr indent="0" lvl="0" marL="0" marR="0" rtl="0" algn="l">
              <a:lnSpc>
                <a:spcPct val="115000"/>
              </a:lnSpc>
              <a:spcBef>
                <a:spcPts val="0"/>
              </a:spcBef>
              <a:spcAft>
                <a:spcPts val="0"/>
              </a:spcAft>
              <a:buClr>
                <a:schemeClr val="dk1"/>
              </a:buClr>
              <a:buSzPts val="4300"/>
              <a:buFont typeface="Calibri"/>
              <a:buNone/>
            </a:pPr>
            <a:r>
              <a:rPr b="0" i="0" lang="en-GB" sz="1800" u="none" cap="none" strike="noStrike">
                <a:solidFill>
                  <a:schemeClr val="dk1"/>
                </a:solidFill>
                <a:latin typeface="Calibri"/>
                <a:ea typeface="Calibri"/>
                <a:cs typeface="Calibri"/>
                <a:sym typeface="Calibri"/>
              </a:rPr>
              <a:t>Recursos gratuitos para compartir la Palabra de Dios con los niños:</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GB" sz="1800" u="sng" cap="none" strike="noStrike">
                <a:solidFill>
                  <a:schemeClr val="hlink"/>
                </a:solidFill>
                <a:latin typeface="Calibri"/>
                <a:ea typeface="Calibri"/>
                <a:cs typeface="Calibri"/>
                <a:sym typeface="Calibri"/>
                <a:hlinkClick r:id="rId3"/>
              </a:rPr>
              <a:t>misionleccionesbiblicas.org</a:t>
            </a:r>
            <a:r>
              <a:rPr b="0" i="0" lang="en-GB" sz="1800" u="none" cap="none" strike="noStrike">
                <a:solidFill>
                  <a:schemeClr val="dk1"/>
                </a:solidFill>
                <a:latin typeface="Calibri"/>
                <a:ea typeface="Calibri"/>
                <a:cs typeface="Calibri"/>
                <a:sym typeface="Calibri"/>
              </a:rPr>
              <a:t> (en español)</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GB" sz="1800" u="sng" cap="none" strike="noStrike">
                <a:solidFill>
                  <a:schemeClr val="hlink"/>
                </a:solidFill>
                <a:latin typeface="Calibri"/>
                <a:ea typeface="Calibri"/>
                <a:cs typeface="Calibri"/>
                <a:sym typeface="Calibri"/>
                <a:hlinkClick r:id="rId4"/>
              </a:rPr>
              <a:t>www.missionbibleclass.org</a:t>
            </a:r>
            <a:r>
              <a:rPr b="0" i="0" lang="en-GB" sz="1800" u="none" cap="none" strike="noStrike">
                <a:solidFill>
                  <a:schemeClr val="dk1"/>
                </a:solidFill>
                <a:latin typeface="Calibri"/>
                <a:ea typeface="Calibri"/>
                <a:cs typeface="Calibri"/>
                <a:sym typeface="Calibri"/>
              </a:rPr>
              <a:t> (in English)</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4300"/>
              <a:buFont typeface="Calibri"/>
              <a:buNone/>
            </a:pPr>
            <a:r>
              <a:t/>
            </a:r>
            <a:endParaRPr b="0" i="0" sz="2800" u="none" cap="none" strike="noStrike">
              <a:solidFill>
                <a:schemeClr val="dk1"/>
              </a:solidFill>
              <a:latin typeface="Calibri"/>
              <a:ea typeface="Calibri"/>
              <a:cs typeface="Calibri"/>
              <a:sym typeface="Calibri"/>
            </a:endParaRPr>
          </a:p>
        </p:txBody>
      </p:sp>
      <p:pic>
        <p:nvPicPr>
          <p:cNvPr id="334" name="Google Shape;334;p47"/>
          <p:cNvPicPr preferRelativeResize="0"/>
          <p:nvPr/>
        </p:nvPicPr>
        <p:blipFill rotWithShape="1">
          <a:blip r:embed="rId5">
            <a:alphaModFix/>
          </a:blip>
          <a:srcRect b="0" l="0" r="0" t="0"/>
          <a:stretch/>
        </p:blipFill>
        <p:spPr>
          <a:xfrm>
            <a:off x="894080" y="6278720"/>
            <a:ext cx="3902080" cy="1567182"/>
          </a:xfrm>
          <a:prstGeom prst="rect">
            <a:avLst/>
          </a:prstGeom>
          <a:noFill/>
          <a:ln>
            <a:noFill/>
          </a:ln>
        </p:spPr>
      </p:pic>
      <p:sp>
        <p:nvSpPr>
          <p:cNvPr id="335" name="Google Shape;335;p47"/>
          <p:cNvSpPr txBox="1"/>
          <p:nvPr>
            <p:ph type="title"/>
          </p:nvPr>
        </p:nvSpPr>
        <p:spPr>
          <a:xfrm>
            <a:off x="894080" y="3560252"/>
            <a:ext cx="11847680" cy="2542507"/>
          </a:xfrm>
          <a:prstGeom prst="rect">
            <a:avLst/>
          </a:prstGeom>
          <a:noFill/>
          <a:ln>
            <a:noFill/>
          </a:ln>
        </p:spPr>
        <p:txBody>
          <a:bodyPr anchorCtr="0" anchor="ctr" bIns="130025" lIns="130025" spcFirstLastPara="1" rIns="130025" wrap="square" tIns="130025">
            <a:normAutofit fontScale="90000"/>
          </a:bodyPr>
          <a:lstStyle/>
          <a:p>
            <a:pPr indent="0" lvl="0" marL="0" rtl="0" algn="l">
              <a:lnSpc>
                <a:spcPct val="90000"/>
              </a:lnSpc>
              <a:spcBef>
                <a:spcPts val="0"/>
              </a:spcBef>
              <a:spcAft>
                <a:spcPts val="0"/>
              </a:spcAft>
              <a:buClr>
                <a:schemeClr val="dk1"/>
              </a:buClr>
              <a:buSzPct val="113043"/>
              <a:buFont typeface="Calibri"/>
              <a:buNone/>
            </a:pPr>
            <a:r>
              <a:rPr b="1" lang="en-GB" sz="2300"/>
              <a:t>Atribución: </a:t>
            </a:r>
            <a:r>
              <a:rPr lang="en-GB" sz="2300"/>
              <a:t>Esta ayuda visual fue construida por Mary Nelson </a:t>
            </a:r>
            <a:r>
              <a:rPr lang="en-GB" sz="2300" u="sng">
                <a:solidFill>
                  <a:schemeClr val="hlink"/>
                </a:solidFill>
                <a:hlinkClick r:id="rId6"/>
              </a:rPr>
              <a:t>www.missionbibleclass.org</a:t>
            </a:r>
            <a:r>
              <a:rPr lang="en-GB" sz="2300"/>
              <a:t>  utilizando:</a:t>
            </a:r>
            <a:endParaRPr sz="2300"/>
          </a:p>
          <a:p>
            <a:pPr indent="-431800" lvl="0" marL="647700" rtl="0" algn="l">
              <a:lnSpc>
                <a:spcPct val="100000"/>
              </a:lnSpc>
              <a:spcBef>
                <a:spcPts val="1400"/>
              </a:spcBef>
              <a:spcAft>
                <a:spcPts val="0"/>
              </a:spcAft>
              <a:buSzPct val="86956"/>
              <a:buChar char="●"/>
            </a:pPr>
            <a:r>
              <a:rPr lang="en-GB" sz="2300"/>
              <a:t>Recopilación de textos y diapositivas de Mary Nelson</a:t>
            </a:r>
            <a:endParaRPr sz="2300"/>
          </a:p>
          <a:p>
            <a:pPr indent="-448944" lvl="0" marL="647700" rtl="0" algn="l">
              <a:lnSpc>
                <a:spcPct val="100000"/>
              </a:lnSpc>
              <a:spcBef>
                <a:spcPts val="0"/>
              </a:spcBef>
              <a:spcAft>
                <a:spcPts val="0"/>
              </a:spcAft>
              <a:buSzPct val="100000"/>
              <a:buChar char="●"/>
            </a:pPr>
            <a:r>
              <a:rPr lang="en-GB" sz="2300"/>
              <a:t>Texto y diapositivas de Mary Nelson</a:t>
            </a:r>
            <a:endParaRPr sz="2300"/>
          </a:p>
          <a:p>
            <a:pPr indent="-431800" lvl="0" marL="647700" rtl="0" algn="l">
              <a:lnSpc>
                <a:spcPct val="100000"/>
              </a:lnSpc>
              <a:spcBef>
                <a:spcPts val="0"/>
              </a:spcBef>
              <a:spcAft>
                <a:spcPts val="0"/>
              </a:spcAft>
              <a:buSzPct val="86956"/>
              <a:buChar char="●"/>
            </a:pPr>
            <a:r>
              <a:rPr lang="en-GB" sz="2300"/>
              <a:t>Ilustraciones de Sweet Publishing </a:t>
            </a:r>
            <a:r>
              <a:rPr lang="en-GB" sz="2300" u="sng">
                <a:solidFill>
                  <a:schemeClr val="hlink"/>
                </a:solidFill>
                <a:hlinkClick r:id="rId7"/>
              </a:rPr>
              <a:t>http://sweetpublishing.com/</a:t>
            </a:r>
            <a:r>
              <a:rPr lang="en-GB" sz="2300"/>
              <a:t> </a:t>
            </a:r>
            <a:br>
              <a:rPr lang="en-GB" sz="2300"/>
            </a:br>
            <a:r>
              <a:rPr lang="en-GB" sz="2300"/>
              <a:t>Acceso a través de </a:t>
            </a:r>
            <a:r>
              <a:rPr lang="en-GB" sz="2300" u="sng">
                <a:solidFill>
                  <a:schemeClr val="hlink"/>
                </a:solidFill>
                <a:hlinkClick r:id="rId8"/>
              </a:rPr>
              <a:t>www.freebibleimages.org</a:t>
            </a:r>
            <a:r>
              <a:rPr lang="en-GB" sz="2300"/>
              <a:t>.</a:t>
            </a:r>
            <a:endParaRPr sz="2300"/>
          </a:p>
          <a:p>
            <a:pPr indent="0" lvl="0" marL="0" rtl="0" algn="l">
              <a:lnSpc>
                <a:spcPct val="100000"/>
              </a:lnSpc>
              <a:spcBef>
                <a:spcPts val="0"/>
              </a:spcBef>
              <a:spcAft>
                <a:spcPts val="0"/>
              </a:spcAft>
              <a:buNone/>
            </a:pPr>
            <a:r>
              <a:rPr b="1" lang="en-GB" sz="2300">
                <a:solidFill>
                  <a:srgbClr val="000000"/>
                </a:solidFill>
              </a:rPr>
              <a:t>A</a:t>
            </a:r>
            <a:r>
              <a:rPr b="1" lang="en-GB" sz="2300">
                <a:solidFill>
                  <a:srgbClr val="000000"/>
                </a:solidFill>
              </a:rPr>
              <a:t>lteración: </a:t>
            </a:r>
            <a:r>
              <a:rPr lang="en-GB" sz="2300">
                <a:solidFill>
                  <a:srgbClr val="000000"/>
                </a:solidFill>
              </a:rPr>
              <a:t>Texto añadido a la portada.  </a:t>
            </a:r>
            <a:endParaRPr sz="2300">
              <a:solidFill>
                <a:srgbClr val="000000"/>
              </a:solidFill>
            </a:endParaRPr>
          </a:p>
        </p:txBody>
      </p:sp>
      <p:pic>
        <p:nvPicPr>
          <p:cNvPr id="336" name="Google Shape;336;p47"/>
          <p:cNvPicPr preferRelativeResize="0"/>
          <p:nvPr/>
        </p:nvPicPr>
        <p:blipFill rotWithShape="1">
          <a:blip r:embed="rId9">
            <a:alphaModFix/>
          </a:blip>
          <a:srcRect b="0" l="0" r="0" t="0"/>
          <a:stretch/>
        </p:blipFill>
        <p:spPr>
          <a:xfrm>
            <a:off x="1002844" y="887360"/>
            <a:ext cx="3413760" cy="1194394"/>
          </a:xfrm>
          <a:prstGeom prst="rect">
            <a:avLst/>
          </a:prstGeom>
          <a:noFill/>
          <a:ln>
            <a:noFill/>
          </a:ln>
        </p:spPr>
      </p:pic>
      <p:sp>
        <p:nvSpPr>
          <p:cNvPr id="337" name="Google Shape;337;p47"/>
          <p:cNvSpPr txBox="1"/>
          <p:nvPr/>
        </p:nvSpPr>
        <p:spPr>
          <a:xfrm>
            <a:off x="894080" y="2292147"/>
            <a:ext cx="11030187" cy="1149440"/>
          </a:xfrm>
          <a:prstGeom prst="rect">
            <a:avLst/>
          </a:prstGeom>
          <a:noFill/>
          <a:ln>
            <a:noFill/>
          </a:ln>
        </p:spPr>
        <p:txBody>
          <a:bodyPr anchorCtr="0" anchor="t" bIns="130025" lIns="130025" spcFirstLastPara="1" rIns="130025" wrap="square" tIns="130025">
            <a:spAutoFit/>
          </a:bodyPr>
          <a:lstStyle/>
          <a:p>
            <a:pPr indent="0" lvl="0" marL="0" marR="0" rtl="0" algn="l">
              <a:lnSpc>
                <a:spcPct val="90000"/>
              </a:lnSpc>
              <a:spcBef>
                <a:spcPts val="0"/>
              </a:spcBef>
              <a:spcAft>
                <a:spcPts val="0"/>
              </a:spcAft>
              <a:buClr>
                <a:srgbClr val="000000"/>
              </a:buClr>
              <a:buSzPts val="2300"/>
              <a:buFont typeface="Arial"/>
              <a:buNone/>
            </a:pPr>
            <a:r>
              <a:rPr b="0" i="0" lang="en-GB" sz="2300" u="none" cap="none" strike="noStrike">
                <a:solidFill>
                  <a:srgbClr val="000000"/>
                </a:solidFill>
                <a:latin typeface="Calibri"/>
                <a:ea typeface="Calibri"/>
                <a:cs typeface="Calibri"/>
                <a:sym typeface="Calibri"/>
              </a:rPr>
              <a:t>Atribución/Reconocimiento-CompartirIgual 4.0 Internacional Deed, CC BY-SA 4.0</a:t>
            </a:r>
            <a:endParaRPr b="0" i="0" sz="23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t/>
            </a:r>
            <a:endParaRPr b="0" i="0" sz="21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rPr b="0" i="0" lang="en-GB" sz="2000" u="sng" cap="none" strike="noStrike">
                <a:solidFill>
                  <a:schemeClr val="hlink"/>
                </a:solidFill>
                <a:latin typeface="Calibri"/>
                <a:ea typeface="Calibri"/>
                <a:cs typeface="Calibri"/>
                <a:sym typeface="Calibri"/>
                <a:hlinkClick r:id="rId10"/>
              </a:rPr>
              <a:t>https://creativecommons.org/licenses/by-sa/4.0/deed.es</a:t>
            </a:r>
            <a:r>
              <a:rPr b="0" i="0" lang="en-GB" sz="2000" u="none" cap="none" strike="noStrike">
                <a:solidFill>
                  <a:srgbClr val="000000"/>
                </a:solidFill>
                <a:latin typeface="Calibri"/>
                <a:ea typeface="Calibri"/>
                <a:cs typeface="Calibri"/>
                <a:sym typeface="Calibri"/>
              </a:rPr>
              <a:t> </a:t>
            </a:r>
            <a:endParaRPr b="1" i="0" sz="2000" u="none" cap="none" strike="noStrike">
              <a:solidFill>
                <a:srgbClr val="000000"/>
              </a:solidFill>
              <a:latin typeface="Calibri"/>
              <a:ea typeface="Calibri"/>
              <a:cs typeface="Calibri"/>
              <a:sym typeface="Calibri"/>
            </a:endParaRPr>
          </a:p>
        </p:txBody>
      </p:sp>
      <p:sp>
        <p:nvSpPr>
          <p:cNvPr id="338" name="Google Shape;338;p47"/>
          <p:cNvSpPr txBox="1"/>
          <p:nvPr/>
        </p:nvSpPr>
        <p:spPr>
          <a:xfrm>
            <a:off x="5570286" y="1375839"/>
            <a:ext cx="6354000" cy="705900"/>
          </a:xfrm>
          <a:prstGeom prst="rect">
            <a:avLst/>
          </a:prstGeom>
          <a:solidFill>
            <a:schemeClr val="accent4"/>
          </a:solidFill>
          <a:ln>
            <a:noFill/>
          </a:ln>
        </p:spPr>
        <p:txBody>
          <a:bodyPr anchorCtr="0" anchor="t" bIns="130025" lIns="130025" spcFirstLastPara="1" rIns="130025" wrap="square" tIns="130025">
            <a:spAutoFit/>
          </a:bodyPr>
          <a:lstStyle/>
          <a:p>
            <a:pPr indent="0" lvl="0" marL="0" marR="0" rtl="0" algn="ctr">
              <a:lnSpc>
                <a:spcPct val="90000"/>
              </a:lnSpc>
              <a:spcBef>
                <a:spcPts val="0"/>
              </a:spcBef>
              <a:spcAft>
                <a:spcPts val="0"/>
              </a:spcAft>
              <a:buClr>
                <a:srgbClr val="000000"/>
              </a:buClr>
              <a:buSzPts val="2300"/>
              <a:buFont typeface="Arial"/>
              <a:buNone/>
            </a:pPr>
            <a:r>
              <a:rPr b="0" i="0" lang="en-GB" sz="1600" u="none" cap="none" strike="noStrike">
                <a:solidFill>
                  <a:srgbClr val="000000"/>
                </a:solidFill>
                <a:latin typeface="Calibri"/>
                <a:ea typeface="Calibri"/>
                <a:cs typeface="Calibri"/>
                <a:sym typeface="Calibri"/>
              </a:rPr>
              <a:t>Puede descargar este pase de diapositivas de</a:t>
            </a:r>
            <a:r>
              <a:rPr b="1" i="0" lang="en-GB" sz="1600" u="none" cap="none" strike="noStrike">
                <a:solidFill>
                  <a:srgbClr val="000000"/>
                </a:solidFill>
                <a:latin typeface="Calibri"/>
                <a:ea typeface="Calibri"/>
                <a:cs typeface="Calibri"/>
                <a:sym typeface="Calibri"/>
              </a:rPr>
              <a:t> </a:t>
            </a:r>
            <a:r>
              <a:rPr b="1" i="0" lang="en-GB" sz="1600" u="sng" cap="none" strike="noStrike">
                <a:solidFill>
                  <a:schemeClr val="hlink"/>
                </a:solidFill>
                <a:latin typeface="Calibri"/>
                <a:ea typeface="Calibri"/>
                <a:cs typeface="Calibri"/>
                <a:sym typeface="Calibri"/>
                <a:hlinkClick r:id="rId11"/>
              </a:rPr>
              <a:t>misionleccionesbiblicas.org</a:t>
            </a:r>
            <a:r>
              <a:rPr b="1" i="0" lang="en-GB" sz="1600" u="none" cap="none" strike="noStrike">
                <a:solidFill>
                  <a:srgbClr val="000000"/>
                </a:solidFill>
                <a:latin typeface="Calibri"/>
                <a:ea typeface="Calibri"/>
                <a:cs typeface="Calibri"/>
                <a:sym typeface="Calibri"/>
              </a:rPr>
              <a:t>.</a:t>
            </a:r>
            <a:endParaRPr b="1" i="0" sz="1600" u="none" cap="none" strike="noStrike">
              <a:solidFill>
                <a:srgbClr val="000000"/>
              </a:solidFill>
              <a:latin typeface="Calibri"/>
              <a:ea typeface="Calibri"/>
              <a:cs typeface="Calibri"/>
              <a:sym typeface="Calibri"/>
            </a:endParaRPr>
          </a:p>
        </p:txBody>
      </p:sp>
      <p:sp>
        <p:nvSpPr>
          <p:cNvPr id="339" name="Google Shape;339;p47"/>
          <p:cNvSpPr txBox="1"/>
          <p:nvPr/>
        </p:nvSpPr>
        <p:spPr>
          <a:xfrm>
            <a:off x="4796160" y="9040142"/>
            <a:ext cx="7352320" cy="519253"/>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a:t>
            </a:r>
            <a:r>
              <a:rPr lang="en-GB" sz="1400">
                <a:latin typeface="Calibri"/>
                <a:ea typeface="Calibri"/>
                <a:cs typeface="Calibri"/>
                <a:sym typeface="Calibri"/>
              </a:rPr>
              <a:t>    </a:t>
            </a:r>
            <a:r>
              <a:rPr lang="en-GB">
                <a:latin typeface="Calibri"/>
                <a:ea typeface="Calibri"/>
                <a:cs typeface="Calibri"/>
                <a:sym typeface="Calibri"/>
              </a:rPr>
              <a:t>Caín y Abel</a:t>
            </a:r>
            <a:endParaRPr sz="1400">
              <a:latin typeface="Calibri"/>
              <a:ea typeface="Calibri"/>
              <a:cs typeface="Calibri"/>
              <a:sym typeface="Calibri"/>
            </a:endParaRPr>
          </a:p>
        </p:txBody>
      </p:sp>
      <p:sp>
        <p:nvSpPr>
          <p:cNvPr id="340" name="Google Shape;340;p47"/>
          <p:cNvSpPr txBox="1"/>
          <p:nvPr/>
        </p:nvSpPr>
        <p:spPr>
          <a:xfrm>
            <a:off x="12148305" y="9048788"/>
            <a:ext cx="705280" cy="519253"/>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36"/>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43" name="Google Shape;243;p36"/>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Caín y Abel</a:t>
            </a:r>
            <a:endParaRPr sz="1400">
              <a:solidFill>
                <a:schemeClr val="lt1"/>
              </a:solidFill>
              <a:latin typeface="Calibri"/>
              <a:ea typeface="Calibri"/>
              <a:cs typeface="Calibri"/>
              <a:sym typeface="Calibri"/>
            </a:endParaRPr>
          </a:p>
        </p:txBody>
      </p:sp>
      <p:sp>
        <p:nvSpPr>
          <p:cNvPr id="244" name="Google Shape;244;p36"/>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37"/>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51" name="Google Shape;251;p37"/>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Caín y Abel</a:t>
            </a:r>
            <a:endParaRPr sz="1400">
              <a:solidFill>
                <a:schemeClr val="lt1"/>
              </a:solidFill>
              <a:latin typeface="Calibri"/>
              <a:ea typeface="Calibri"/>
              <a:cs typeface="Calibri"/>
              <a:sym typeface="Calibri"/>
            </a:endParaRPr>
          </a:p>
        </p:txBody>
      </p:sp>
      <p:sp>
        <p:nvSpPr>
          <p:cNvPr id="252" name="Google Shape;252;p37"/>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38"/>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59" name="Google Shape;259;p38"/>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Caín y Abel</a:t>
            </a:r>
            <a:endParaRPr sz="1400">
              <a:solidFill>
                <a:schemeClr val="lt1"/>
              </a:solidFill>
              <a:latin typeface="Calibri"/>
              <a:ea typeface="Calibri"/>
              <a:cs typeface="Calibri"/>
              <a:sym typeface="Calibri"/>
            </a:endParaRPr>
          </a:p>
        </p:txBody>
      </p:sp>
      <p:sp>
        <p:nvSpPr>
          <p:cNvPr id="260" name="Google Shape;260;p38"/>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39"/>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67" name="Google Shape;267;p39"/>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Caín y Abel</a:t>
            </a:r>
            <a:endParaRPr sz="1400">
              <a:solidFill>
                <a:schemeClr val="lt1"/>
              </a:solidFill>
              <a:latin typeface="Calibri"/>
              <a:ea typeface="Calibri"/>
              <a:cs typeface="Calibri"/>
              <a:sym typeface="Calibri"/>
            </a:endParaRPr>
          </a:p>
        </p:txBody>
      </p:sp>
      <p:sp>
        <p:nvSpPr>
          <p:cNvPr id="268" name="Google Shape;268;p39"/>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p40"/>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75" name="Google Shape;275;p40"/>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Caín y Abel</a:t>
            </a:r>
            <a:endParaRPr sz="1400">
              <a:solidFill>
                <a:schemeClr val="lt1"/>
              </a:solidFill>
              <a:latin typeface="Calibri"/>
              <a:ea typeface="Calibri"/>
              <a:cs typeface="Calibri"/>
              <a:sym typeface="Calibri"/>
            </a:endParaRPr>
          </a:p>
        </p:txBody>
      </p:sp>
      <p:sp>
        <p:nvSpPr>
          <p:cNvPr id="276" name="Google Shape;276;p40"/>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id="282" name="Google Shape;282;p41"/>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83" name="Google Shape;283;p41"/>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Caín y Abel</a:t>
            </a:r>
            <a:endParaRPr sz="1400">
              <a:latin typeface="Calibri"/>
              <a:ea typeface="Calibri"/>
              <a:cs typeface="Calibri"/>
              <a:sym typeface="Calibri"/>
            </a:endParaRPr>
          </a:p>
        </p:txBody>
      </p:sp>
      <p:sp>
        <p:nvSpPr>
          <p:cNvPr id="284" name="Google Shape;284;p41"/>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p42"/>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91" name="Google Shape;291;p42"/>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Caín y Abel</a:t>
            </a:r>
            <a:endParaRPr sz="1400">
              <a:latin typeface="Calibri"/>
              <a:ea typeface="Calibri"/>
              <a:cs typeface="Calibri"/>
              <a:sym typeface="Calibri"/>
            </a:endParaRPr>
          </a:p>
        </p:txBody>
      </p:sp>
      <p:sp>
        <p:nvSpPr>
          <p:cNvPr id="292" name="Google Shape;292;p42"/>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id="298" name="Google Shape;298;p43"/>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99" name="Google Shape;299;p43"/>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Caín y Abel</a:t>
            </a:r>
            <a:endParaRPr sz="1400">
              <a:latin typeface="Calibri"/>
              <a:ea typeface="Calibri"/>
              <a:cs typeface="Calibri"/>
              <a:sym typeface="Calibri"/>
            </a:endParaRPr>
          </a:p>
        </p:txBody>
      </p:sp>
      <p:sp>
        <p:nvSpPr>
          <p:cNvPr id="300" name="Google Shape;300;p43"/>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