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600"/>
              </a:spcAft>
              <a:buClr>
                <a:schemeClr val="dk1"/>
              </a:buClr>
              <a:buSzPts val="1100"/>
              <a:buFont typeface="Arial"/>
              <a:buNone/>
            </a:pPr>
            <a:r>
              <a:rPr lang="en">
                <a:latin typeface="Calibri"/>
                <a:ea typeface="Calibri"/>
                <a:cs typeface="Calibri"/>
                <a:sym typeface="Calibri"/>
              </a:rPr>
              <a:t>1. Portada: Curación del hijo de un noble ( Juan 4:46-54)</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4d0b0a1316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4d0b0a1316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d0b0a1316_0_9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34d0b0a1316_0_9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4d0b0a1316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9" name="Google Shape;159;g34d0b0a1316_0_9: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160" name="Google Shape;160;g34d0b0a1316_0_9: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2. El hijo de un funcionario real estaba enfermo con fiebre. Aunque el padre del joven era un hombre muy importante, no había nada que se pudiera hacer para que su hijo sanara. El niño estaba tan enfermo que iba a morir.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3. El padre estaba muy preocupado por su hijo y necesitaba encontrar a alguien que pudiera ayudarlo. Tal vez el maestro, Jesús, podría ayudar. La gente decía que Jesús viajaba de ciudad en ciudad enseñando a las personas acerca de Dios y realizando milagros. Algunos decían que Jesús incluso podía sanar a los enfermos.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4. Fue entonces cuando el funcionario real escuchó que Jesús estaba en la ciudad de Caná. El niño y su padre vivían en la ciudad de Capernaúm, junto al mar de Galilea, por lo que el viaje a Caná tomaría todo el día caminando. Pero esto era tan importante que la distancia no le importó al padre. Salió de inmediato para buscar a Jesús. Sabía que, si Jesús iba a su casa, podría sanar a su hijo.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5. Así que el padre viajó hasta Caná para encontrar a Jesús. Como funcionario real, estaba acostumbrado a dar órdenes y decirles a los demás qué hacer. Sin embargo, cuando llegó a Jesús, no le dio órdenes. En lugar de eso, le suplicó que viajara con él a Capernaúm para sanar a su hijo.</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Aunque Jesús podía sanar a las personas, sabía que lo más importante era que escucharan las palabras que decía sobre Dios. —¿Necesito hacer milagros para que crean en mis palabras? — preguntó.</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Pero el único pensamiento del hombre era su hijo. —¡Por favor! Debes viajar conmigo a Capernaúm y venir a mi casa antes de que mi hijo muera, — suplicó.</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Pero Jesús no fue a la casa del hombre. Sorprendió al funcionario real diciéndole que regresara a su hogar. —Tu hijo vivirá. — Cuando Jesús dijo esto, el hombre SÍ creyó en sus palabras. Inmediatamente emprendió el viaje de regreso a Capernaúm. Era la una de la tarde cuando Jesús dijo estas palabras.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6. En el camino de regreso a su casa, los sirvientes del hombre lo encontraron en el camino.      —¡Tu hijo está vivo! — exclamaron. —¡Su fiebre desapareció!</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El padre se llenó de alegría al escuchar esta gran noticia. —Tengo una pregunta para ustedes. ¿A qué hora desapareció la fiebre?</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¿Qué hora crees que dijeron los sirvientes? Dijeron: —La fiebre desapareció a la una de la tarde.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7. La una de la tarde era exactamente el momento en que Jesús había dicho las palabras: “Tu hijo vivirá.” El funcionario real y todos en su casa ahora creían que las palabras de Jesús siempre eran verdaderas.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8. Jesús dijo esas palabras cuando estaba en Caná, mientras que el hijo estaba lejos, en Capernaúm. Jesús sanó al niño, aunque estaba a gran distancia.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a:solidFill>
                  <a:schemeClr val="dk1"/>
                </a:solidFill>
                <a:latin typeface="Calibri"/>
                <a:ea typeface="Calibri"/>
                <a:cs typeface="Calibri"/>
                <a:sym typeface="Calibri"/>
              </a:rPr>
              <a:t>9. ¿Conoces a alguien que esté lejos de ti? Jesús también se preocupa por esa persona. Las palabras de Jesús son importantes para todas las personas, sin importar cuán lejos estén.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1"/>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0" name="Google Shape;50;p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2"/>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12"/>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4" name="Google Shape;54;p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28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8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8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8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8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8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8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8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800"/>
              <a:buNone/>
              <a:defRPr b="0" i="0" sz="4400" u="none" cap="none" strike="noStrike">
                <a:solidFill>
                  <a:schemeClr val="dk1"/>
                </a:solidFill>
                <a:latin typeface="Calibri"/>
                <a:ea typeface="Calibri"/>
                <a:cs typeface="Calibri"/>
                <a:sym typeface="Calibri"/>
              </a:defRPr>
            </a:lvl9pPr>
          </a:lstStyle>
          <a:p/>
        </p:txBody>
      </p:sp>
      <p:sp>
        <p:nvSpPr>
          <p:cNvPr id="19" name="Google Shape;19;p4"/>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15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280"/>
              </a:spcBef>
              <a:spcAft>
                <a:spcPts val="0"/>
              </a:spcAft>
              <a:buClr>
                <a:schemeClr val="dk1"/>
              </a:buClr>
              <a:buSzPts val="18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15000"/>
              </a:lnSpc>
              <a:spcBef>
                <a:spcPts val="24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15000"/>
              </a:lnSpc>
              <a:spcBef>
                <a:spcPts val="200"/>
              </a:spcBef>
              <a:spcAft>
                <a:spcPts val="0"/>
              </a:spcAft>
              <a:buClr>
                <a:schemeClr val="dk1"/>
              </a:buClr>
              <a:buSzPts val="1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15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15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15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15000"/>
              </a:lnSpc>
              <a:spcBef>
                <a:spcPts val="160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15000"/>
              </a:lnSpc>
              <a:spcBef>
                <a:spcPts val="160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15000"/>
              </a:lnSpc>
              <a:spcBef>
                <a:spcPts val="1600"/>
              </a:spcBef>
              <a:spcAft>
                <a:spcPts val="1600"/>
              </a:spcAft>
              <a:buClr>
                <a:schemeClr val="dk1"/>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21" name="Google Shape;21;p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22" name="Google Shape;22;p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23" name="Google Shape;23;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5"/>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8"/>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7" name="Google Shape;37;p8"/>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9"/>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1" name="Google Shape;41;p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1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0"/>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10"/>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10"/>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7" name="Google Shape;47;p1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png"/><Relationship Id="rId12" Type="http://schemas.openxmlformats.org/officeDocument/2006/relationships/hyperlink" Target="https://misionleccionesbiblicas.org/" TargetMode="External"/><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1.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62" name="Google Shape;62;p14"/>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p>
        </p:txBody>
      </p:sp>
      <p:pic>
        <p:nvPicPr>
          <p:cNvPr id="63" name="Google Shape;63;p14" title="10.01 Sanación del hijo de un noble_Cover.png"/>
          <p:cNvPicPr preferRelativeResize="0"/>
          <p:nvPr/>
        </p:nvPicPr>
        <p:blipFill rotWithShape="1">
          <a:blip r:embed="rId3">
            <a:alphaModFix/>
          </a:blip>
          <a:srcRect b="0" l="0" r="0" t="0"/>
          <a:stretch/>
        </p:blipFill>
        <p:spPr>
          <a:xfrm>
            <a:off x="0" y="-24"/>
            <a:ext cx="9144000" cy="6858000"/>
          </a:xfrm>
          <a:prstGeom prst="rect">
            <a:avLst/>
          </a:prstGeom>
          <a:noFill/>
          <a:ln>
            <a:noFill/>
          </a:ln>
        </p:spPr>
      </p:pic>
      <p:sp>
        <p:nvSpPr>
          <p:cNvPr id="64" name="Google Shape;64;p14"/>
          <p:cNvSpPr txBox="1"/>
          <p:nvPr>
            <p:ph idx="11" type="ftr"/>
          </p:nvPr>
        </p:nvSpPr>
        <p:spPr>
          <a:xfrm>
            <a:off x="3124200" y="6356350"/>
            <a:ext cx="56235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endParaRPr sz="9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
              <a:t>Notas para las diapositivas</a:t>
            </a:r>
            <a:r>
              <a:rPr b="1" i="0" lang="en" sz="2000" u="none" cap="none" strike="noStrike">
                <a:solidFill>
                  <a:schemeClr val="dk1"/>
                </a:solidFill>
                <a:latin typeface="Calibri"/>
                <a:ea typeface="Calibri"/>
                <a:cs typeface="Calibri"/>
                <a:sym typeface="Calibri"/>
              </a:rPr>
              <a:t> 1</a:t>
            </a:r>
            <a:endParaRPr b="1" i="0" sz="2000" u="none" cap="none" strike="noStrike">
              <a:solidFill>
                <a:schemeClr val="dk1"/>
              </a:solidFill>
              <a:latin typeface="Calibri"/>
              <a:ea typeface="Calibri"/>
              <a:cs typeface="Calibri"/>
              <a:sym typeface="Calibri"/>
            </a:endParaRPr>
          </a:p>
        </p:txBody>
      </p:sp>
      <p:sp>
        <p:nvSpPr>
          <p:cNvPr id="142" name="Google Shape;142;p23"/>
          <p:cNvSpPr txBox="1"/>
          <p:nvPr>
            <p:ph idx="2" type="body"/>
          </p:nvPr>
        </p:nvSpPr>
        <p:spPr>
          <a:xfrm>
            <a:off x="495300" y="892725"/>
            <a:ext cx="37764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t>1. Portada: Curación del hijo de un noble ( Juan 4:46-54)  </a:t>
            </a:r>
            <a:endParaRPr sz="1100"/>
          </a:p>
          <a:p>
            <a:pPr indent="0" lvl="0" marL="0" rtl="0" algn="l">
              <a:lnSpc>
                <a:spcPct val="100000"/>
              </a:lnSpc>
              <a:spcBef>
                <a:spcPts val="1200"/>
              </a:spcBef>
              <a:spcAft>
                <a:spcPts val="0"/>
              </a:spcAft>
              <a:buClr>
                <a:schemeClr val="dk1"/>
              </a:buClr>
              <a:buSzPts val="1100"/>
              <a:buFont typeface="Arial"/>
              <a:buNone/>
            </a:pPr>
            <a:r>
              <a:t/>
            </a:r>
            <a:endParaRPr sz="1100"/>
          </a:p>
          <a:p>
            <a:pPr indent="0" lvl="0" marL="0" rtl="0" algn="l">
              <a:lnSpc>
                <a:spcPct val="100000"/>
              </a:lnSpc>
              <a:spcBef>
                <a:spcPts val="1200"/>
              </a:spcBef>
              <a:spcAft>
                <a:spcPts val="0"/>
              </a:spcAft>
              <a:buClr>
                <a:schemeClr val="dk1"/>
              </a:buClr>
              <a:buSzPts val="1100"/>
              <a:buFont typeface="Arial"/>
              <a:buNone/>
            </a:pPr>
            <a:r>
              <a:rPr lang="en" sz="1100"/>
              <a:t>2. El hijo de un funcionario real estaba enfermo con fiebre. Aunque el padre del joven era un hombre muy importante, no había nada que se pudiera hacer para que su hijo sanara. El niño estaba tan enfermo que iba a morir.</a:t>
            </a:r>
            <a:endParaRPr sz="1100"/>
          </a:p>
          <a:p>
            <a:pPr indent="0" lvl="0" marL="0" rtl="0" algn="l">
              <a:lnSpc>
                <a:spcPct val="100000"/>
              </a:lnSpc>
              <a:spcBef>
                <a:spcPts val="1200"/>
              </a:spcBef>
              <a:spcAft>
                <a:spcPts val="0"/>
              </a:spcAft>
              <a:buClr>
                <a:schemeClr val="dk1"/>
              </a:buClr>
              <a:buSzPts val="1100"/>
              <a:buFont typeface="Arial"/>
              <a:buNone/>
            </a:pPr>
            <a:r>
              <a:t/>
            </a:r>
            <a:endParaRPr sz="1100"/>
          </a:p>
          <a:p>
            <a:pPr indent="0" lvl="0" marL="0" rtl="0" algn="l">
              <a:lnSpc>
                <a:spcPct val="100000"/>
              </a:lnSpc>
              <a:spcBef>
                <a:spcPts val="1200"/>
              </a:spcBef>
              <a:spcAft>
                <a:spcPts val="0"/>
              </a:spcAft>
              <a:buClr>
                <a:schemeClr val="dk1"/>
              </a:buClr>
              <a:buSzPts val="1100"/>
              <a:buFont typeface="Arial"/>
              <a:buNone/>
            </a:pPr>
            <a:r>
              <a:rPr lang="en" sz="1100"/>
              <a:t>3. El padre estaba muy preocupado por su hijo y necesitaba encontrar a alguien que pudiera ayudarlo. Tal vez el maestro, Jesús, podría ayudar. La gente decía que Jesús viajaba de ciudad en ciudad enseñando a las personas acerca de Dios y realizando milagros. Algunos decían que Jesús incluso podía sanar a los enfermos.</a:t>
            </a:r>
            <a:endParaRPr sz="1100"/>
          </a:p>
          <a:p>
            <a:pPr indent="0" lvl="0" marL="0" rtl="0" algn="l">
              <a:lnSpc>
                <a:spcPct val="100000"/>
              </a:lnSpc>
              <a:spcBef>
                <a:spcPts val="1200"/>
              </a:spcBef>
              <a:spcAft>
                <a:spcPts val="0"/>
              </a:spcAft>
              <a:buClr>
                <a:schemeClr val="dk1"/>
              </a:buClr>
              <a:buSzPts val="1100"/>
              <a:buFont typeface="Arial"/>
              <a:buNone/>
            </a:pPr>
            <a:r>
              <a:t/>
            </a:r>
            <a:endParaRPr sz="1100"/>
          </a:p>
          <a:p>
            <a:pPr indent="0" lvl="0" marL="0" rtl="0" algn="l">
              <a:lnSpc>
                <a:spcPct val="100000"/>
              </a:lnSpc>
              <a:spcBef>
                <a:spcPts val="1200"/>
              </a:spcBef>
              <a:spcAft>
                <a:spcPts val="1200"/>
              </a:spcAft>
              <a:buClr>
                <a:schemeClr val="dk1"/>
              </a:buClr>
              <a:buSzPts val="1100"/>
              <a:buFont typeface="Arial"/>
              <a:buNone/>
            </a:pPr>
            <a:r>
              <a:rPr lang="en" sz="1100"/>
              <a:t>4. Fue entonces cuando el funcionario real escuchó que Jesús estaba en la ciudad de Caná. El niño y su padre vivían en la ciudad de Capernaúm, junto al mar de Galilea, por lo que el viaje a Caná tomaría todo el día caminando. Pero esto era tan importante que la distancia no le importó al padre. Salió de inmediato para buscar a Jesús. Sabía que, si Jesús iba a su casa, podría sanar a su hijo.</a:t>
            </a:r>
            <a:endParaRPr sz="1100"/>
          </a:p>
        </p:txBody>
      </p:sp>
      <p:sp>
        <p:nvSpPr>
          <p:cNvPr id="143" name="Google Shape;143;p23"/>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144" name="Google Shape;144;p23"/>
          <p:cNvSpPr/>
          <p:nvPr/>
        </p:nvSpPr>
        <p:spPr>
          <a:xfrm>
            <a:off x="4728625" y="892725"/>
            <a:ext cx="37764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5. Así que el padre viajó hasta Caná para encontrar a Jesús. Como funcionario real, estaba acostumbrado a dar órdenes y decirles a los demás qué hacer. Sin embargo, cuando llegó a Jesús, no le dio órdenes. En lugar de eso, le suplicó que viajara con él a Capernaúm para sanar a su hijo.</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Aunque Jesús podía sanar a las personas, sabía que lo más importante era que escucharan las palabras que decía sobre Dios. —¿Necesito hacer milagros para que crean en mis palabras? — preguntó.</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Pero el único pensamiento del hombre era su hijo. —¡Por favor! Debes viajar conmigo a Capernaúm y venir a mi casa antes de que mi hijo muera, — suplicó.</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Pero Jesús no fue a la casa del hombre. Sorprendió al funcionario real diciéndole que regresara a su hogar. —Tu hijo vivirá. — Cuando Jesús dijo esto, el hombre SÍ creyó en sus palabras. Inmediatamente emprendió el viaje de regreso a Capernaúm. Era la una de la tarde cuando Jesús dijo estas palabras.</a:t>
            </a:r>
            <a:endParaRPr sz="1100">
              <a:solidFill>
                <a:schemeClr val="dk1"/>
              </a:solidFill>
              <a:latin typeface="Calibri"/>
              <a:ea typeface="Calibri"/>
              <a:cs typeface="Calibri"/>
              <a:sym typeface="Calibri"/>
            </a:endParaRPr>
          </a:p>
        </p:txBody>
      </p:sp>
      <p:sp>
        <p:nvSpPr>
          <p:cNvPr id="145" name="Google Shape;145;p2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t>Sanación del hijo de un noble</a:t>
            </a:r>
            <a:endParaRPr sz="900">
              <a:solidFill>
                <a:schemeClr val="dk1"/>
              </a:solidFill>
              <a:latin typeface="Calibri"/>
              <a:ea typeface="Calibri"/>
              <a:cs typeface="Calibri"/>
              <a:sym typeface="Calibri"/>
            </a:endParaRPr>
          </a:p>
        </p:txBody>
      </p:sp>
      <p:sp>
        <p:nvSpPr>
          <p:cNvPr id="146" name="Google Shape;146;p2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
              <a:t>Notas para las diapositivas</a:t>
            </a:r>
            <a:r>
              <a:rPr b="1" i="0" lang="en" sz="2000" u="none" cap="none" strike="noStrike">
                <a:solidFill>
                  <a:schemeClr val="dk1"/>
                </a:solidFill>
                <a:latin typeface="Calibri"/>
                <a:ea typeface="Calibri"/>
                <a:cs typeface="Calibri"/>
                <a:sym typeface="Calibri"/>
              </a:rPr>
              <a:t> </a:t>
            </a:r>
            <a:r>
              <a:rPr lang="en"/>
              <a:t>2</a:t>
            </a:r>
            <a:endParaRPr b="1" i="0" sz="2000" u="none" cap="none" strike="noStrike">
              <a:solidFill>
                <a:schemeClr val="dk1"/>
              </a:solidFill>
              <a:latin typeface="Calibri"/>
              <a:ea typeface="Calibri"/>
              <a:cs typeface="Calibri"/>
              <a:sym typeface="Calibri"/>
            </a:endParaRPr>
          </a:p>
        </p:txBody>
      </p:sp>
      <p:sp>
        <p:nvSpPr>
          <p:cNvPr id="152" name="Google Shape;152;p24"/>
          <p:cNvSpPr txBox="1"/>
          <p:nvPr>
            <p:ph idx="2" type="body"/>
          </p:nvPr>
        </p:nvSpPr>
        <p:spPr>
          <a:xfrm>
            <a:off x="495300" y="892725"/>
            <a:ext cx="37764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t>6. En el camino de regreso a su casa, los sirvientes del hombre lo encontraron en el camino.      —¡Tu hijo está vivo! — exclamaron. —¡Su fiebre desapareció!</a:t>
            </a:r>
            <a:endParaRPr sz="1100"/>
          </a:p>
          <a:p>
            <a:pPr indent="0" lvl="0" marL="0" rtl="0" algn="l">
              <a:lnSpc>
                <a:spcPct val="100000"/>
              </a:lnSpc>
              <a:spcBef>
                <a:spcPts val="1200"/>
              </a:spcBef>
              <a:spcAft>
                <a:spcPts val="0"/>
              </a:spcAft>
              <a:buClr>
                <a:schemeClr val="dk1"/>
              </a:buClr>
              <a:buSzPts val="1100"/>
              <a:buFont typeface="Arial"/>
              <a:buNone/>
            </a:pPr>
            <a:r>
              <a:rPr lang="en" sz="1100"/>
              <a:t>El padre se llenó de alegría al escuchar esta gran noticia. —Tengo una pregunta para ustedes. ¿A qué hora desapareció la fiebre?</a:t>
            </a:r>
            <a:endParaRPr sz="1100"/>
          </a:p>
          <a:p>
            <a:pPr indent="0" lvl="0" marL="0" rtl="0" algn="l">
              <a:lnSpc>
                <a:spcPct val="100000"/>
              </a:lnSpc>
              <a:spcBef>
                <a:spcPts val="1200"/>
              </a:spcBef>
              <a:spcAft>
                <a:spcPts val="0"/>
              </a:spcAft>
              <a:buClr>
                <a:schemeClr val="dk1"/>
              </a:buClr>
              <a:buSzPts val="1100"/>
              <a:buFont typeface="Arial"/>
              <a:buNone/>
            </a:pPr>
            <a:r>
              <a:rPr lang="en" sz="1100"/>
              <a:t>¿Qué hora crees que dijeron los sirvientes? Dijeron: —La fiebre desapareció a la una de la tarde.</a:t>
            </a:r>
            <a:endParaRPr sz="1100"/>
          </a:p>
          <a:p>
            <a:pPr indent="0" lvl="0" marL="0" rtl="0" algn="l">
              <a:lnSpc>
                <a:spcPct val="100000"/>
              </a:lnSpc>
              <a:spcBef>
                <a:spcPts val="1200"/>
              </a:spcBef>
              <a:spcAft>
                <a:spcPts val="0"/>
              </a:spcAft>
              <a:buClr>
                <a:schemeClr val="dk1"/>
              </a:buClr>
              <a:buSzPts val="1100"/>
              <a:buFont typeface="Arial"/>
              <a:buNone/>
            </a:pPr>
            <a:r>
              <a:t/>
            </a:r>
            <a:endParaRPr sz="1100"/>
          </a:p>
          <a:p>
            <a:pPr indent="0" lvl="0" marL="0" rtl="0" algn="l">
              <a:lnSpc>
                <a:spcPct val="100000"/>
              </a:lnSpc>
              <a:spcBef>
                <a:spcPts val="1200"/>
              </a:spcBef>
              <a:spcAft>
                <a:spcPts val="0"/>
              </a:spcAft>
              <a:buClr>
                <a:schemeClr val="dk1"/>
              </a:buClr>
              <a:buSzPts val="1100"/>
              <a:buFont typeface="Arial"/>
              <a:buNone/>
            </a:pPr>
            <a:r>
              <a:rPr lang="en" sz="1100"/>
              <a:t>7. La una de la tarde era exactamente el momento en que Jesús había dicho las palabras: “Tu hijo vivirá.” El funcionario real y todos en su casa ahora creían que las palabras de Jesús siempre eran verdaderas.</a:t>
            </a:r>
            <a:endParaRPr sz="1100"/>
          </a:p>
          <a:p>
            <a:pPr indent="0" lvl="0" marL="0" rtl="0" algn="l">
              <a:lnSpc>
                <a:spcPct val="100000"/>
              </a:lnSpc>
              <a:spcBef>
                <a:spcPts val="1200"/>
              </a:spcBef>
              <a:spcAft>
                <a:spcPts val="0"/>
              </a:spcAft>
              <a:buClr>
                <a:schemeClr val="dk1"/>
              </a:buClr>
              <a:buSzPts val="1100"/>
              <a:buFont typeface="Arial"/>
              <a:buNone/>
            </a:pPr>
            <a:r>
              <a:t/>
            </a:r>
            <a:endParaRPr sz="1100"/>
          </a:p>
          <a:p>
            <a:pPr indent="0" lvl="0" marL="0" rtl="0" algn="l">
              <a:lnSpc>
                <a:spcPct val="100000"/>
              </a:lnSpc>
              <a:spcBef>
                <a:spcPts val="1200"/>
              </a:spcBef>
              <a:spcAft>
                <a:spcPts val="0"/>
              </a:spcAft>
              <a:buClr>
                <a:schemeClr val="dk1"/>
              </a:buClr>
              <a:buSzPts val="1100"/>
              <a:buFont typeface="Arial"/>
              <a:buNone/>
            </a:pPr>
            <a:r>
              <a:rPr lang="en" sz="1100"/>
              <a:t>8. Jesús dijo esas palabras cuando estaba en Caná, mientras que el hijo estaba lejos, en Capernaúm. Jesús sanó al niño, aunque estaba a gran distancia.</a:t>
            </a:r>
            <a:endParaRPr sz="1100"/>
          </a:p>
          <a:p>
            <a:pPr indent="0" lvl="0" marL="0" rtl="0" algn="l">
              <a:lnSpc>
                <a:spcPct val="100000"/>
              </a:lnSpc>
              <a:spcBef>
                <a:spcPts val="1200"/>
              </a:spcBef>
              <a:spcAft>
                <a:spcPts val="0"/>
              </a:spcAft>
              <a:buClr>
                <a:schemeClr val="dk1"/>
              </a:buClr>
              <a:buSzPts val="1100"/>
              <a:buFont typeface="Arial"/>
              <a:buNone/>
            </a:pPr>
            <a:r>
              <a:t/>
            </a:r>
            <a:endParaRPr sz="1100"/>
          </a:p>
          <a:p>
            <a:pPr indent="0" lvl="0" marL="0" rtl="0" algn="l">
              <a:lnSpc>
                <a:spcPct val="100000"/>
              </a:lnSpc>
              <a:spcBef>
                <a:spcPts val="1200"/>
              </a:spcBef>
              <a:spcAft>
                <a:spcPts val="1200"/>
              </a:spcAft>
              <a:buClr>
                <a:schemeClr val="dk1"/>
              </a:buClr>
              <a:buSzPts val="1100"/>
              <a:buFont typeface="Arial"/>
              <a:buNone/>
            </a:pPr>
            <a:r>
              <a:rPr lang="en" sz="1100"/>
              <a:t>9. ¿Conoces a alguien que esté lejos de ti? Jesús también se preocupa por esa persona. Las palabras de Jesús son importantes para todas las personas, sin importar cuán lejos estén.</a:t>
            </a:r>
            <a:endParaRPr sz="1100"/>
          </a:p>
        </p:txBody>
      </p:sp>
      <p:sp>
        <p:nvSpPr>
          <p:cNvPr id="153" name="Google Shape;153;p24"/>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154" name="Google Shape;154;p24"/>
          <p:cNvSpPr/>
          <p:nvPr/>
        </p:nvSpPr>
        <p:spPr>
          <a:xfrm>
            <a:off x="4728625" y="892725"/>
            <a:ext cx="37764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55" name="Google Shape;155;p2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t>Sanación del hijo de un noble</a:t>
            </a:r>
            <a:endParaRPr sz="900">
              <a:solidFill>
                <a:schemeClr val="dk1"/>
              </a:solidFill>
              <a:latin typeface="Calibri"/>
              <a:ea typeface="Calibri"/>
              <a:cs typeface="Calibri"/>
              <a:sym typeface="Calibri"/>
            </a:endParaRPr>
          </a:p>
        </p:txBody>
      </p:sp>
      <p:sp>
        <p:nvSpPr>
          <p:cNvPr id="156" name="Google Shape;156;p2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lang="en" sz="1300">
                <a:solidFill>
                  <a:schemeClr val="dk1"/>
                </a:solidFill>
                <a:latin typeface="Calibri"/>
                <a:ea typeface="Calibri"/>
                <a:cs typeface="Calibri"/>
                <a:sym typeface="Calibri"/>
              </a:rPr>
              <a:t>Recursos gratuitos para compartir la Palabra de Dios con los niños:</a:t>
            </a:r>
            <a:endParaRPr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lang="en" sz="1300" u="sng">
                <a:solidFill>
                  <a:schemeClr val="hlink"/>
                </a:solidFill>
                <a:latin typeface="Calibri"/>
                <a:ea typeface="Calibri"/>
                <a:cs typeface="Calibri"/>
                <a:sym typeface="Calibri"/>
                <a:hlinkClick r:id="rId3"/>
              </a:rPr>
              <a:t>misionleccionesbiblicas.org</a:t>
            </a:r>
            <a:r>
              <a:rPr lang="en" sz="1300">
                <a:solidFill>
                  <a:schemeClr val="dk1"/>
                </a:solidFill>
                <a:latin typeface="Calibri"/>
                <a:ea typeface="Calibri"/>
                <a:cs typeface="Calibri"/>
                <a:sym typeface="Calibri"/>
              </a:rPr>
              <a:t> (en español)</a:t>
            </a:r>
            <a:endParaRPr sz="13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i="0" lang="en" sz="1300" u="sng" cap="none" strike="noStrike">
                <a:solidFill>
                  <a:schemeClr val="hlink"/>
                </a:solidFill>
                <a:latin typeface="Calibri"/>
                <a:ea typeface="Calibri"/>
                <a:cs typeface="Calibri"/>
                <a:sym typeface="Calibri"/>
                <a:hlinkClick r:id="rId4"/>
              </a:rPr>
              <a:t>www.missionbibleclass.org</a:t>
            </a:r>
            <a:r>
              <a:rPr i="0" lang="en" sz="1300" u="none" cap="none" strike="noStrike">
                <a:solidFill>
                  <a:schemeClr val="dk1"/>
                </a:solidFill>
                <a:latin typeface="Calibri"/>
                <a:ea typeface="Calibri"/>
                <a:cs typeface="Calibri"/>
                <a:sym typeface="Calibri"/>
              </a:rPr>
              <a:t> (</a:t>
            </a:r>
            <a:r>
              <a:rPr lang="en" sz="1300">
                <a:solidFill>
                  <a:schemeClr val="dk1"/>
                </a:solidFill>
                <a:latin typeface="Calibri"/>
                <a:ea typeface="Calibri"/>
                <a:cs typeface="Calibri"/>
                <a:sym typeface="Calibri"/>
              </a:rPr>
              <a:t>in English)</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i="0" sz="2000" u="none" cap="none" strike="noStrike">
              <a:solidFill>
                <a:schemeClr val="dk1"/>
              </a:solidFill>
              <a:latin typeface="Calibri"/>
              <a:ea typeface="Calibri"/>
              <a:cs typeface="Calibri"/>
              <a:sym typeface="Calibri"/>
            </a:endParaRPr>
          </a:p>
        </p:txBody>
      </p:sp>
      <p:pic>
        <p:nvPicPr>
          <p:cNvPr id="163" name="Google Shape;163;p25"/>
          <p:cNvPicPr preferRelativeResize="0"/>
          <p:nvPr/>
        </p:nvPicPr>
        <p:blipFill>
          <a:blip r:embed="rId5">
            <a:alphaModFix/>
          </a:blip>
          <a:stretch>
            <a:fillRect/>
          </a:stretch>
        </p:blipFill>
        <p:spPr>
          <a:xfrm>
            <a:off x="628650" y="4414725"/>
            <a:ext cx="2743650" cy="1101925"/>
          </a:xfrm>
          <a:prstGeom prst="rect">
            <a:avLst/>
          </a:prstGeom>
          <a:noFill/>
          <a:ln>
            <a:noFill/>
          </a:ln>
        </p:spPr>
      </p:pic>
      <p:sp>
        <p:nvSpPr>
          <p:cNvPr id="164" name="Google Shape;164;p25"/>
          <p:cNvSpPr txBox="1"/>
          <p:nvPr>
            <p:ph type="title"/>
          </p:nvPr>
        </p:nvSpPr>
        <p:spPr>
          <a:xfrm>
            <a:off x="628650" y="2503302"/>
            <a:ext cx="8330400" cy="1787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 sz="1600"/>
              <a:t>Atribución: </a:t>
            </a:r>
            <a:r>
              <a:rPr lang="en" sz="1600"/>
              <a:t>Esta ayuda visual fue construida por Mary Nelson </a:t>
            </a:r>
            <a:r>
              <a:rPr lang="en" sz="1600" u="sng">
                <a:solidFill>
                  <a:schemeClr val="hlink"/>
                </a:solidFill>
                <a:hlinkClick r:id="rId6"/>
              </a:rPr>
              <a:t>www.missionbibleclass.org</a:t>
            </a:r>
            <a:r>
              <a:rPr lang="en" sz="1600"/>
              <a:t>  utilizando:</a:t>
            </a:r>
            <a:endParaRPr sz="1600"/>
          </a:p>
          <a:p>
            <a:pPr indent="-308610" lvl="0" marL="457200" rtl="0" algn="l">
              <a:lnSpc>
                <a:spcPct val="100000"/>
              </a:lnSpc>
              <a:spcBef>
                <a:spcPts val="1000"/>
              </a:spcBef>
              <a:spcAft>
                <a:spcPts val="0"/>
              </a:spcAft>
              <a:buSzPct val="87500"/>
              <a:buChar char="●"/>
            </a:pPr>
            <a:r>
              <a:rPr lang="en" sz="1600"/>
              <a:t>Recopilación de textos y diapositivas de Mary Nelson</a:t>
            </a:r>
            <a:endParaRPr sz="1600">
              <a:highlight>
                <a:srgbClr val="FFFF00"/>
              </a:highlight>
            </a:endParaRPr>
          </a:p>
          <a:p>
            <a:pPr indent="-308610" lvl="0" marL="457200" rtl="0" algn="l">
              <a:lnSpc>
                <a:spcPct val="100000"/>
              </a:lnSpc>
              <a:spcBef>
                <a:spcPts val="0"/>
              </a:spcBef>
              <a:spcAft>
                <a:spcPts val="0"/>
              </a:spcAft>
              <a:buSzPct val="87500"/>
              <a:buChar char="●"/>
            </a:pPr>
            <a:r>
              <a:rPr lang="en" sz="1600"/>
              <a:t>Ilustraciones de Sweet Publishing </a:t>
            </a:r>
            <a:r>
              <a:rPr lang="en" sz="1600" u="sng">
                <a:solidFill>
                  <a:schemeClr val="hlink"/>
                </a:solidFill>
                <a:hlinkClick r:id="rId7"/>
              </a:rPr>
              <a:t>http://sweetpublishing.com/</a:t>
            </a:r>
            <a:r>
              <a:rPr lang="en" sz="1600"/>
              <a:t> </a:t>
            </a:r>
            <a:br>
              <a:rPr lang="en" sz="1600"/>
            </a:br>
            <a:r>
              <a:rPr lang="en" sz="1600"/>
              <a:t>Acceso a través de </a:t>
            </a:r>
            <a:r>
              <a:rPr lang="en" sz="1600" u="sng">
                <a:solidFill>
                  <a:schemeClr val="hlink"/>
                </a:solidFill>
                <a:hlinkClick r:id="rId8"/>
              </a:rPr>
              <a:t>www.freebibleimages.org</a:t>
            </a:r>
            <a:r>
              <a:rPr lang="en" sz="1600"/>
              <a:t>  y </a:t>
            </a:r>
            <a:r>
              <a:rPr lang="en" sz="1600" u="sng">
                <a:solidFill>
                  <a:schemeClr val="hlink"/>
                </a:solidFill>
                <a:hlinkClick r:id="rId9"/>
              </a:rPr>
              <a:t>https://www.unfoldingword.org/sweet-publishing/</a:t>
            </a:r>
            <a:r>
              <a:rPr lang="en" sz="1600"/>
              <a:t> </a:t>
            </a:r>
            <a:endParaRPr sz="1600"/>
          </a:p>
          <a:p>
            <a:pPr indent="-308610" lvl="0" marL="457200" rtl="0" algn="l">
              <a:lnSpc>
                <a:spcPct val="100000"/>
              </a:lnSpc>
              <a:spcBef>
                <a:spcPts val="0"/>
              </a:spcBef>
              <a:spcAft>
                <a:spcPts val="0"/>
              </a:spcAft>
              <a:buSzPct val="87500"/>
              <a:buChar char="●"/>
            </a:pPr>
            <a:r>
              <a:rPr lang="en" sz="1600"/>
              <a:t>Texto añadido a la diapositiva 1</a:t>
            </a:r>
            <a:endParaRPr sz="1600"/>
          </a:p>
        </p:txBody>
      </p:sp>
      <p:pic>
        <p:nvPicPr>
          <p:cNvPr id="165" name="Google Shape;165;p25"/>
          <p:cNvPicPr preferRelativeResize="0"/>
          <p:nvPr/>
        </p:nvPicPr>
        <p:blipFill rotWithShape="1">
          <a:blip r:embed="rId10">
            <a:alphaModFix/>
          </a:blip>
          <a:srcRect b="0" l="0" r="0" t="0"/>
          <a:stretch/>
        </p:blipFill>
        <p:spPr>
          <a:xfrm>
            <a:off x="705125" y="623925"/>
            <a:ext cx="2400300" cy="839808"/>
          </a:xfrm>
          <a:prstGeom prst="rect">
            <a:avLst/>
          </a:prstGeom>
          <a:noFill/>
          <a:ln>
            <a:noFill/>
          </a:ln>
        </p:spPr>
      </p:pic>
      <p:sp>
        <p:nvSpPr>
          <p:cNvPr id="166" name="Google Shape;166;p25"/>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lang="en" sz="1600">
                <a:latin typeface="Calibri"/>
                <a:ea typeface="Calibri"/>
                <a:cs typeface="Calibri"/>
                <a:sym typeface="Calibri"/>
              </a:rPr>
              <a:t>Atribución/Reconocimiento-CompartirIgual 4.0 Internacional Deed, CC BY-SA 4.0</a:t>
            </a:r>
            <a:endParaRPr sz="16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lang="en" u="sng">
                <a:solidFill>
                  <a:schemeClr val="hlink"/>
                </a:solidFill>
                <a:latin typeface="Calibri"/>
                <a:ea typeface="Calibri"/>
                <a:cs typeface="Calibri"/>
                <a:sym typeface="Calibri"/>
                <a:hlinkClick r:id="rId11"/>
              </a:rPr>
              <a:t>https://creativecommons.org/licenses/by-sa/4.0/deed.es</a:t>
            </a:r>
            <a:r>
              <a:rPr lang="en">
                <a:latin typeface="Calibri"/>
                <a:ea typeface="Calibri"/>
                <a:cs typeface="Calibri"/>
                <a:sym typeface="Calibri"/>
              </a:rPr>
              <a:t> </a:t>
            </a:r>
            <a:endParaRPr b="1" i="0" u="none" cap="none" strike="noStrike">
              <a:solidFill>
                <a:srgbClr val="000000"/>
              </a:solidFill>
              <a:latin typeface="Calibri"/>
              <a:ea typeface="Calibri"/>
              <a:cs typeface="Calibri"/>
              <a:sym typeface="Calibri"/>
            </a:endParaRPr>
          </a:p>
        </p:txBody>
      </p:sp>
      <p:sp>
        <p:nvSpPr>
          <p:cNvPr id="167" name="Google Shape;167;p25"/>
          <p:cNvSpPr txBox="1"/>
          <p:nvPr/>
        </p:nvSpPr>
        <p:spPr>
          <a:xfrm>
            <a:off x="3916625" y="875225"/>
            <a:ext cx="4467600" cy="337200"/>
          </a:xfrm>
          <a:prstGeom prst="rect">
            <a:avLst/>
          </a:prstGeom>
          <a:solidFill>
            <a:srgbClr val="F1C232"/>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lang="en" sz="1100">
                <a:latin typeface="Calibri"/>
                <a:ea typeface="Calibri"/>
                <a:cs typeface="Calibri"/>
                <a:sym typeface="Calibri"/>
              </a:rPr>
              <a:t>Puede descargar este pase de diapositivas de</a:t>
            </a:r>
            <a:r>
              <a:rPr b="1" i="0" lang="en" sz="1100" u="none" cap="none" strike="noStrike">
                <a:solidFill>
                  <a:srgbClr val="000000"/>
                </a:solidFill>
                <a:latin typeface="Calibri"/>
                <a:ea typeface="Calibri"/>
                <a:cs typeface="Calibri"/>
                <a:sym typeface="Calibri"/>
              </a:rPr>
              <a:t> </a:t>
            </a:r>
            <a:r>
              <a:rPr b="1" lang="en" sz="1100" u="sng">
                <a:solidFill>
                  <a:schemeClr val="hlink"/>
                </a:solidFill>
                <a:latin typeface="Calibri"/>
                <a:ea typeface="Calibri"/>
                <a:cs typeface="Calibri"/>
                <a:sym typeface="Calibri"/>
                <a:hlinkClick r:id="rId12"/>
              </a:rPr>
              <a:t>misionleccionesbiblicas.org</a:t>
            </a:r>
            <a:r>
              <a:rPr b="1" lang="en" sz="1100">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
        <p:nvSpPr>
          <p:cNvPr id="168" name="Google Shape;168;p2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solidFill>
                  <a:schemeClr val="dk1"/>
                </a:solidFill>
                <a:latin typeface="Calibri"/>
                <a:ea typeface="Calibri"/>
                <a:cs typeface="Calibri"/>
                <a:sym typeface="Calibri"/>
              </a:rPr>
              <a:t>Sanación del hijo de un noble</a:t>
            </a:r>
            <a:endParaRPr sz="900">
              <a:solidFill>
                <a:schemeClr val="dk1"/>
              </a:solidFill>
              <a:latin typeface="Calibri"/>
              <a:ea typeface="Calibri"/>
              <a:cs typeface="Calibri"/>
              <a:sym typeface="Calibri"/>
            </a:endParaRPr>
          </a:p>
        </p:txBody>
      </p:sp>
      <p:sp>
        <p:nvSpPr>
          <p:cNvPr id="169" name="Google Shape;169;p2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70" name="Google Shape;70;p1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71" name="Google Shape;71;p1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72" name="Google Shape;72;p1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solidFill>
                  <a:schemeClr val="dk1"/>
                </a:solidFill>
                <a:latin typeface="Calibri"/>
                <a:ea typeface="Calibri"/>
                <a:cs typeface="Calibri"/>
                <a:sym typeface="Calibri"/>
              </a:rPr>
              <a:t>Sanación del hijo de un noble </a:t>
            </a:r>
            <a:endParaRPr sz="900">
              <a:solidFill>
                <a:schemeClr val="dk1"/>
              </a:solidFill>
              <a:latin typeface="Calibri"/>
              <a:ea typeface="Calibri"/>
              <a:cs typeface="Calibri"/>
              <a:sym typeface="Calibri"/>
            </a:endParaRPr>
          </a:p>
        </p:txBody>
      </p:sp>
      <p:sp>
        <p:nvSpPr>
          <p:cNvPr id="73" name="Google Shape;73;p1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79" name="Google Shape;79;p1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80" name="Google Shape;80;p1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1" name="Google Shape;81;p1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solidFill>
                  <a:schemeClr val="dk1"/>
                </a:solidFill>
                <a:latin typeface="Calibri"/>
                <a:ea typeface="Calibri"/>
                <a:cs typeface="Calibri"/>
                <a:sym typeface="Calibri"/>
              </a:rPr>
              <a:t>Sanación del hijo de un noble </a:t>
            </a:r>
            <a:endParaRPr sz="900">
              <a:solidFill>
                <a:schemeClr val="dk1"/>
              </a:solidFill>
              <a:latin typeface="Calibri"/>
              <a:ea typeface="Calibri"/>
              <a:cs typeface="Calibri"/>
              <a:sym typeface="Calibri"/>
            </a:endParaRPr>
          </a:p>
        </p:txBody>
      </p:sp>
      <p:sp>
        <p:nvSpPr>
          <p:cNvPr id="82" name="Google Shape;82;p1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88" name="Google Shape;88;p1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89" name="Google Shape;89;p1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0" name="Google Shape;90;p1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solidFill>
                  <a:schemeClr val="dk1"/>
                </a:solidFill>
                <a:latin typeface="Calibri"/>
                <a:ea typeface="Calibri"/>
                <a:cs typeface="Calibri"/>
                <a:sym typeface="Calibri"/>
              </a:rPr>
              <a:t>Sanación del hijo de un noble </a:t>
            </a:r>
            <a:endParaRPr sz="900">
              <a:solidFill>
                <a:schemeClr val="dk1"/>
              </a:solidFill>
              <a:latin typeface="Calibri"/>
              <a:ea typeface="Calibri"/>
              <a:cs typeface="Calibri"/>
              <a:sym typeface="Calibri"/>
            </a:endParaRPr>
          </a:p>
        </p:txBody>
      </p:sp>
      <p:sp>
        <p:nvSpPr>
          <p:cNvPr id="91" name="Google Shape;91;p1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97" name="Google Shape;97;p1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98" name="Google Shape;98;p1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9" name="Google Shape;99;p1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solidFill>
                  <a:schemeClr val="dk1"/>
                </a:solidFill>
                <a:latin typeface="Calibri"/>
                <a:ea typeface="Calibri"/>
                <a:cs typeface="Calibri"/>
                <a:sym typeface="Calibri"/>
              </a:rPr>
              <a:t>Sanación del hijo de un noble </a:t>
            </a:r>
            <a:endParaRPr sz="900">
              <a:solidFill>
                <a:schemeClr val="dk1"/>
              </a:solidFill>
              <a:latin typeface="Calibri"/>
              <a:ea typeface="Calibri"/>
              <a:cs typeface="Calibri"/>
              <a:sym typeface="Calibri"/>
            </a:endParaRPr>
          </a:p>
        </p:txBody>
      </p:sp>
      <p:sp>
        <p:nvSpPr>
          <p:cNvPr id="100" name="Google Shape;100;p1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06" name="Google Shape;106;p19"/>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07" name="Google Shape;107;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8" name="Google Shape;108;p1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solidFill>
                  <a:schemeClr val="dk1"/>
                </a:solidFill>
                <a:latin typeface="Calibri"/>
                <a:ea typeface="Calibri"/>
                <a:cs typeface="Calibri"/>
                <a:sym typeface="Calibri"/>
              </a:rPr>
              <a:t>Sanación del hijo de un noble</a:t>
            </a:r>
            <a:endParaRPr sz="900">
              <a:solidFill>
                <a:schemeClr val="dk1"/>
              </a:solidFill>
              <a:latin typeface="Calibri"/>
              <a:ea typeface="Calibri"/>
              <a:cs typeface="Calibri"/>
              <a:sym typeface="Calibri"/>
            </a:endParaRPr>
          </a:p>
        </p:txBody>
      </p:sp>
      <p:sp>
        <p:nvSpPr>
          <p:cNvPr id="109" name="Google Shape;109;p1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15" name="Google Shape;115;p2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16" name="Google Shape;116;p2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7" name="Google Shape;117;p2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solidFill>
                  <a:schemeClr val="dk1"/>
                </a:solidFill>
                <a:latin typeface="Calibri"/>
                <a:ea typeface="Calibri"/>
                <a:cs typeface="Calibri"/>
                <a:sym typeface="Calibri"/>
              </a:rPr>
              <a:t>Sanación del hijo de un noble</a:t>
            </a:r>
            <a:endParaRPr sz="900">
              <a:solidFill>
                <a:schemeClr val="dk1"/>
              </a:solidFill>
              <a:latin typeface="Calibri"/>
              <a:ea typeface="Calibri"/>
              <a:cs typeface="Calibri"/>
              <a:sym typeface="Calibri"/>
            </a:endParaRPr>
          </a:p>
        </p:txBody>
      </p:sp>
      <p:sp>
        <p:nvSpPr>
          <p:cNvPr id="118" name="Google Shape;118;p2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24" name="Google Shape;124;p2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25" name="Google Shape;125;p2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6" name="Google Shape;126;p2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rgbClr val="7F6000"/>
                </a:solidFill>
                <a:latin typeface="Calibri"/>
                <a:ea typeface="Calibri"/>
                <a:cs typeface="Calibri"/>
                <a:sym typeface="Calibri"/>
              </a:rPr>
              <a:t>misionleccionesbiblicas.org      </a:t>
            </a:r>
            <a:r>
              <a:rPr lang="en" sz="900">
                <a:solidFill>
                  <a:srgbClr val="7F6000"/>
                </a:solidFill>
                <a:latin typeface="Calibri"/>
                <a:ea typeface="Calibri"/>
                <a:cs typeface="Calibri"/>
                <a:sym typeface="Calibri"/>
              </a:rPr>
              <a:t>Sanación del hijo de un noble</a:t>
            </a:r>
            <a:endParaRPr sz="900">
              <a:solidFill>
                <a:srgbClr val="7F6000"/>
              </a:solidFill>
              <a:latin typeface="Calibri"/>
              <a:ea typeface="Calibri"/>
              <a:cs typeface="Calibri"/>
              <a:sym typeface="Calibri"/>
            </a:endParaRPr>
          </a:p>
        </p:txBody>
      </p:sp>
      <p:sp>
        <p:nvSpPr>
          <p:cNvPr id="127" name="Google Shape;127;p2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rgbClr val="7F6000"/>
                </a:solidFill>
                <a:latin typeface="Calibri"/>
                <a:ea typeface="Calibri"/>
                <a:cs typeface="Calibri"/>
                <a:sym typeface="Calibri"/>
              </a:rPr>
              <a:t>‹#›</a:t>
            </a:fld>
            <a:endParaRPr sz="900">
              <a:solidFill>
                <a:srgbClr val="7F6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33" name="Google Shape;133;p2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34" name="Google Shape;134;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5" name="Google Shape;135;p2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900">
                <a:solidFill>
                  <a:schemeClr val="dk1"/>
                </a:solidFill>
                <a:latin typeface="Calibri"/>
                <a:ea typeface="Calibri"/>
                <a:cs typeface="Calibri"/>
                <a:sym typeface="Calibri"/>
              </a:rPr>
              <a:t>misionleccionesbiblicas.org      </a:t>
            </a:r>
            <a:r>
              <a:rPr lang="en" sz="900">
                <a:solidFill>
                  <a:schemeClr val="dk1"/>
                </a:solidFill>
                <a:latin typeface="Calibri"/>
                <a:ea typeface="Calibri"/>
                <a:cs typeface="Calibri"/>
                <a:sym typeface="Calibri"/>
              </a:rPr>
              <a:t>Sanación del hijo de un noble</a:t>
            </a:r>
            <a:endParaRPr sz="900">
              <a:solidFill>
                <a:schemeClr val="dk1"/>
              </a:solidFill>
              <a:latin typeface="Calibri"/>
              <a:ea typeface="Calibri"/>
              <a:cs typeface="Calibri"/>
              <a:sym typeface="Calibri"/>
            </a:endParaRPr>
          </a:p>
        </p:txBody>
      </p:sp>
      <p:sp>
        <p:nvSpPr>
          <p:cNvPr id="136" name="Google Shape;136;p2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