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US">
                <a:solidFill>
                  <a:schemeClr val="dk1"/>
                </a:solidFill>
                <a:latin typeface="Calibri"/>
                <a:ea typeface="Calibri"/>
                <a:cs typeface="Calibri"/>
                <a:sym typeface="Calibri"/>
              </a:rPr>
              <a:t>1. Portada: La reina Ester (Ester 1-10)</a:t>
            </a:r>
            <a:endParaRPr sz="1100">
              <a:latin typeface="Calibri"/>
              <a:ea typeface="Calibri"/>
              <a:cs typeface="Calibri"/>
              <a:sym typeface="Calibri"/>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10. Amán se enojó tanto que planeó una manera de matar a Mardoqueo y a todos los judíos. Cuando Amán le dijo al rey que los judíos eran malos, el rey le creyó. </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20" name="Google Shape;22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11. Entonces, el rey hizo una ley que permitía a cualquier persona matar a los judíos sin ser castigado. Amán estaba muy feliz. Ahora podría herir a Mardoqueo también. Ahora podría ejecutar a Mardoqueo en la horca y nadie lo podría detener.</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27" name="Google Shape;22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12. Cuando Mardoqueo escuchó sobre el plan, se lo contó a Ester y le dijo: —Dios te ha bendecido, Ester. Ahora es el momento de que uses esas bendiciones para ayudar a otros. Tal vez Dios permitió que te convirtieras en reina para que pudieras salvar a nuestro pueblo.</a:t>
            </a:r>
            <a:endParaRPr>
              <a:solidFill>
                <a:schemeClr val="dk1"/>
              </a:solidFill>
              <a:latin typeface="Calibri"/>
              <a:ea typeface="Calibri"/>
              <a:cs typeface="Calibri"/>
              <a:sym typeface="Calibri"/>
            </a:endParaRPr>
          </a:p>
          <a:p>
            <a:pPr indent="0" lvl="0" marL="0" rtl="0" algn="l">
              <a:spcBef>
                <a:spcPts val="1600"/>
              </a:spcBef>
              <a:spcAft>
                <a:spcPts val="0"/>
              </a:spcAft>
              <a:buClr>
                <a:schemeClr val="dk1"/>
              </a:buClr>
              <a:buSzPts val="1100"/>
              <a:buFont typeface="Arial"/>
              <a:buNone/>
            </a:pPr>
            <a:r>
              <a:rPr lang="en-US">
                <a:solidFill>
                  <a:schemeClr val="dk1"/>
                </a:solidFill>
                <a:latin typeface="Calibri"/>
                <a:ea typeface="Calibri"/>
                <a:cs typeface="Calibri"/>
                <a:sym typeface="Calibri"/>
              </a:rPr>
              <a:t>Ester estaba muy asustada. Nunca le había dicho al rey que era judía. ¿Se enojaría con ella como se enojó con la primera reina? Ester sabía que ni siquiera la reina podía presentarse ante el rey sin una invitación. Si lo hacía, él podía ordenar que la mataran. Así que le pidió a Mardoqueo que hiciera que todos los judíos en Susa ayunaran y oraran. Ella y sus sirvientas también ayunaron y oraron durante tres días.</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34" name="Google Shape;23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13. Después de tres días, Ester fue a ver al rey. Se sintió muy aliviada cuando el rey extendió su cetro hacia ella y le dijo que se acercara. </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41" name="Google Shape;24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14. Ester tenía un plan. Le dijo al rey que quería hacer un banquete especial solo para ellos dos y para Amán. Ester y el rey planearon el banquete para el día siguiente. Amán no sabía que la reina Ester tenía un plan. Estaba muy contento de haber recibido la invitación a cenar con el rey y la reina.</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48" name="Google Shape;24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15. Al rey le agradaba Ester, y durante el banquete le dijo que podía pedir lo que quisiera. Así que Ester le dijo al rey que quería cenar otra vez con él y Amán el día siguiente. Entonces le diría lo que deseaba.</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55" name="Google Shape;25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16. Esa noche, el rey se fue a la cama, pero no podía dormir. A veces, leer un libro ayuda a conciliar el sueño. Así que el rey pidió a uno de sus ayudantes que le trajera uno de los antiguos libros de registros. El ayudante trajo el libro y comenzó a leerle al rey sobre eventos que habían sucedido hace mucho tiempo. Leyó sobre la ocasión en que Mardoqueo había salvado la vida del rey. </a:t>
            </a:r>
            <a:endParaRPr>
              <a:solidFill>
                <a:schemeClr val="dk1"/>
              </a:solidFill>
              <a:latin typeface="Calibri"/>
              <a:ea typeface="Calibri"/>
              <a:cs typeface="Calibri"/>
              <a:sym typeface="Calibri"/>
            </a:endParaRPr>
          </a:p>
          <a:p>
            <a:pPr indent="0" lvl="0" marL="0" rtl="0" algn="l">
              <a:spcBef>
                <a:spcPts val="1600"/>
              </a:spcBef>
              <a:spcAft>
                <a:spcPts val="0"/>
              </a:spcAft>
              <a:buClr>
                <a:schemeClr val="dk1"/>
              </a:buClr>
              <a:buSzPts val="1100"/>
              <a:buFont typeface="Arial"/>
              <a:buNone/>
            </a:pPr>
            <a:r>
              <a:rPr lang="en-US">
                <a:solidFill>
                  <a:schemeClr val="dk1"/>
                </a:solidFill>
                <a:latin typeface="Calibri"/>
                <a:ea typeface="Calibri"/>
                <a:cs typeface="Calibri"/>
                <a:sym typeface="Calibri"/>
              </a:rPr>
              <a:t>El rey se emocionó mucho. Quería hacer algo especial para honrar a Mardoqueo.</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62" name="Google Shape;26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17. Amán estaba cerca, así que el rey lo mandó llamar para que entrara en su cámara. Amán estaba contento porque pensó que el rey haría algo bueno para él. El rey le preguntó a Amán qué se debía hacer por alguien que merecía ser honrado. Amán, convencido de que el rey hablaba de él, respondió: —A esa persona se le debería dar una túnica real y uno de los caballos del rey. Además, debería ser llevado por las calles para que todos sepan que el rey le tiene aprecio.</a:t>
            </a:r>
            <a:endParaRPr>
              <a:solidFill>
                <a:schemeClr val="dk1"/>
              </a:solidFill>
              <a:latin typeface="Calibri"/>
              <a:ea typeface="Calibri"/>
              <a:cs typeface="Calibri"/>
              <a:sym typeface="Calibri"/>
            </a:endParaRPr>
          </a:p>
          <a:p>
            <a:pPr indent="0" lvl="0" marL="0" rtl="0" algn="l">
              <a:spcBef>
                <a:spcPts val="1600"/>
              </a:spcBef>
              <a:spcAft>
                <a:spcPts val="0"/>
              </a:spcAft>
              <a:buClr>
                <a:schemeClr val="dk1"/>
              </a:buClr>
              <a:buSzPts val="1100"/>
              <a:buFont typeface="Arial"/>
              <a:buNone/>
            </a:pPr>
            <a:r>
              <a:rPr lang="en-US">
                <a:solidFill>
                  <a:schemeClr val="dk1"/>
                </a:solidFill>
                <a:latin typeface="Calibri"/>
                <a:ea typeface="Calibri"/>
                <a:cs typeface="Calibri"/>
                <a:sym typeface="Calibri"/>
              </a:rPr>
              <a:t>—¡Esa es una gran idea! — dijo el rey. —Ve y haz todo eso por Mardoqueo.</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69" name="Google Shape;26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18. ¡Amán quedó boquiabierto! No podía creer que el rey apreciara a Mardoqueo. Ahora Amán sabía que tenía un gran problema. El rey respetaba a Mardoqueo, pero Amán estaba tratando de matarlo. ¿Qué haría el rey cuando descubriera la verdad?</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76" name="Google Shape;27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19. ¡Y el rey SÍ se enteró!</a:t>
            </a:r>
            <a:endParaRPr>
              <a:solidFill>
                <a:schemeClr val="dk1"/>
              </a:solidFill>
              <a:latin typeface="Calibri"/>
              <a:ea typeface="Calibri"/>
              <a:cs typeface="Calibri"/>
              <a:sym typeface="Calibri"/>
            </a:endParaRPr>
          </a:p>
          <a:p>
            <a:pPr indent="0" lvl="0" marL="0" rtl="0" algn="l">
              <a:spcBef>
                <a:spcPts val="1600"/>
              </a:spcBef>
              <a:spcAft>
                <a:spcPts val="0"/>
              </a:spcAft>
              <a:buClr>
                <a:schemeClr val="dk1"/>
              </a:buClr>
              <a:buSzPts val="1100"/>
              <a:buFont typeface="Arial"/>
              <a:buNone/>
            </a:pPr>
            <a:r>
              <a:rPr lang="en-US">
                <a:solidFill>
                  <a:schemeClr val="dk1"/>
                </a:solidFill>
                <a:latin typeface="Calibri"/>
                <a:ea typeface="Calibri"/>
                <a:cs typeface="Calibri"/>
                <a:sym typeface="Calibri"/>
              </a:rPr>
              <a:t>Al día siguiente, cuando Amán fue al banquete especial con Ester y el rey, Ester le contó todo al rey.</a:t>
            </a:r>
            <a:endParaRPr>
              <a:solidFill>
                <a:schemeClr val="dk1"/>
              </a:solidFill>
              <a:latin typeface="Calibri"/>
              <a:ea typeface="Calibri"/>
              <a:cs typeface="Calibri"/>
              <a:sym typeface="Calibri"/>
            </a:endParaRPr>
          </a:p>
          <a:p>
            <a:pPr indent="0" lvl="0" marL="0" rtl="0" algn="l">
              <a:spcBef>
                <a:spcPts val="1600"/>
              </a:spcBef>
              <a:spcAft>
                <a:spcPts val="0"/>
              </a:spcAft>
              <a:buClr>
                <a:schemeClr val="dk1"/>
              </a:buClr>
              <a:buSzPts val="1100"/>
              <a:buFont typeface="Arial"/>
              <a:buNone/>
            </a:pPr>
            <a:r>
              <a:rPr lang="en-US">
                <a:solidFill>
                  <a:schemeClr val="dk1"/>
                </a:solidFill>
                <a:latin typeface="Calibri"/>
                <a:ea typeface="Calibri"/>
                <a:cs typeface="Calibri"/>
                <a:sym typeface="Calibri"/>
              </a:rPr>
              <a:t>Primero, le dijo al rey que ella era judía y que Amán lo había engañado para que hiciera una ley que permitía que las personas mataran a los judíos. Luego, le contó que alguien estaba tratando de matar a un hombre bueno, Mardoqueo. Cuando el rey escuchó esto, se enojó muchísimo y dijo que esa persona debía ser castigada con la muerte.</a:t>
            </a:r>
            <a:endParaRPr>
              <a:solidFill>
                <a:schemeClr val="dk1"/>
              </a:solidFill>
              <a:latin typeface="Calibri"/>
              <a:ea typeface="Calibri"/>
              <a:cs typeface="Calibri"/>
              <a:sym typeface="Calibri"/>
            </a:endParaRPr>
          </a:p>
          <a:p>
            <a:pPr indent="0" lvl="0" marL="0" rtl="0" algn="l">
              <a:spcBef>
                <a:spcPts val="1600"/>
              </a:spcBef>
              <a:spcAft>
                <a:spcPts val="0"/>
              </a:spcAft>
              <a:buClr>
                <a:schemeClr val="dk1"/>
              </a:buClr>
              <a:buSzPts val="1100"/>
              <a:buFont typeface="Arial"/>
              <a:buNone/>
            </a:pPr>
            <a:r>
              <a:rPr lang="en-US">
                <a:solidFill>
                  <a:schemeClr val="dk1"/>
                </a:solidFill>
                <a:latin typeface="Calibri"/>
                <a:ea typeface="Calibri"/>
                <a:cs typeface="Calibri"/>
                <a:sym typeface="Calibri"/>
              </a:rPr>
              <a:t>—¡Amán es quien está tratando de matar a Mardoqueo! —dijo Ester al rey.</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83" name="Google Shape;28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2. El rey Jerjes era el rey del Imperio persa, lo que significaba que gobernaba el reino más grande del mundo en ese tiempo. El rey Jerjes era rico y poderoso, pero no creía en Dios. </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164" name="Google Shape;16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20. El rey estaba furioso. ¿Cómo se atrevía Amán a intentar hacer daño al hombre que había salvado la vida del rey? ¿Cómo se atrevía a engañar al rey para que hiciera una ley injusta contra el pueblo de la reina?</a:t>
            </a:r>
            <a:endParaRPr>
              <a:solidFill>
                <a:schemeClr val="dk1"/>
              </a:solidFill>
              <a:latin typeface="Calibri"/>
              <a:ea typeface="Calibri"/>
              <a:cs typeface="Calibri"/>
              <a:sym typeface="Calibri"/>
            </a:endParaRPr>
          </a:p>
          <a:p>
            <a:pPr indent="0" lvl="0" marL="0" rtl="0" algn="l">
              <a:spcBef>
                <a:spcPts val="1600"/>
              </a:spcBef>
              <a:spcAft>
                <a:spcPts val="0"/>
              </a:spcAft>
              <a:buClr>
                <a:schemeClr val="dk1"/>
              </a:buClr>
              <a:buSzPts val="1100"/>
              <a:buFont typeface="Arial"/>
              <a:buNone/>
            </a:pPr>
            <a:r>
              <a:rPr lang="en-US">
                <a:solidFill>
                  <a:schemeClr val="dk1"/>
                </a:solidFill>
                <a:latin typeface="Calibri"/>
                <a:ea typeface="Calibri"/>
                <a:cs typeface="Calibri"/>
                <a:sym typeface="Calibri"/>
              </a:rPr>
              <a:t>El rey ordenó que Amán fuera condenado a muerte. Sería colgado en la misma horca que él había construido para Mardoqueo.</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90" name="Google Shape;29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21. El rey lamentaba mucho haber hecho la ley que permitía que cualquiera pudiera matar a los judíos. Pero ni siquiera el rey podía cambiar esa ley. </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97" name="Google Shape;29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22. Entonces, la reina Ester le pidió al rey que hiciera otra ley, una que permitiera a los judíos defenderse si alguien intentaba hacerles daño.</a:t>
            </a:r>
            <a:endParaRPr>
              <a:solidFill>
                <a:schemeClr val="dk1"/>
              </a:solidFill>
              <a:latin typeface="Calibri"/>
              <a:ea typeface="Calibri"/>
              <a:cs typeface="Calibri"/>
              <a:sym typeface="Calibri"/>
            </a:endParaRPr>
          </a:p>
          <a:p>
            <a:pPr indent="0" lvl="0" marL="0" rtl="0" algn="l">
              <a:spcBef>
                <a:spcPts val="1600"/>
              </a:spcBef>
              <a:spcAft>
                <a:spcPts val="0"/>
              </a:spcAft>
              <a:buClr>
                <a:schemeClr val="dk1"/>
              </a:buClr>
              <a:buSzPts val="1100"/>
              <a:buFont typeface="Arial"/>
              <a:buNone/>
            </a:pPr>
            <a:r>
              <a:rPr lang="en-US">
                <a:solidFill>
                  <a:schemeClr val="dk1"/>
                </a:solidFill>
                <a:latin typeface="Calibri"/>
                <a:ea typeface="Calibri"/>
                <a:cs typeface="Calibri"/>
                <a:sym typeface="Calibri"/>
              </a:rPr>
              <a:t>Desde ese momento, si alguien intentaba atacar a los judíos, ellos podían pelear para defenderse. Pronto, nadie quiso lastimar a los judíos.</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304" name="Google Shape;30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US">
                <a:solidFill>
                  <a:schemeClr val="dk1"/>
                </a:solidFill>
                <a:latin typeface="Calibri"/>
                <a:ea typeface="Calibri"/>
                <a:cs typeface="Calibri"/>
                <a:sym typeface="Calibri"/>
              </a:rPr>
              <a:t>23. Mardoqueo y todos los judíos fueron salvados gracias a Ester.</a:t>
            </a:r>
            <a:endParaRPr/>
          </a:p>
        </p:txBody>
      </p:sp>
      <p:sp>
        <p:nvSpPr>
          <p:cNvPr id="311" name="Google Shape;31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47303f704d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347303f704d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47303f704d_1_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347303f704d_1_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47303f704d_1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347303f704d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47303f704d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48" name="Google Shape;348;g347303f704d_0_9: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349" name="Google Shape;349;g347303f704d_0_9: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3. El rey hizo algo muy malo. Organizó una gran fiesta y le ordenó a su reina que bailara frente a todos. La reina Vasti se negó a obedecer al rey, y él se enojó tanto que la desterró. Nunca volvió a verla.</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171" name="Google Shape;17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4. Los ayudantes del rey buscaron por todo el reino para encontrar a la joven más hermosa que pudiera ser la nueva reina. </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178" name="Google Shape;17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5. Las jóvenes fueron llevadas al palacio, recibieron los mejores perfumes y maquillaje, y pasaron un año entero aprendiendo cómo ser reinas.</a:t>
            </a:r>
            <a:endParaRPr>
              <a:solidFill>
                <a:schemeClr val="dk1"/>
              </a:solidFill>
              <a:latin typeface="Calibri"/>
              <a:ea typeface="Calibri"/>
              <a:cs typeface="Calibri"/>
              <a:sym typeface="Calibri"/>
            </a:endParaRPr>
          </a:p>
          <a:p>
            <a:pPr indent="0" lvl="0" marL="0" rtl="0" algn="l">
              <a:spcBef>
                <a:spcPts val="1600"/>
              </a:spcBef>
              <a:spcAft>
                <a:spcPts val="0"/>
              </a:spcAft>
              <a:buClr>
                <a:schemeClr val="dk1"/>
              </a:buClr>
              <a:buSzPts val="1100"/>
              <a:buFont typeface="Arial"/>
              <a:buNone/>
            </a:pPr>
            <a:r>
              <a:rPr lang="en-US">
                <a:solidFill>
                  <a:schemeClr val="dk1"/>
                </a:solidFill>
                <a:latin typeface="Calibri"/>
                <a:ea typeface="Calibri"/>
                <a:cs typeface="Calibri"/>
                <a:sym typeface="Calibri"/>
              </a:rPr>
              <a:t>Una de las jóvenes se llamaba Ester. Ester no tenía padre ni madre, así que su primo Mardoqueo la crió y la trató como a una hija. Mardoqueo le dijo a Ester que no debía contarle a nadie en el palacio que era judía. Los judíos eran cautivos, y las personas a cargo no querrían que una cautiva fuera reina.</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185" name="Google Shape;18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6. Cuando llegó el momento de elegir a la nueva reina, el rey escogió a Ester por encima de todas las demás jóvenes. Ester se convirtió en la reina. El rey no creía en Dios, pero Ester sí. Sin embargo, ella siempre mantuvo esto en secreto. Ni siquiera el rey lo sabía.</a:t>
            </a:r>
            <a:endParaRPr>
              <a:solidFill>
                <a:schemeClr val="dk1"/>
              </a:solidFill>
              <a:latin typeface="Calibri"/>
              <a:ea typeface="Calibri"/>
              <a:cs typeface="Calibri"/>
              <a:sym typeface="Calibri"/>
            </a:endParaRPr>
          </a:p>
          <a:p>
            <a:pPr indent="0" lvl="0" marL="0" rtl="0" algn="l">
              <a:spcBef>
                <a:spcPts val="1600"/>
              </a:spcBef>
              <a:spcAft>
                <a:spcPts val="0"/>
              </a:spcAft>
              <a:buClr>
                <a:schemeClr val="dk1"/>
              </a:buClr>
              <a:buSzPts val="1100"/>
              <a:buFont typeface="Arial"/>
              <a:buNone/>
            </a:pPr>
            <a:r>
              <a:rPr lang="en-US">
                <a:solidFill>
                  <a:schemeClr val="dk1"/>
                </a:solidFill>
                <a:latin typeface="Calibri"/>
                <a:ea typeface="Calibri"/>
                <a:cs typeface="Calibri"/>
                <a:sym typeface="Calibri"/>
              </a:rPr>
              <a:t>Ester nunca olvidó a su primo Mardoqueo ni que pertenecía al pueblo de Dios. A veces, era difícil para Ester porque se solía maltratar a los otros judíos. Ellos no disfrutaban de las riquezas como la reina Ester lo hacía.</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latin typeface="Calibri"/>
              <a:ea typeface="Calibri"/>
              <a:cs typeface="Calibri"/>
              <a:sym typeface="Calibri"/>
            </a:endParaRPr>
          </a:p>
        </p:txBody>
      </p:sp>
      <p:sp>
        <p:nvSpPr>
          <p:cNvPr id="192" name="Google Shape;19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7. Pero Ester ayudó a su pueblo. Una vez, Mardoqueo escuchó que alguien estaba planeando matar al rey. Le contó a Ester, y ella se lo dijo al rey.</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199" name="Google Shape;19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8. Gracias a esto, el plan fue descubierto y detenido. ¡Mardoqueo salvó la vida del rey! Esto fue algo muy especial y quedó registrado en el libro de los recuerdos del rey.</a:t>
            </a:r>
            <a:endParaRPr>
              <a:solidFill>
                <a:schemeClr val="dk1"/>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206" name="Google Shape;20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9. Con el tiempo, un hombre llamado Amán se volvió famoso en el reino. El rey pensaba que Amán era un buen hombre, pero en realidad era muy malvado. El rey ordenó que todos en el reino se inclinaran ante Amán, pero Mardoqueo sabía que Amán no era bueno y siendo judío que solo adoraba a Dios, se negó a inclinarse.</a:t>
            </a:r>
            <a:endParaRPr>
              <a:solidFill>
                <a:schemeClr val="dk1"/>
              </a:solidFill>
              <a:latin typeface="Calibri"/>
              <a:ea typeface="Calibri"/>
              <a:cs typeface="Calibri"/>
              <a:sym typeface="Calibri"/>
            </a:endParaRPr>
          </a:p>
          <a:p>
            <a:pPr indent="0" lvl="0" marL="0" rtl="0" algn="l">
              <a:spcBef>
                <a:spcPts val="1600"/>
              </a:spcBef>
              <a:spcAft>
                <a:spcPts val="1600"/>
              </a:spcAft>
              <a:buSzPts val="1100"/>
              <a:buNone/>
            </a:pPr>
            <a:r>
              <a:t/>
            </a:r>
            <a:endParaRPr>
              <a:solidFill>
                <a:schemeClr val="dk1"/>
              </a:solidFill>
              <a:latin typeface="Calibri"/>
              <a:ea typeface="Calibri"/>
              <a:cs typeface="Calibri"/>
              <a:sym typeface="Calibri"/>
            </a:endParaRPr>
          </a:p>
        </p:txBody>
      </p:sp>
      <p:sp>
        <p:nvSpPr>
          <p:cNvPr id="213" name="Google Shape;21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1400"/>
              <a:buNone/>
              <a:defRPr b="1" i="0" sz="4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6" name="Google Shape;76;p12"/>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4"/>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8" name="Google Shape;88;p14"/>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89" name="Google Shape;89;p1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2" name="Shape 92"/>
        <p:cNvGrpSpPr/>
        <p:nvPr/>
      </p:nvGrpSpPr>
      <p:grpSpPr>
        <a:xfrm>
          <a:off x="0" y="0"/>
          <a:ext cx="0" cy="0"/>
          <a:chOff x="0" y="0"/>
          <a:chExt cx="0" cy="0"/>
        </a:xfrm>
      </p:grpSpPr>
      <p:sp>
        <p:nvSpPr>
          <p:cNvPr id="93" name="Google Shape;93;p15"/>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94" name="Google Shape;94;p15"/>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5" name="Google Shape;95;p15"/>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96" name="Google Shape;96;p1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7" name="Google Shape;97;p1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8" name="Google Shape;9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1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1" name="Google Shape;101;p1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2" name="Google Shape;102;p1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3" name="Google Shape;10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17"/>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6" name="Google Shape;106;p17"/>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7" name="Google Shape;107;p1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8" name="Google Shape;108;p1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9" name="Google Shape;10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0" name="Shape 110"/>
        <p:cNvGrpSpPr/>
        <p:nvPr/>
      </p:nvGrpSpPr>
      <p:grpSpPr>
        <a:xfrm>
          <a:off x="0" y="0"/>
          <a:ext cx="0" cy="0"/>
          <a:chOff x="0" y="0"/>
          <a:chExt cx="0" cy="0"/>
        </a:xfrm>
      </p:grpSpPr>
      <p:sp>
        <p:nvSpPr>
          <p:cNvPr id="111" name="Google Shape;111;p1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2" name="Google Shape;112;p18"/>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3" name="Google Shape;113;p1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14" name="Google Shape;114;p1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15" name="Google Shape;115;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6" name="Shape 116"/>
        <p:cNvGrpSpPr/>
        <p:nvPr/>
      </p:nvGrpSpPr>
      <p:grpSpPr>
        <a:xfrm>
          <a:off x="0" y="0"/>
          <a:ext cx="0" cy="0"/>
          <a:chOff x="0" y="0"/>
          <a:chExt cx="0" cy="0"/>
        </a:xfrm>
      </p:grpSpPr>
      <p:sp>
        <p:nvSpPr>
          <p:cNvPr id="117" name="Google Shape;117;p19"/>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8" name="Google Shape;118;p19"/>
          <p:cNvSpPr/>
          <p:nvPr>
            <p:ph idx="2" type="pic"/>
          </p:nvPr>
        </p:nvSpPr>
        <p:spPr>
          <a:xfrm>
            <a:off x="1792288" y="612775"/>
            <a:ext cx="5486400" cy="4114800"/>
          </a:xfrm>
          <a:prstGeom prst="rect">
            <a:avLst/>
          </a:prstGeom>
          <a:noFill/>
          <a:ln>
            <a:noFill/>
          </a:ln>
        </p:spPr>
      </p:sp>
      <p:sp>
        <p:nvSpPr>
          <p:cNvPr id="119" name="Google Shape;119;p19"/>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20" name="Google Shape;120;p1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1" name="Google Shape;121;p1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2" name="Google Shape;12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2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5" name="Google Shape;125;p2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6" name="Google Shape;12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7" name="Shape 127"/>
        <p:cNvGrpSpPr/>
        <p:nvPr/>
      </p:nvGrpSpPr>
      <p:grpSpPr>
        <a:xfrm>
          <a:off x="0" y="0"/>
          <a:ext cx="0" cy="0"/>
          <a:chOff x="0" y="0"/>
          <a:chExt cx="0" cy="0"/>
        </a:xfrm>
      </p:grpSpPr>
      <p:sp>
        <p:nvSpPr>
          <p:cNvPr id="128" name="Google Shape;128;p2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29" name="Google Shape;129;p21"/>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30" name="Google Shape;130;p21"/>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31" name="Google Shape;131;p21"/>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32" name="Google Shape;132;p21"/>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33" name="Google Shape;133;p2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34" name="Google Shape;134;p2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35" name="Google Shape;135;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Google Shape;18;p3"/>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9" name="Google Shape;19;p3"/>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6" name="Shape 136"/>
        <p:cNvGrpSpPr/>
        <p:nvPr/>
      </p:nvGrpSpPr>
      <p:grpSpPr>
        <a:xfrm>
          <a:off x="0" y="0"/>
          <a:ext cx="0" cy="0"/>
          <a:chOff x="0" y="0"/>
          <a:chExt cx="0" cy="0"/>
        </a:xfrm>
      </p:grpSpPr>
      <p:sp>
        <p:nvSpPr>
          <p:cNvPr id="137" name="Google Shape;137;p2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38" name="Google Shape;138;p22"/>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22"/>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2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1" name="Google Shape;141;p2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2" name="Google Shape;14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 name="Shape 143"/>
        <p:cNvGrpSpPr/>
        <p:nvPr/>
      </p:nvGrpSpPr>
      <p:grpSpPr>
        <a:xfrm>
          <a:off x="0" y="0"/>
          <a:ext cx="0" cy="0"/>
          <a:chOff x="0" y="0"/>
          <a:chExt cx="0" cy="0"/>
        </a:xfrm>
      </p:grpSpPr>
      <p:sp>
        <p:nvSpPr>
          <p:cNvPr id="144" name="Google Shape;144;p23"/>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1400"/>
              <a:buNone/>
              <a:defRPr b="1" i="0" sz="4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45" name="Google Shape;145;p23"/>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46" name="Google Shape;146;p2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7" name="Google Shape;147;p2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8" name="Google Shape;14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9" name="Shape 149"/>
        <p:cNvGrpSpPr/>
        <p:nvPr/>
      </p:nvGrpSpPr>
      <p:grpSpPr>
        <a:xfrm>
          <a:off x="0" y="0"/>
          <a:ext cx="0" cy="0"/>
          <a:chOff x="0" y="0"/>
          <a:chExt cx="0" cy="0"/>
        </a:xfrm>
      </p:grpSpPr>
      <p:sp>
        <p:nvSpPr>
          <p:cNvPr id="150" name="Google Shape;150;p2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51" name="Google Shape;151;p24"/>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2" name="Google Shape;152;p2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53" name="Google Shape;153;p2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54" name="Google Shape;15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5" name="Google Shape;25;p4"/>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1" name="Google Shape;31;p5"/>
          <p:cNvSpPr/>
          <p:nvPr>
            <p:ph idx="2" type="pic"/>
          </p:nvPr>
        </p:nvSpPr>
        <p:spPr>
          <a:xfrm>
            <a:off x="1792288" y="612775"/>
            <a:ext cx="5486400" cy="4114800"/>
          </a:xfrm>
          <a:prstGeom prst="rect">
            <a:avLst/>
          </a:prstGeom>
          <a:noFill/>
          <a:ln>
            <a:noFill/>
          </a:ln>
        </p:spPr>
      </p:sp>
      <p:sp>
        <p:nvSpPr>
          <p:cNvPr id="32" name="Google Shape;32;p5"/>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8" name="Google Shape;38;p6"/>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5" name="Google Shape;45;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6" name="Google Shape;4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0" name="Google Shape;50;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1" name="Google Shape;5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4" name="Google Shape;54;p9"/>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 name="Google Shape;56;p9"/>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3" name="Google Shape;63;p10"/>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0"/>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82" name="Google Shape;82;p13"/>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11" Type="http://schemas.openxmlformats.org/officeDocument/2006/relationships/hyperlink" Target="https://creativecommons.org/licenses/by-sa/4.0/deed.es" TargetMode="External"/><Relationship Id="rId10" Type="http://schemas.openxmlformats.org/officeDocument/2006/relationships/image" Target="../media/image13.png"/><Relationship Id="rId12" Type="http://schemas.openxmlformats.org/officeDocument/2006/relationships/hyperlink" Target="https://misionleccionesbiblica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24.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5" title="08 Queen Esther ES Cover.png"/>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0" name="Google Shape;160;p2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161" name="Google Shape;161;p2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18_Esther_Part_1_1024.jpg" id="222" name="Google Shape;222;p3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3" name="Google Shape;223;p3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2"/>
                </a:solidFill>
              </a:rPr>
              <a:t>misionleccionesbiblicas.org      La reina Ester</a:t>
            </a:r>
            <a:endParaRPr sz="1000">
              <a:solidFill>
                <a:schemeClr val="lt2"/>
              </a:solidFill>
            </a:endParaRPr>
          </a:p>
        </p:txBody>
      </p:sp>
      <p:sp>
        <p:nvSpPr>
          <p:cNvPr id="224" name="Google Shape;224;p3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lt2"/>
                </a:solidFill>
              </a:rPr>
              <a:t>‹#›</a:t>
            </a:fld>
            <a:endParaRPr>
              <a:solidFill>
                <a:schemeClr val="l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01_Esther_Part_2_1024.jpg" id="229" name="Google Shape;229;p3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0" name="Google Shape;230;p3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231" name="Google Shape;231;p3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6" title="08.09 Queen Esther Cover pic.png"/>
          <p:cNvPicPr preferRelativeResize="0"/>
          <p:nvPr/>
        </p:nvPicPr>
        <p:blipFill rotWithShape="1">
          <a:blip r:embed="rId3">
            <a:alphaModFix/>
          </a:blip>
          <a:srcRect b="0" l="0" r="0" t="0"/>
          <a:stretch/>
        </p:blipFill>
        <p:spPr>
          <a:xfrm>
            <a:off x="0" y="38100"/>
            <a:ext cx="9144000" cy="6858000"/>
          </a:xfrm>
          <a:prstGeom prst="rect">
            <a:avLst/>
          </a:prstGeom>
          <a:noFill/>
          <a:ln>
            <a:noFill/>
          </a:ln>
        </p:spPr>
      </p:pic>
      <p:sp>
        <p:nvSpPr>
          <p:cNvPr id="237" name="Google Shape;237;p3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238" name="Google Shape;238;p3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08_Esther_Part_2_1024.jpg" id="243" name="Google Shape;243;p3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4" name="Google Shape;244;p3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245" name="Google Shape;245;p3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10_Esther_Part_2_1024.jpg" id="250" name="Google Shape;250;p3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1" name="Google Shape;251;p3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rgbClr val="898989"/>
                </a:solidFill>
              </a:rPr>
              <a:t>misionleccionesbiblicas.org      La reina Ester</a:t>
            </a:r>
            <a:endParaRPr sz="1000">
              <a:solidFill>
                <a:srgbClr val="898989"/>
              </a:solidFill>
            </a:endParaRPr>
          </a:p>
        </p:txBody>
      </p:sp>
      <p:sp>
        <p:nvSpPr>
          <p:cNvPr id="252" name="Google Shape;252;p3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09_Esther_Part_2_1024.jpg" id="257" name="Google Shape;257;p3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8" name="Google Shape;258;p3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rgbClr val="95B973"/>
                </a:solidFill>
              </a:rPr>
              <a:t>misionleccionesbiblicas.org      La reina Ester</a:t>
            </a:r>
            <a:endParaRPr sz="1000">
              <a:solidFill>
                <a:srgbClr val="95B973"/>
              </a:solidFill>
            </a:endParaRPr>
          </a:p>
        </p:txBody>
      </p:sp>
      <p:sp>
        <p:nvSpPr>
          <p:cNvPr id="259" name="Google Shape;259;p3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95B973"/>
                </a:solidFill>
              </a:rPr>
              <a:t>‹#›</a:t>
            </a:fld>
            <a:endParaRPr>
              <a:solidFill>
                <a:srgbClr val="95B97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15_Esther_Part_2_1024.jpg" id="264" name="Google Shape;264;p4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5" name="Google Shape;265;p4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266" name="Google Shape;266;p4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17_Esther_Part_2_1024.jpg" id="271" name="Google Shape;271;p4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72" name="Google Shape;272;p4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1"/>
                </a:solidFill>
              </a:rPr>
              <a:t>misionleccionesbiblicas.org      La reina Ester</a:t>
            </a:r>
            <a:endParaRPr sz="1000">
              <a:solidFill>
                <a:schemeClr val="lt1"/>
              </a:solidFill>
            </a:endParaRPr>
          </a:p>
        </p:txBody>
      </p:sp>
      <p:sp>
        <p:nvSpPr>
          <p:cNvPr id="273" name="Google Shape;273;p4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19_Esther_Part_2_1024.jpg" id="278" name="Google Shape;278;p4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79" name="Google Shape;279;p42"/>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rgbClr val="999999"/>
                </a:solidFill>
              </a:rPr>
              <a:t>misionleccionesbiblicas.org      La reina Ester</a:t>
            </a:r>
            <a:endParaRPr sz="1000">
              <a:solidFill>
                <a:srgbClr val="999999"/>
              </a:solidFill>
            </a:endParaRPr>
          </a:p>
        </p:txBody>
      </p:sp>
      <p:sp>
        <p:nvSpPr>
          <p:cNvPr id="280" name="Google Shape;280;p42"/>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999999"/>
                </a:solidFill>
              </a:rPr>
              <a:t>‹#›</a:t>
            </a:fld>
            <a:endParaRPr>
              <a:solidFill>
                <a:srgbClr val="99999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02_Esther_Part_3_1024.jpg" id="285" name="Google Shape;285;p4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86" name="Google Shape;286;p43"/>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rgbClr val="B7B7B7"/>
                </a:solidFill>
              </a:rPr>
              <a:t>misionleccionesbiblicas.org      La reina Ester</a:t>
            </a:r>
            <a:endParaRPr sz="1000">
              <a:solidFill>
                <a:srgbClr val="B7B7B7"/>
              </a:solidFill>
            </a:endParaRPr>
          </a:p>
        </p:txBody>
      </p:sp>
      <p:sp>
        <p:nvSpPr>
          <p:cNvPr id="287" name="Google Shape;287;p43"/>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B7B7B7"/>
                </a:solidFill>
              </a:rPr>
              <a:t>‹#›</a:t>
            </a:fld>
            <a:endParaRPr>
              <a:solidFill>
                <a:srgbClr val="B7B7B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03_Esther_Part_1_1024.jpg" id="166" name="Google Shape;166;p2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7" name="Google Shape;167;p2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168" name="Google Shape;168;p2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05_Esther_Part_3_1024.jpg" id="292" name="Google Shape;292;p4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93" name="Google Shape;293;p4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rgbClr val="888888"/>
                </a:solidFill>
              </a:rPr>
              <a:t>misionleccionesbiblicas.org      La reina Ester</a:t>
            </a:r>
            <a:endParaRPr sz="1000">
              <a:solidFill>
                <a:srgbClr val="888888"/>
              </a:solidFill>
            </a:endParaRPr>
          </a:p>
        </p:txBody>
      </p:sp>
      <p:sp>
        <p:nvSpPr>
          <p:cNvPr id="294" name="Google Shape;294;p4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08_Esther_Part_3_1024.jpg" id="299" name="Google Shape;299;p4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00" name="Google Shape;300;p45"/>
          <p:cNvSpPr txBox="1"/>
          <p:nvPr>
            <p:ph idx="11" type="ftr"/>
          </p:nvPr>
        </p:nvSpPr>
        <p:spPr>
          <a:xfrm>
            <a:off x="3276600" y="65087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2"/>
                </a:solidFill>
              </a:rPr>
              <a:t>misionleccionesbiblicas.org      La reina Ester</a:t>
            </a:r>
            <a:endParaRPr sz="1000">
              <a:solidFill>
                <a:schemeClr val="lt2"/>
              </a:solidFill>
            </a:endParaRPr>
          </a:p>
        </p:txBody>
      </p:sp>
      <p:sp>
        <p:nvSpPr>
          <p:cNvPr id="301" name="Google Shape;301;p45"/>
          <p:cNvSpPr txBox="1"/>
          <p:nvPr>
            <p:ph idx="12" type="sldNum"/>
          </p:nvPr>
        </p:nvSpPr>
        <p:spPr>
          <a:xfrm>
            <a:off x="8519771" y="65087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lt2"/>
                </a:solidFill>
              </a:rPr>
              <a:t>‹#›</a:t>
            </a:fld>
            <a:endParaRPr>
              <a:solidFill>
                <a:schemeClr val="l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15_Esther_Part_3_1024.jpg" id="306" name="Google Shape;306;p4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07" name="Google Shape;307;p4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308" name="Google Shape;308;p4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16_Esther_Part_3_1024.jpg" id="313" name="Google Shape;313;p4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14" name="Google Shape;314;p4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315" name="Google Shape;315;p4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8"/>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Font typeface="Calibri"/>
              <a:buNone/>
            </a:pPr>
            <a:r>
              <a:rPr lang="en-US"/>
              <a:t>Notas para las diapositivas</a:t>
            </a:r>
            <a:r>
              <a:rPr b="1" i="0" lang="en-US" sz="2000" u="none" cap="none" strike="noStrike">
                <a:solidFill>
                  <a:schemeClr val="dk1"/>
                </a:solidFill>
                <a:latin typeface="Calibri"/>
                <a:ea typeface="Calibri"/>
                <a:cs typeface="Calibri"/>
                <a:sym typeface="Calibri"/>
              </a:rPr>
              <a:t> 1</a:t>
            </a:r>
            <a:endParaRPr b="1" i="0" sz="2000" u="none" cap="none" strike="noStrike">
              <a:solidFill>
                <a:schemeClr val="dk1"/>
              </a:solidFill>
              <a:latin typeface="Calibri"/>
              <a:ea typeface="Calibri"/>
              <a:cs typeface="Calibri"/>
              <a:sym typeface="Calibri"/>
            </a:endParaRPr>
          </a:p>
        </p:txBody>
      </p:sp>
      <p:sp>
        <p:nvSpPr>
          <p:cNvPr id="321" name="Google Shape;321;p48"/>
          <p:cNvSpPr txBox="1"/>
          <p:nvPr>
            <p:ph idx="2" type="body"/>
          </p:nvPr>
        </p:nvSpPr>
        <p:spPr>
          <a:xfrm>
            <a:off x="495300" y="892725"/>
            <a:ext cx="3867000" cy="5692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sz="1100"/>
              <a:t>1. Portada: La reina Ester (Ester 1-10)</a:t>
            </a:r>
            <a:endParaRPr sz="1100"/>
          </a:p>
          <a:p>
            <a:pPr indent="0" lvl="0" marL="0" rtl="0" algn="l">
              <a:lnSpc>
                <a:spcPct val="100000"/>
              </a:lnSpc>
              <a:spcBef>
                <a:spcPts val="1800"/>
              </a:spcBef>
              <a:spcAft>
                <a:spcPts val="0"/>
              </a:spcAft>
              <a:buClr>
                <a:schemeClr val="dk1"/>
              </a:buClr>
              <a:buSzPts val="1100"/>
              <a:buFont typeface="Arial"/>
              <a:buNone/>
            </a:pPr>
            <a:r>
              <a:rPr lang="en-US" sz="1100"/>
              <a:t>2. El rey Jerjes era el rey del Imperio persa, lo que significaba que gobernaba el reino más grande del mundo en ese tiempo. El rey Jerjes era rico y poderoso, pero no creía en Dios. </a:t>
            </a:r>
            <a:endParaRPr sz="1100"/>
          </a:p>
          <a:p>
            <a:pPr indent="0" lvl="0" marL="0" rtl="0" algn="l">
              <a:lnSpc>
                <a:spcPct val="100000"/>
              </a:lnSpc>
              <a:spcBef>
                <a:spcPts val="1800"/>
              </a:spcBef>
              <a:spcAft>
                <a:spcPts val="0"/>
              </a:spcAft>
              <a:buClr>
                <a:schemeClr val="dk1"/>
              </a:buClr>
              <a:buSzPts val="1100"/>
              <a:buFont typeface="Arial"/>
              <a:buNone/>
            </a:pPr>
            <a:r>
              <a:rPr lang="en-US" sz="1100"/>
              <a:t>3. El rey hizo algo muy malo. Organizó una gran fiesta y le ordenó a su reina que bailara frente a todos. La reina Vasti se negó a obedecer al rey, y él se enojó tanto que la desterró. Nunca volvió a verla.</a:t>
            </a:r>
            <a:endParaRPr sz="1100"/>
          </a:p>
          <a:p>
            <a:pPr indent="0" lvl="0" marL="0" rtl="0" algn="l">
              <a:lnSpc>
                <a:spcPct val="100000"/>
              </a:lnSpc>
              <a:spcBef>
                <a:spcPts val="1800"/>
              </a:spcBef>
              <a:spcAft>
                <a:spcPts val="0"/>
              </a:spcAft>
              <a:buClr>
                <a:schemeClr val="dk1"/>
              </a:buClr>
              <a:buSzPts val="1100"/>
              <a:buFont typeface="Arial"/>
              <a:buNone/>
            </a:pPr>
            <a:r>
              <a:rPr lang="en-US" sz="1100"/>
              <a:t>4. Los ayudantes del rey buscaron por todo el reino para encontrar a la joven más hermosa que pudiera ser la nueva reina. </a:t>
            </a:r>
            <a:endParaRPr sz="1100"/>
          </a:p>
          <a:p>
            <a:pPr indent="0" lvl="0" marL="0" rtl="0" algn="l">
              <a:lnSpc>
                <a:spcPct val="100000"/>
              </a:lnSpc>
              <a:spcBef>
                <a:spcPts val="1800"/>
              </a:spcBef>
              <a:spcAft>
                <a:spcPts val="0"/>
              </a:spcAft>
              <a:buClr>
                <a:schemeClr val="dk1"/>
              </a:buClr>
              <a:buSzPts val="1100"/>
              <a:buFont typeface="Arial"/>
              <a:buNone/>
            </a:pPr>
            <a:r>
              <a:rPr lang="en-US" sz="1100"/>
              <a:t>5. Las jóvenes fueron llevadas al palacio, recibieron los mejores perfumes y maquillaje, y pasaron un año entero aprendiendo cómo ser reinas.</a:t>
            </a:r>
            <a:endParaRPr sz="1100"/>
          </a:p>
          <a:p>
            <a:pPr indent="0" lvl="0" marL="0" rtl="0" algn="l">
              <a:lnSpc>
                <a:spcPct val="100000"/>
              </a:lnSpc>
              <a:spcBef>
                <a:spcPts val="1800"/>
              </a:spcBef>
              <a:spcAft>
                <a:spcPts val="0"/>
              </a:spcAft>
              <a:buClr>
                <a:schemeClr val="dk1"/>
              </a:buClr>
              <a:buSzPts val="1100"/>
              <a:buFont typeface="Arial"/>
              <a:buNone/>
            </a:pPr>
            <a:r>
              <a:rPr lang="en-US" sz="1100"/>
              <a:t>Una de las jóvenes se llamaba Ester. Ester no tenía padre ni madre, así que su primo Mardoqueo la crió y la trató como a una hija. Mardoqueo le dijo a Ester que no debía contarle a nadie en el palacio que era judía. Los judíos eran cautivos, y las personas a cargo no querrían que una cautiva fuera reina.</a:t>
            </a:r>
            <a:endParaRPr sz="1100"/>
          </a:p>
          <a:p>
            <a:pPr indent="0" lvl="0" marL="0" rtl="0" algn="l">
              <a:lnSpc>
                <a:spcPct val="100000"/>
              </a:lnSpc>
              <a:spcBef>
                <a:spcPts val="1800"/>
              </a:spcBef>
              <a:spcAft>
                <a:spcPts val="1800"/>
              </a:spcAft>
              <a:buClr>
                <a:schemeClr val="dk1"/>
              </a:buClr>
              <a:buSzPts val="1100"/>
              <a:buFont typeface="Arial"/>
              <a:buNone/>
            </a:pPr>
            <a:r>
              <a:t/>
            </a:r>
            <a:endParaRPr sz="1100"/>
          </a:p>
        </p:txBody>
      </p:sp>
      <p:sp>
        <p:nvSpPr>
          <p:cNvPr id="322" name="Google Shape;322;p48"/>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323" name="Google Shape;323;p48"/>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6. Cuando llegó el momento de elegir a la nueva reina, el rey escogió a Ester por encima de todas las demás jóvenes. Ester se convirtió en la reina. El rey no creía en Dios, pero Ester sí. Sin embargo, ella siempre mantuvo esto en secreto. Ni siquiera el rey lo sabía.</a:t>
            </a:r>
            <a:endParaRPr sz="1100">
              <a:solidFill>
                <a:schemeClr val="dk1"/>
              </a:solidFill>
              <a:latin typeface="Calibri"/>
              <a:ea typeface="Calibri"/>
              <a:cs typeface="Calibri"/>
              <a:sym typeface="Calibri"/>
            </a:endParaRPr>
          </a:p>
          <a:p>
            <a:pPr indent="0" lvl="0" marL="0" rtl="0" algn="l">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Ester nunca olvidó a su primo Mardoqueo ni que pertenecía al pueblo de Dios. A veces, era difícil para Ester porque se solía maltratar a los otros judíos. Ellos no disfrutaban de las riquezas como la reina Ester lo hacía.</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7. Pero Ester ayudó a su pueblo. Una vez, Mardoqueo escuchó que alguien estaba planeando matar al rey. Le contó a Ester, y ella se lo dijo al rey.</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8. Gracias a esto, el plan fue descubierto y detenido. ¡Mardoqueo salvó la vida del rey! Esto fue algo muy especial y quedó registrado en el libro de los recuerdos del rey.</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9. Con el tiempo, un hombre llamado Amán se volvió famoso en el reino. El rey pensaba que Amán era un buen hombre, pero en realidad era muy malvado. El rey ordenó que todos en el reino se inclinaran ante Amán, pero Mardoqueo sabía que Amán no era bueno y siendo judío que solo adoraba a Dios, se negó a inclinarse.</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1800"/>
              </a:spcAft>
              <a:buClr>
                <a:schemeClr val="dk1"/>
              </a:buClr>
              <a:buSzPts val="1100"/>
              <a:buFont typeface="Arial"/>
              <a:buNone/>
            </a:pPr>
            <a:r>
              <a:rPr lang="en-US" sz="1100">
                <a:solidFill>
                  <a:schemeClr val="dk1"/>
                </a:solidFill>
                <a:latin typeface="Calibri"/>
                <a:ea typeface="Calibri"/>
                <a:cs typeface="Calibri"/>
                <a:sym typeface="Calibri"/>
              </a:rPr>
              <a:t>10. Amán se enojó tanto que planeó una manera de matar a Mardoqueo y a todos los judíos. Cuando Amán le dijo al rey que los judíos eran malos, el rey le creyó. </a:t>
            </a:r>
            <a:endParaRPr sz="1100">
              <a:solidFill>
                <a:schemeClr val="dk1"/>
              </a:solidFill>
              <a:latin typeface="Calibri"/>
              <a:ea typeface="Calibri"/>
              <a:cs typeface="Calibri"/>
              <a:sym typeface="Calibri"/>
            </a:endParaRPr>
          </a:p>
        </p:txBody>
      </p:sp>
      <p:sp>
        <p:nvSpPr>
          <p:cNvPr id="324" name="Google Shape;324;p48"/>
          <p:cNvSpPr txBox="1"/>
          <p:nvPr>
            <p:ph idx="11" type="ftr"/>
          </p:nvPr>
        </p:nvSpPr>
        <p:spPr>
          <a:xfrm>
            <a:off x="3276600" y="65087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325" name="Google Shape;325;p48"/>
          <p:cNvSpPr txBox="1"/>
          <p:nvPr>
            <p:ph idx="12" type="sldNum"/>
          </p:nvPr>
        </p:nvSpPr>
        <p:spPr>
          <a:xfrm>
            <a:off x="8519771" y="65087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9"/>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Font typeface="Calibri"/>
              <a:buNone/>
            </a:pPr>
            <a:r>
              <a:rPr lang="en-US"/>
              <a:t>Notas para las diapositivas</a:t>
            </a:r>
            <a:r>
              <a:rPr b="1" i="0" lang="en-US" sz="2000" u="none" cap="none" strike="noStrike">
                <a:solidFill>
                  <a:schemeClr val="dk1"/>
                </a:solidFill>
                <a:latin typeface="Calibri"/>
                <a:ea typeface="Calibri"/>
                <a:cs typeface="Calibri"/>
                <a:sym typeface="Calibri"/>
              </a:rPr>
              <a:t> </a:t>
            </a:r>
            <a:r>
              <a:rPr lang="en-US"/>
              <a:t>2</a:t>
            </a:r>
            <a:endParaRPr b="1" i="0" sz="2000" u="none" cap="none" strike="noStrike">
              <a:solidFill>
                <a:schemeClr val="dk1"/>
              </a:solidFill>
              <a:latin typeface="Calibri"/>
              <a:ea typeface="Calibri"/>
              <a:cs typeface="Calibri"/>
              <a:sym typeface="Calibri"/>
            </a:endParaRPr>
          </a:p>
        </p:txBody>
      </p:sp>
      <p:sp>
        <p:nvSpPr>
          <p:cNvPr id="331" name="Google Shape;331;p49"/>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sz="1100"/>
              <a:t>11. Entonces, el rey hizo una ley que permitía a cualquier persona matar a los judíos sin ser castigado. Amán estaba muy feliz. Ahora podría herir a Mardoqueo también. Ahora podría ejecutar a Mardoqueo en la horca y nadie lo podría detener.</a:t>
            </a:r>
            <a:endParaRPr sz="1100"/>
          </a:p>
          <a:p>
            <a:pPr indent="0" lvl="0" marL="0" rtl="0" algn="l">
              <a:lnSpc>
                <a:spcPct val="100000"/>
              </a:lnSpc>
              <a:spcBef>
                <a:spcPts val="1800"/>
              </a:spcBef>
              <a:spcAft>
                <a:spcPts val="0"/>
              </a:spcAft>
              <a:buClr>
                <a:schemeClr val="dk1"/>
              </a:buClr>
              <a:buSzPts val="1100"/>
              <a:buFont typeface="Arial"/>
              <a:buNone/>
            </a:pPr>
            <a:r>
              <a:rPr lang="en-US" sz="1100"/>
              <a:t>12. Cuando Mardoqueo escuchó sobre el plan, se lo contó a Ester y le dijo: —Dios te ha bendecido, Ester. Ahora es el momento de que uses esas bendiciones para ayudar a otros. Tal vez Dios permitió que te convirtieras en reina para que pudieras salvar a nuestro pueblo.</a:t>
            </a:r>
            <a:endParaRPr sz="1100"/>
          </a:p>
          <a:p>
            <a:pPr indent="0" lvl="0" marL="0" rtl="0" algn="l">
              <a:lnSpc>
                <a:spcPct val="100000"/>
              </a:lnSpc>
              <a:spcBef>
                <a:spcPts val="1800"/>
              </a:spcBef>
              <a:spcAft>
                <a:spcPts val="0"/>
              </a:spcAft>
              <a:buClr>
                <a:schemeClr val="dk1"/>
              </a:buClr>
              <a:buSzPts val="1100"/>
              <a:buFont typeface="Arial"/>
              <a:buNone/>
            </a:pPr>
            <a:r>
              <a:rPr lang="en-US" sz="1100"/>
              <a:t>Ester estaba muy asustada. Nunca le había dicho al rey que era judía. ¿Se enojaría con ella como se enojó con la primera reina? Ester sabía que ni siquiera la reina podía presentarse ante el rey sin una invitación. Si lo hacía, él podía ordenar que la mataran. Así que le pidió a Mardoqueo que hiciera que todos los judíos en Susa ayunaran y oraran. Ella y sus sirvientas también ayunaron y oraron durante tres días.</a:t>
            </a:r>
            <a:endParaRPr sz="1100"/>
          </a:p>
          <a:p>
            <a:pPr indent="0" lvl="0" marL="0" rtl="0" algn="l">
              <a:lnSpc>
                <a:spcPct val="100000"/>
              </a:lnSpc>
              <a:spcBef>
                <a:spcPts val="1800"/>
              </a:spcBef>
              <a:spcAft>
                <a:spcPts val="0"/>
              </a:spcAft>
              <a:buClr>
                <a:schemeClr val="dk1"/>
              </a:buClr>
              <a:buSzPts val="1100"/>
              <a:buFont typeface="Arial"/>
              <a:buNone/>
            </a:pPr>
            <a:r>
              <a:rPr lang="en-US" sz="1100"/>
              <a:t>13. Después de tres días, Ester fue a ver al rey. Se sintió muy aliviada cuando el rey extendió su cetro hacia ella y le dijo que se acercara. </a:t>
            </a:r>
            <a:endParaRPr sz="1100"/>
          </a:p>
          <a:p>
            <a:pPr indent="0" lvl="0" marL="0" rtl="0" algn="l">
              <a:lnSpc>
                <a:spcPct val="100000"/>
              </a:lnSpc>
              <a:spcBef>
                <a:spcPts val="1800"/>
              </a:spcBef>
              <a:spcAft>
                <a:spcPts val="1800"/>
              </a:spcAft>
              <a:buClr>
                <a:schemeClr val="dk1"/>
              </a:buClr>
              <a:buSzPts val="1100"/>
              <a:buFont typeface="Arial"/>
              <a:buNone/>
            </a:pPr>
            <a:r>
              <a:rPr lang="en-US" sz="1100"/>
              <a:t>14. Ester tenía un plan. Le dijo al rey que quería hacer un banquete especial solo para ellos dos y para Amán. Ester y el rey planearon el banquete para el día siguiente. Amán no sabía que la reina Ester tenía un plan. Estaba muy contento de haber recibido la invitación a cenar con el rey y la reina.</a:t>
            </a:r>
            <a:endParaRPr sz="1100"/>
          </a:p>
        </p:txBody>
      </p:sp>
      <p:sp>
        <p:nvSpPr>
          <p:cNvPr id="332" name="Google Shape;332;p49"/>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333" name="Google Shape;333;p49"/>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15. Al rey le agradaba Ester, y durante el banquete le dijo que podía pedir lo que quisiera. Así que Ester le dijo al rey que quería cenar otra vez con él y Amán el día siguiente. Entonces le diría lo que deseaba.</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16. Esa noche, el rey se fue a la cama, pero no podía dormir. A veces, leer un libro ayuda a conciliar el sueño. Así que el rey pidió a uno de sus ayudantes que le trajera uno de los antiguos libros de registros. El ayudante trajo el libro y comenzó a leerle al rey sobre eventos que habían sucedido hace mucho tiempo. Leyó sobre la ocasión en que Mardoqueo había salvado la vida del rey. </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El rey se emocionó mucho. Quería hacer algo especial para honrar a Mardoqueo.</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17. Amán estaba cerca, así que el rey lo mandó llamar para que entrara en su cámara. Amán estaba contento porque pensó que el rey haría algo bueno para él. El rey le preguntó a Amán qué se debía hacer por alguien que merecía ser honrado. Amán, convencido de que el rey hablaba de él, respondió: —A esa persona se le debería dar una túnica real y uno de los caballos del rey. Además, debería ser llevado por las calles para que todos sepan que el rey le tiene aprecio.</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—¡Esa es una gran idea! — dijo el rey. —Ve y haz todo eso por Mardoqueo.</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18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334" name="Google Shape;334;p49"/>
          <p:cNvSpPr txBox="1"/>
          <p:nvPr>
            <p:ph idx="11" type="ftr"/>
          </p:nvPr>
        </p:nvSpPr>
        <p:spPr>
          <a:xfrm>
            <a:off x="3276600" y="65087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335" name="Google Shape;335;p49"/>
          <p:cNvSpPr txBox="1"/>
          <p:nvPr>
            <p:ph idx="12" type="sldNum"/>
          </p:nvPr>
        </p:nvSpPr>
        <p:spPr>
          <a:xfrm>
            <a:off x="8519771" y="65087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0"/>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Font typeface="Calibri"/>
              <a:buNone/>
            </a:pPr>
            <a:r>
              <a:rPr lang="en-US"/>
              <a:t>Notas para las diapositivas</a:t>
            </a:r>
            <a:r>
              <a:rPr b="1" i="0" lang="en-US" sz="2000" u="none" cap="none" strike="noStrike">
                <a:solidFill>
                  <a:schemeClr val="dk1"/>
                </a:solidFill>
                <a:latin typeface="Calibri"/>
                <a:ea typeface="Calibri"/>
                <a:cs typeface="Calibri"/>
                <a:sym typeface="Calibri"/>
              </a:rPr>
              <a:t> </a:t>
            </a:r>
            <a:r>
              <a:rPr lang="en-US"/>
              <a:t>3</a:t>
            </a:r>
            <a:endParaRPr b="1" i="0" sz="2000" u="none" cap="none" strike="noStrike">
              <a:solidFill>
                <a:schemeClr val="dk1"/>
              </a:solidFill>
              <a:latin typeface="Calibri"/>
              <a:ea typeface="Calibri"/>
              <a:cs typeface="Calibri"/>
              <a:sym typeface="Calibri"/>
            </a:endParaRPr>
          </a:p>
        </p:txBody>
      </p:sp>
      <p:sp>
        <p:nvSpPr>
          <p:cNvPr id="341" name="Google Shape;341;p50"/>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sz="1100"/>
              <a:t>18. ¡Amán quedó boquiabierto! No podía creer que el rey apreciara a Mardoqueo. Ahora Amán sabía que tenía un gran problema. El rey respetaba a Mardoqueo, pero Amán estaba tratando de matarlo. ¿Qué haría el rey cuando descubriera la verdad?</a:t>
            </a:r>
            <a:endParaRPr sz="1100"/>
          </a:p>
          <a:p>
            <a:pPr indent="0" lvl="0" marL="0" rtl="0" algn="l">
              <a:lnSpc>
                <a:spcPct val="100000"/>
              </a:lnSpc>
              <a:spcBef>
                <a:spcPts val="1800"/>
              </a:spcBef>
              <a:spcAft>
                <a:spcPts val="0"/>
              </a:spcAft>
              <a:buClr>
                <a:schemeClr val="dk1"/>
              </a:buClr>
              <a:buSzPts val="1100"/>
              <a:buFont typeface="Arial"/>
              <a:buNone/>
            </a:pPr>
            <a:r>
              <a:rPr lang="en-US" sz="1100"/>
              <a:t>19. ¡Y el rey SÍ se enteró!</a:t>
            </a:r>
            <a:endParaRPr sz="1100"/>
          </a:p>
          <a:p>
            <a:pPr indent="0" lvl="0" marL="0" rtl="0" algn="l">
              <a:lnSpc>
                <a:spcPct val="100000"/>
              </a:lnSpc>
              <a:spcBef>
                <a:spcPts val="1800"/>
              </a:spcBef>
              <a:spcAft>
                <a:spcPts val="0"/>
              </a:spcAft>
              <a:buClr>
                <a:schemeClr val="dk1"/>
              </a:buClr>
              <a:buSzPts val="1100"/>
              <a:buFont typeface="Arial"/>
              <a:buNone/>
            </a:pPr>
            <a:r>
              <a:rPr lang="en-US" sz="1100"/>
              <a:t>Al día siguiente, cuando Amán fue al banquete especial con Ester y el rey, Ester le contó todo al rey.</a:t>
            </a:r>
            <a:endParaRPr sz="1100"/>
          </a:p>
          <a:p>
            <a:pPr indent="0" lvl="0" marL="0" rtl="0" algn="l">
              <a:lnSpc>
                <a:spcPct val="100000"/>
              </a:lnSpc>
              <a:spcBef>
                <a:spcPts val="1800"/>
              </a:spcBef>
              <a:spcAft>
                <a:spcPts val="0"/>
              </a:spcAft>
              <a:buClr>
                <a:schemeClr val="dk1"/>
              </a:buClr>
              <a:buSzPts val="1100"/>
              <a:buFont typeface="Arial"/>
              <a:buNone/>
            </a:pPr>
            <a:r>
              <a:rPr lang="en-US" sz="1100"/>
              <a:t>Primero, le dijo al rey que ella era judía y que Amán lo había engañado para que hiciera una ley que permitía que las personas mataran a los judíos. Luego, le contó que alguien estaba tratando de matar a un hombre bueno, Mardoqueo. Cuando el rey escuchó esto, se enojó muchísimo y dijo que esa persona debía ser castigada con la muerte.</a:t>
            </a:r>
            <a:endParaRPr sz="1100"/>
          </a:p>
          <a:p>
            <a:pPr indent="0" lvl="0" marL="0" rtl="0" algn="l">
              <a:lnSpc>
                <a:spcPct val="100000"/>
              </a:lnSpc>
              <a:spcBef>
                <a:spcPts val="1800"/>
              </a:spcBef>
              <a:spcAft>
                <a:spcPts val="0"/>
              </a:spcAft>
              <a:buClr>
                <a:schemeClr val="dk1"/>
              </a:buClr>
              <a:buSzPts val="1100"/>
              <a:buFont typeface="Arial"/>
              <a:buNone/>
            </a:pPr>
            <a:r>
              <a:rPr lang="en-US" sz="1100"/>
              <a:t>—¡Amán es quien está tratando de matar a Mardoqueo! —dijo Ester al rey.</a:t>
            </a:r>
            <a:endParaRPr sz="1100"/>
          </a:p>
          <a:p>
            <a:pPr indent="0" lvl="0" marL="0" rtl="0" algn="l">
              <a:lnSpc>
                <a:spcPct val="100000"/>
              </a:lnSpc>
              <a:spcBef>
                <a:spcPts val="1800"/>
              </a:spcBef>
              <a:spcAft>
                <a:spcPts val="0"/>
              </a:spcAft>
              <a:buClr>
                <a:schemeClr val="dk1"/>
              </a:buClr>
              <a:buSzPts val="1100"/>
              <a:buFont typeface="Arial"/>
              <a:buNone/>
            </a:pPr>
            <a:r>
              <a:rPr lang="en-US" sz="1100"/>
              <a:t>20. El rey estaba furioso. ¿Cómo se atrevía Amán a intentar hacer daño al hombre que había salvado la vida del rey? ¿Cómo se atrevía a engañar al rey para que hiciera una ley injusta contra el pueblo de la reina?</a:t>
            </a:r>
            <a:endParaRPr sz="1100"/>
          </a:p>
          <a:p>
            <a:pPr indent="0" lvl="0" marL="0" rtl="0" algn="l">
              <a:lnSpc>
                <a:spcPct val="100000"/>
              </a:lnSpc>
              <a:spcBef>
                <a:spcPts val="1800"/>
              </a:spcBef>
              <a:spcAft>
                <a:spcPts val="1800"/>
              </a:spcAft>
              <a:buClr>
                <a:schemeClr val="dk1"/>
              </a:buClr>
              <a:buSzPts val="1100"/>
              <a:buFont typeface="Arial"/>
              <a:buNone/>
            </a:pPr>
            <a:r>
              <a:rPr lang="en-US" sz="1100"/>
              <a:t>El rey ordenó que Amán fuera condenado a muerte. Sería colgado en la misma horca que él había construido para Mardoqueo.</a:t>
            </a:r>
            <a:endParaRPr sz="1100"/>
          </a:p>
        </p:txBody>
      </p:sp>
      <p:sp>
        <p:nvSpPr>
          <p:cNvPr id="342" name="Google Shape;342;p50"/>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343" name="Google Shape;343;p50"/>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21. El rey lamentaba mucho haber hecho la ley que permitía que cualquiera pudiera matar a los judíos. Pero ni siquiera el rey podía cambiar esa ley. </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22. Entonces, la reina Ester le pidió al rey que hiciera otra ley, una que permitiera a los judíos defenderse si alguien intentaba hacerles daño.</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Desde ese momento, si alguien intentaba atacar a los judíos, ellos podían pelear para defenderse. Pronto, nadie quiso lastimar a los judíos.</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1800"/>
              </a:spcAft>
              <a:buClr>
                <a:schemeClr val="dk1"/>
              </a:buClr>
              <a:buSzPts val="1100"/>
              <a:buFont typeface="Arial"/>
              <a:buNone/>
            </a:pPr>
            <a:r>
              <a:rPr lang="en-US" sz="1100">
                <a:solidFill>
                  <a:schemeClr val="dk1"/>
                </a:solidFill>
                <a:latin typeface="Calibri"/>
                <a:ea typeface="Calibri"/>
                <a:cs typeface="Calibri"/>
                <a:sym typeface="Calibri"/>
              </a:rPr>
              <a:t>23. Mardoqueo y todos los judíos fueron salvados gracias a Ester.</a:t>
            </a:r>
            <a:endParaRPr sz="1100">
              <a:solidFill>
                <a:schemeClr val="dk1"/>
              </a:solidFill>
              <a:latin typeface="Calibri"/>
              <a:ea typeface="Calibri"/>
              <a:cs typeface="Calibri"/>
              <a:sym typeface="Calibri"/>
            </a:endParaRPr>
          </a:p>
        </p:txBody>
      </p:sp>
      <p:sp>
        <p:nvSpPr>
          <p:cNvPr id="344" name="Google Shape;344;p50"/>
          <p:cNvSpPr txBox="1"/>
          <p:nvPr>
            <p:ph idx="11" type="ftr"/>
          </p:nvPr>
        </p:nvSpPr>
        <p:spPr>
          <a:xfrm>
            <a:off x="3276600" y="65087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345" name="Google Shape;345;p50"/>
          <p:cNvSpPr txBox="1"/>
          <p:nvPr>
            <p:ph idx="12" type="sldNum"/>
          </p:nvPr>
        </p:nvSpPr>
        <p:spPr>
          <a:xfrm>
            <a:off x="8519771" y="65087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1"/>
          <p:cNvSpPr txBox="1"/>
          <p:nvPr/>
        </p:nvSpPr>
        <p:spPr>
          <a:xfrm>
            <a:off x="628650" y="5516650"/>
            <a:ext cx="4692000" cy="83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3000"/>
              <a:buFont typeface="Calibri"/>
              <a:buNone/>
            </a:pPr>
            <a:r>
              <a:rPr lang="en-US" sz="1300">
                <a:solidFill>
                  <a:schemeClr val="dk1"/>
                </a:solidFill>
                <a:latin typeface="Calibri"/>
                <a:ea typeface="Calibri"/>
                <a:cs typeface="Calibri"/>
                <a:sym typeface="Calibri"/>
              </a:rPr>
              <a:t>Recursos gratuitos para compartir la Palabra de Dios con los niños:</a:t>
            </a:r>
            <a:endParaRPr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lang="en-US" sz="1300" u="sng">
                <a:solidFill>
                  <a:schemeClr val="hlink"/>
                </a:solidFill>
                <a:latin typeface="Calibri"/>
                <a:ea typeface="Calibri"/>
                <a:cs typeface="Calibri"/>
                <a:sym typeface="Calibri"/>
                <a:hlinkClick r:id="rId3"/>
              </a:rPr>
              <a:t>misionleccionesbiblicas.org</a:t>
            </a:r>
            <a:r>
              <a:rPr lang="en-US" sz="1300">
                <a:solidFill>
                  <a:schemeClr val="dk1"/>
                </a:solidFill>
                <a:latin typeface="Calibri"/>
                <a:ea typeface="Calibri"/>
                <a:cs typeface="Calibri"/>
                <a:sym typeface="Calibri"/>
              </a:rPr>
              <a:t> (en español)</a:t>
            </a:r>
            <a:endParaRPr sz="13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i="0" lang="en-US" sz="1300" u="sng" cap="none" strike="noStrike">
                <a:solidFill>
                  <a:schemeClr val="hlink"/>
                </a:solidFill>
                <a:latin typeface="Calibri"/>
                <a:ea typeface="Calibri"/>
                <a:cs typeface="Calibri"/>
                <a:sym typeface="Calibri"/>
                <a:hlinkClick r:id="rId4"/>
              </a:rPr>
              <a:t>www.missionbibleclass.org</a:t>
            </a:r>
            <a:r>
              <a:rPr i="0" lang="en-US" sz="1300" u="none" cap="none" strike="noStrike">
                <a:solidFill>
                  <a:schemeClr val="dk1"/>
                </a:solidFill>
                <a:latin typeface="Calibri"/>
                <a:ea typeface="Calibri"/>
                <a:cs typeface="Calibri"/>
                <a:sym typeface="Calibri"/>
              </a:rPr>
              <a:t> (</a:t>
            </a:r>
            <a:r>
              <a:rPr lang="en-US" sz="1300">
                <a:solidFill>
                  <a:schemeClr val="dk1"/>
                </a:solidFill>
                <a:latin typeface="Calibri"/>
                <a:ea typeface="Calibri"/>
                <a:cs typeface="Calibri"/>
                <a:sym typeface="Calibri"/>
              </a:rPr>
              <a:t>in English)</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0"/>
              <a:buFont typeface="Calibri"/>
              <a:buNone/>
            </a:pPr>
            <a:r>
              <a:t/>
            </a:r>
            <a:endParaRPr i="0" sz="2000" u="none" cap="none" strike="noStrike">
              <a:solidFill>
                <a:schemeClr val="dk1"/>
              </a:solidFill>
              <a:latin typeface="Calibri"/>
              <a:ea typeface="Calibri"/>
              <a:cs typeface="Calibri"/>
              <a:sym typeface="Calibri"/>
            </a:endParaRPr>
          </a:p>
        </p:txBody>
      </p:sp>
      <p:pic>
        <p:nvPicPr>
          <p:cNvPr id="352" name="Google Shape;352;p51"/>
          <p:cNvPicPr preferRelativeResize="0"/>
          <p:nvPr/>
        </p:nvPicPr>
        <p:blipFill>
          <a:blip r:embed="rId5">
            <a:alphaModFix/>
          </a:blip>
          <a:stretch>
            <a:fillRect/>
          </a:stretch>
        </p:blipFill>
        <p:spPr>
          <a:xfrm>
            <a:off x="628650" y="4414725"/>
            <a:ext cx="2743650" cy="1101925"/>
          </a:xfrm>
          <a:prstGeom prst="rect">
            <a:avLst/>
          </a:prstGeom>
          <a:noFill/>
          <a:ln>
            <a:noFill/>
          </a:ln>
        </p:spPr>
      </p:pic>
      <p:sp>
        <p:nvSpPr>
          <p:cNvPr id="353" name="Google Shape;353;p51"/>
          <p:cNvSpPr txBox="1"/>
          <p:nvPr>
            <p:ph type="title"/>
          </p:nvPr>
        </p:nvSpPr>
        <p:spPr>
          <a:xfrm>
            <a:off x="628650" y="2503302"/>
            <a:ext cx="8330400" cy="1787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112500"/>
              <a:buFont typeface="Calibri"/>
              <a:buNone/>
            </a:pPr>
            <a:r>
              <a:rPr b="1" lang="en-US" sz="1600"/>
              <a:t>Atribución: </a:t>
            </a:r>
            <a:r>
              <a:rPr lang="en-US" sz="1600"/>
              <a:t>Esta ayuda visual fue construida por Mary Nelson </a:t>
            </a:r>
            <a:r>
              <a:rPr lang="en-US" sz="1600" u="sng">
                <a:solidFill>
                  <a:schemeClr val="hlink"/>
                </a:solidFill>
                <a:hlinkClick r:id="rId6"/>
              </a:rPr>
              <a:t>www.missionbibleclass.org</a:t>
            </a:r>
            <a:r>
              <a:rPr lang="en-US" sz="1600"/>
              <a:t>  utilizando:</a:t>
            </a:r>
            <a:endParaRPr sz="1600"/>
          </a:p>
          <a:p>
            <a:pPr indent="-308610" lvl="0" marL="457200" rtl="0" algn="l">
              <a:lnSpc>
                <a:spcPct val="100000"/>
              </a:lnSpc>
              <a:spcBef>
                <a:spcPts val="1000"/>
              </a:spcBef>
              <a:spcAft>
                <a:spcPts val="0"/>
              </a:spcAft>
              <a:buSzPct val="87500"/>
              <a:buChar char="●"/>
            </a:pPr>
            <a:r>
              <a:rPr lang="en-US" sz="1600"/>
              <a:t>Recopilación de textos y diapositivas de Mary Nelson</a:t>
            </a:r>
            <a:endParaRPr sz="1600"/>
          </a:p>
          <a:p>
            <a:pPr indent="-308610" lvl="0" marL="457200" rtl="0" algn="l">
              <a:lnSpc>
                <a:spcPct val="100000"/>
              </a:lnSpc>
              <a:spcBef>
                <a:spcPts val="0"/>
              </a:spcBef>
              <a:spcAft>
                <a:spcPts val="0"/>
              </a:spcAft>
              <a:buSzPct val="87500"/>
              <a:buChar char="●"/>
            </a:pPr>
            <a:r>
              <a:rPr lang="en-US" sz="1600"/>
              <a:t>Ilustraciones de Sweet Publishing </a:t>
            </a:r>
            <a:r>
              <a:rPr lang="en-US" sz="1600" u="sng">
                <a:solidFill>
                  <a:schemeClr val="hlink"/>
                </a:solidFill>
                <a:hlinkClick r:id="rId7"/>
              </a:rPr>
              <a:t>http://sweetpublishing.com/</a:t>
            </a:r>
            <a:r>
              <a:rPr lang="en-US" sz="1600"/>
              <a:t> </a:t>
            </a:r>
            <a:br>
              <a:rPr lang="en-US" sz="1600"/>
            </a:br>
            <a:r>
              <a:rPr lang="en-US" sz="1600"/>
              <a:t>Acceso a través de </a:t>
            </a:r>
            <a:r>
              <a:rPr lang="en-US" sz="1600" u="sng">
                <a:solidFill>
                  <a:schemeClr val="hlink"/>
                </a:solidFill>
                <a:hlinkClick r:id="rId8"/>
              </a:rPr>
              <a:t>www.freebibleimages.org</a:t>
            </a:r>
            <a:r>
              <a:rPr lang="en-US" sz="1600"/>
              <a:t>  y </a:t>
            </a:r>
            <a:r>
              <a:rPr lang="en-US" sz="1600" u="sng">
                <a:solidFill>
                  <a:schemeClr val="hlink"/>
                </a:solidFill>
                <a:hlinkClick r:id="rId9"/>
              </a:rPr>
              <a:t>https://www.unfoldingword.org/sweet-publishing/</a:t>
            </a:r>
            <a:r>
              <a:rPr lang="en-US" sz="1600"/>
              <a:t> </a:t>
            </a:r>
            <a:endParaRPr sz="1600"/>
          </a:p>
          <a:p>
            <a:pPr indent="-308610" lvl="0" marL="457200" rtl="0" algn="l">
              <a:lnSpc>
                <a:spcPct val="100000"/>
              </a:lnSpc>
              <a:spcBef>
                <a:spcPts val="0"/>
              </a:spcBef>
              <a:spcAft>
                <a:spcPts val="0"/>
              </a:spcAft>
              <a:buSzPct val="87500"/>
              <a:buChar char="●"/>
            </a:pPr>
            <a:r>
              <a:rPr lang="en-US" sz="1600"/>
              <a:t>Aviso de alteración: Las diapositivas 1 y 12 son imágenes parciales. </a:t>
            </a:r>
            <a:endParaRPr sz="1600"/>
          </a:p>
        </p:txBody>
      </p:sp>
      <p:pic>
        <p:nvPicPr>
          <p:cNvPr id="354" name="Google Shape;354;p51"/>
          <p:cNvPicPr preferRelativeResize="0"/>
          <p:nvPr/>
        </p:nvPicPr>
        <p:blipFill rotWithShape="1">
          <a:blip r:embed="rId10">
            <a:alphaModFix/>
          </a:blip>
          <a:srcRect b="0" l="0" r="0" t="0"/>
          <a:stretch/>
        </p:blipFill>
        <p:spPr>
          <a:xfrm>
            <a:off x="705125" y="623925"/>
            <a:ext cx="2400300" cy="839808"/>
          </a:xfrm>
          <a:prstGeom prst="rect">
            <a:avLst/>
          </a:prstGeom>
          <a:noFill/>
          <a:ln>
            <a:noFill/>
          </a:ln>
        </p:spPr>
      </p:pic>
      <p:sp>
        <p:nvSpPr>
          <p:cNvPr id="355" name="Google Shape;355;p51"/>
          <p:cNvSpPr txBox="1"/>
          <p:nvPr/>
        </p:nvSpPr>
        <p:spPr>
          <a:xfrm>
            <a:off x="628650" y="1611666"/>
            <a:ext cx="7755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lang="en-US" sz="1600">
                <a:latin typeface="Calibri"/>
                <a:ea typeface="Calibri"/>
                <a:cs typeface="Calibri"/>
                <a:sym typeface="Calibri"/>
              </a:rPr>
              <a:t>Atribución/Reconocimiento-CompartirIgual 4.0 Internacional Deed, CC BY-SA 4.0</a:t>
            </a:r>
            <a:endParaRPr sz="16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sz="15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lang="en-US" u="sng">
                <a:solidFill>
                  <a:schemeClr val="hlink"/>
                </a:solidFill>
                <a:latin typeface="Calibri"/>
                <a:ea typeface="Calibri"/>
                <a:cs typeface="Calibri"/>
                <a:sym typeface="Calibri"/>
                <a:hlinkClick r:id="rId11"/>
              </a:rPr>
              <a:t>https://creativecommons.org/licenses/by-sa/4.0/deed.es</a:t>
            </a:r>
            <a:r>
              <a:rPr lang="en-US">
                <a:latin typeface="Calibri"/>
                <a:ea typeface="Calibri"/>
                <a:cs typeface="Calibri"/>
                <a:sym typeface="Calibri"/>
              </a:rPr>
              <a:t> </a:t>
            </a:r>
            <a:endParaRPr b="1" i="0" u="none" cap="none" strike="noStrike">
              <a:solidFill>
                <a:srgbClr val="000000"/>
              </a:solidFill>
              <a:latin typeface="Calibri"/>
              <a:ea typeface="Calibri"/>
              <a:cs typeface="Calibri"/>
              <a:sym typeface="Calibri"/>
            </a:endParaRPr>
          </a:p>
        </p:txBody>
      </p:sp>
      <p:sp>
        <p:nvSpPr>
          <p:cNvPr id="356" name="Google Shape;356;p51"/>
          <p:cNvSpPr txBox="1"/>
          <p:nvPr/>
        </p:nvSpPr>
        <p:spPr>
          <a:xfrm>
            <a:off x="3916625" y="875225"/>
            <a:ext cx="4467600" cy="337200"/>
          </a:xfrm>
          <a:prstGeom prst="rect">
            <a:avLst/>
          </a:prstGeom>
          <a:solidFill>
            <a:srgbClr val="F1C232"/>
          </a:solid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600"/>
              <a:buFont typeface="Arial"/>
              <a:buNone/>
            </a:pPr>
            <a:r>
              <a:rPr lang="en-US" sz="1100">
                <a:latin typeface="Calibri"/>
                <a:ea typeface="Calibri"/>
                <a:cs typeface="Calibri"/>
                <a:sym typeface="Calibri"/>
              </a:rPr>
              <a:t>Puede descargar este pase de diapositivas de</a:t>
            </a:r>
            <a:r>
              <a:rPr b="1" i="0" lang="en-US" sz="1100" u="none" cap="none" strike="noStrike">
                <a:solidFill>
                  <a:srgbClr val="000000"/>
                </a:solidFill>
                <a:latin typeface="Calibri"/>
                <a:ea typeface="Calibri"/>
                <a:cs typeface="Calibri"/>
                <a:sym typeface="Calibri"/>
              </a:rPr>
              <a:t> </a:t>
            </a:r>
            <a:r>
              <a:rPr b="1" lang="en-US" sz="1100" u="sng">
                <a:solidFill>
                  <a:schemeClr val="hlink"/>
                </a:solidFill>
                <a:latin typeface="Calibri"/>
                <a:ea typeface="Calibri"/>
                <a:cs typeface="Calibri"/>
                <a:sym typeface="Calibri"/>
                <a:hlinkClick r:id="rId12"/>
              </a:rPr>
              <a:t>misionleccionesbiblicas.org</a:t>
            </a:r>
            <a:r>
              <a:rPr b="1" lang="en-US" sz="1100">
                <a:latin typeface="Calibri"/>
                <a:ea typeface="Calibri"/>
                <a:cs typeface="Calibri"/>
                <a:sym typeface="Calibri"/>
              </a:rPr>
              <a:t>.</a:t>
            </a:r>
            <a:endParaRPr b="1" i="0" sz="1100" u="none" cap="none" strike="noStrike">
              <a:solidFill>
                <a:srgbClr val="000000"/>
              </a:solidFill>
              <a:latin typeface="Calibri"/>
              <a:ea typeface="Calibri"/>
              <a:cs typeface="Calibri"/>
              <a:sym typeface="Calibri"/>
            </a:endParaRPr>
          </a:p>
        </p:txBody>
      </p:sp>
      <p:sp>
        <p:nvSpPr>
          <p:cNvPr id="357" name="Google Shape;357;p5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358" name="Google Shape;358;p5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SzPts val="1200"/>
              <a:buFont typeface="Calibri"/>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05_Esther_Part_1_1024.jpg" id="173" name="Google Shape;173;p2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4" name="Google Shape;174;p2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2"/>
                </a:solidFill>
              </a:rPr>
              <a:t>misionleccionesbiblicas.org      La reina Ester</a:t>
            </a:r>
            <a:endParaRPr sz="1000">
              <a:solidFill>
                <a:schemeClr val="lt2"/>
              </a:solidFill>
            </a:endParaRPr>
          </a:p>
        </p:txBody>
      </p:sp>
      <p:sp>
        <p:nvSpPr>
          <p:cNvPr id="175" name="Google Shape;175;p2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lt2"/>
                </a:solidFill>
              </a:rPr>
              <a:t>‹#›</a:t>
            </a:fld>
            <a:endParaRPr>
              <a:solidFill>
                <a:schemeClr val="l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8" title="08.09 Map ES.png"/>
          <p:cNvPicPr preferRelativeResize="0"/>
          <p:nvPr/>
        </p:nvPicPr>
        <p:blipFill rotWithShape="1">
          <a:blip r:embed="rId3">
            <a:alphaModFix/>
          </a:blip>
          <a:srcRect b="9" l="0" r="0" t="9"/>
          <a:stretch/>
        </p:blipFill>
        <p:spPr>
          <a:xfrm>
            <a:off x="0" y="0"/>
            <a:ext cx="9143999" cy="6857999"/>
          </a:xfrm>
          <a:prstGeom prst="rect">
            <a:avLst/>
          </a:prstGeom>
          <a:noFill/>
          <a:ln>
            <a:noFill/>
          </a:ln>
        </p:spPr>
      </p:pic>
      <p:sp>
        <p:nvSpPr>
          <p:cNvPr id="181" name="Google Shape;181;p2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182" name="Google Shape;182;p2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10_Esther_Part_1_1024.jpg" id="187" name="Google Shape;187;p2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8" name="Google Shape;188;p2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2"/>
                </a:solidFill>
              </a:rPr>
              <a:t>misionleccionesbiblicas.org      La reina Ester</a:t>
            </a:r>
            <a:endParaRPr sz="1000">
              <a:solidFill>
                <a:schemeClr val="lt2"/>
              </a:solidFill>
            </a:endParaRPr>
          </a:p>
        </p:txBody>
      </p:sp>
      <p:sp>
        <p:nvSpPr>
          <p:cNvPr id="189" name="Google Shape;189;p2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lt2"/>
                </a:solidFill>
              </a:rPr>
              <a:t>‹#›</a:t>
            </a:fld>
            <a:endParaRPr>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11_Esther_Part_1_1024.jpg" id="194" name="Google Shape;194;p3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5" name="Google Shape;195;p3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196" name="Google Shape;196;p3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12_Esther_Part_1_1024.jpg" id="201" name="Google Shape;201;p3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2" name="Google Shape;202;p3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2"/>
                </a:solidFill>
              </a:rPr>
              <a:t>misionleccionesbiblicas.org      La reina Ester</a:t>
            </a:r>
            <a:endParaRPr sz="1000">
              <a:solidFill>
                <a:schemeClr val="lt2"/>
              </a:solidFill>
            </a:endParaRPr>
          </a:p>
        </p:txBody>
      </p:sp>
      <p:sp>
        <p:nvSpPr>
          <p:cNvPr id="203" name="Google Shape;203;p3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lt2"/>
                </a:solidFill>
              </a:rPr>
              <a:t>‹#›</a:t>
            </a:fld>
            <a:endParaRPr>
              <a:solidFill>
                <a:schemeClr val="l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13_Esther_Part_1_1024.jpg" id="208" name="Google Shape;208;p3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9" name="Google Shape;209;p32"/>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2"/>
                </a:solidFill>
              </a:rPr>
              <a:t>misionleccionesbiblicas.org      La reina Ester</a:t>
            </a:r>
            <a:endParaRPr sz="1000">
              <a:solidFill>
                <a:schemeClr val="lt2"/>
              </a:solidFill>
            </a:endParaRPr>
          </a:p>
        </p:txBody>
      </p:sp>
      <p:sp>
        <p:nvSpPr>
          <p:cNvPr id="210" name="Google Shape;210;p32"/>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lt2"/>
                </a:solidFill>
              </a:rPr>
              <a:t>‹#›</a:t>
            </a:fld>
            <a:endParaRPr>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14_Esther_Part_1_1024.jpg" id="215" name="Google Shape;215;p3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6" name="Google Shape;216;p33"/>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dk1"/>
                </a:solidFill>
              </a:rPr>
              <a:t>misionleccionesbiblicas.org      </a:t>
            </a:r>
            <a:r>
              <a:rPr lang="en-US" sz="1000"/>
              <a:t>La reina Ester</a:t>
            </a:r>
            <a:endParaRPr sz="1000"/>
          </a:p>
        </p:txBody>
      </p:sp>
      <p:sp>
        <p:nvSpPr>
          <p:cNvPr id="217" name="Google Shape;217;p33"/>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