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NZ"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NZ" sz="1100"/>
              <a:t>1. Portada: Eliseo y el aceite de la viuda ( 2 Reyes 4:1-7)</a:t>
            </a:r>
            <a:endParaRPr sz="1100"/>
          </a:p>
          <a:p>
            <a:pPr indent="0" lvl="0" marL="0" rtl="0" algn="l">
              <a:spcBef>
                <a:spcPts val="1200"/>
              </a:spcBef>
              <a:spcAft>
                <a:spcPts val="1200"/>
              </a:spcAft>
              <a:buClr>
                <a:schemeClr val="dk1"/>
              </a:buClr>
              <a:buSzPts val="1100"/>
              <a:buFont typeface="Arial"/>
              <a:buNone/>
            </a:pPr>
            <a:r>
              <a:t/>
            </a:r>
            <a:endParaRPr sz="1100"/>
          </a:p>
        </p:txBody>
      </p:sp>
      <p:sp>
        <p:nvSpPr>
          <p:cNvPr id="160" name="Google Shape;160;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338b962ebd6_0_22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g338b962ebd6_0_22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338b962ebd6_0_10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37" name="Google Shape;237;g338b962ebd6_0_104:notes"/>
          <p:cNvSpPr txBox="1"/>
          <p:nvPr>
            <p:ph idx="1" type="body"/>
          </p:nvPr>
        </p:nvSpPr>
        <p:spPr>
          <a:xfrm>
            <a:off x="685800" y="4343400"/>
            <a:ext cx="5486400" cy="4114800"/>
          </a:xfrm>
          <a:prstGeom prst="rect">
            <a:avLst/>
          </a:prstGeom>
          <a:noFill/>
          <a:ln>
            <a:noFill/>
          </a:ln>
        </p:spPr>
        <p:txBody>
          <a:bodyPr anchorCtr="0" anchor="t" bIns="91675" lIns="91675" spcFirstLastPara="1" rIns="91675" wrap="square" tIns="91675">
            <a:noAutofit/>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chemeClr val="dk1"/>
              </a:solidFill>
              <a:latin typeface="Arial"/>
              <a:ea typeface="Arial"/>
              <a:cs typeface="Arial"/>
              <a:sym typeface="Arial"/>
            </a:endParaRPr>
          </a:p>
        </p:txBody>
      </p:sp>
      <p:sp>
        <p:nvSpPr>
          <p:cNvPr id="238" name="Google Shape;238;g338b962ebd6_0_104:notes"/>
          <p:cNvSpPr txBox="1"/>
          <p:nvPr>
            <p:ph idx="12" type="sldNum"/>
          </p:nvPr>
        </p:nvSpPr>
        <p:spPr>
          <a:xfrm>
            <a:off x="0" y="0"/>
            <a:ext cx="3000000" cy="3000000"/>
          </a:xfrm>
          <a:prstGeom prst="rect">
            <a:avLst/>
          </a:prstGeom>
          <a:noFill/>
          <a:ln>
            <a:noFill/>
          </a:ln>
        </p:spPr>
        <p:txBody>
          <a:bodyPr anchorCtr="0" anchor="t" bIns="45850" lIns="91675" spcFirstLastPara="1" rIns="91675" wrap="square" tIns="45850">
            <a:noAutofit/>
          </a:bodyPr>
          <a:lstStyle/>
          <a:p>
            <a:pPr indent="0" lvl="0" marL="0" marR="0" rtl="0" algn="l">
              <a:lnSpc>
                <a:spcPct val="100000"/>
              </a:lnSpc>
              <a:spcBef>
                <a:spcPts val="0"/>
              </a:spcBef>
              <a:spcAft>
                <a:spcPts val="0"/>
              </a:spcAft>
              <a:buClr>
                <a:schemeClr val="dk1"/>
              </a:buClr>
              <a:buSzPts val="1400"/>
              <a:buFont typeface="Calibri"/>
              <a:buNone/>
            </a:pPr>
            <a:fld id="{00000000-1234-1234-1234-123412341234}" type="slidenum">
              <a:rPr b="0" i="0" lang="en-NZ" sz="1400" u="none" cap="none" strike="noStrike">
                <a:solidFill>
                  <a:schemeClr val="dk1"/>
                </a:solidFill>
                <a:latin typeface="Calibri"/>
                <a:ea typeface="Calibri"/>
                <a:cs typeface="Calibri"/>
                <a:sym typeface="Calibri"/>
              </a:rPr>
              <a:t>‹#›</a:t>
            </a:fld>
            <a:endParaRPr b="0" i="0" sz="14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NZ" sz="1100"/>
              <a:t>2. Eliseo era un profeta de Dios. Dios le daba verdades importantes para decirle al pueblo, y Eliseo las predicaba.</a:t>
            </a:r>
            <a:endParaRPr sz="1100"/>
          </a:p>
          <a:p>
            <a:pPr indent="0" lvl="0" marL="0" rtl="0" algn="l">
              <a:spcBef>
                <a:spcPts val="1200"/>
              </a:spcBef>
              <a:spcAft>
                <a:spcPts val="0"/>
              </a:spcAft>
              <a:buClr>
                <a:schemeClr val="dk1"/>
              </a:buClr>
              <a:buSzPts val="1100"/>
              <a:buFont typeface="Arial"/>
              <a:buNone/>
            </a:pPr>
            <a:r>
              <a:rPr lang="en-NZ" sz="1100"/>
              <a:t>Una vez, cuando Eliseo pasó por un pueblo, vio a una mujer con dos hijos.</a:t>
            </a:r>
            <a:endParaRPr sz="1100"/>
          </a:p>
          <a:p>
            <a:pPr indent="0" lvl="0" marL="0" rtl="0" algn="l">
              <a:spcBef>
                <a:spcPts val="1200"/>
              </a:spcBef>
              <a:spcAft>
                <a:spcPts val="0"/>
              </a:spcAft>
              <a:buClr>
                <a:schemeClr val="dk1"/>
              </a:buClr>
              <a:buSzPts val="1100"/>
              <a:buFont typeface="Arial"/>
              <a:buNone/>
            </a:pPr>
            <a:r>
              <a:rPr lang="en-NZ" sz="1100"/>
              <a:t> -Por favor, señor, - dijo la mujer, -soy viuda. Mi esposo era un profeta que servía a Dios. Cuando estaba vivo, pidió dinero prestado a alguien. Sabía que podía trabajar y pagarle a ese hombre. Pero entonces ocurrió algo terrible: mi esposo murió.</a:t>
            </a:r>
            <a:endParaRPr sz="1100"/>
          </a:p>
          <a:p>
            <a:pPr indent="0" lvl="0" marL="0" rtl="0" algn="l">
              <a:spcBef>
                <a:spcPts val="1200"/>
              </a:spcBef>
              <a:spcAft>
                <a:spcPts val="1200"/>
              </a:spcAft>
              <a:buClr>
                <a:schemeClr val="dk1"/>
              </a:buClr>
              <a:buSzPts val="1100"/>
              <a:buFont typeface="Arial"/>
              <a:buNone/>
            </a:pPr>
            <a:r>
              <a:t/>
            </a:r>
            <a:endParaRPr sz="1100"/>
          </a:p>
        </p:txBody>
      </p:sp>
      <p:sp>
        <p:nvSpPr>
          <p:cNvPr id="167" name="Google Shape;16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NZ" sz="1100"/>
              <a:t>3. -Ahora que él ya no está, nunca podremos pagar el dinero. No me queda nada de dinero. Todo lo que tengo en mi casa es un poco de aceite de oliva. Si tuviera mucho aceite, podría venderlo y ganar algo de dinero, pero no tengo suficiente para vender. El hombre a quien mi esposo le pidió prestado dijo que, si no le pagaba, se llevaría a mis hijos como esclavos. Amo a mis hijos y no quiero que les pase nada malo. ¡Por favor, ayúdame!</a:t>
            </a:r>
            <a:endParaRPr sz="1100"/>
          </a:p>
          <a:p>
            <a:pPr indent="0" lvl="0" marL="0" rtl="0" algn="l">
              <a:spcBef>
                <a:spcPts val="1200"/>
              </a:spcBef>
              <a:spcAft>
                <a:spcPts val="1200"/>
              </a:spcAft>
              <a:buClr>
                <a:schemeClr val="dk1"/>
              </a:buClr>
              <a:buSzPts val="1100"/>
              <a:buFont typeface="Arial"/>
              <a:buNone/>
            </a:pPr>
            <a:r>
              <a:t/>
            </a:r>
            <a:endParaRPr sz="1100"/>
          </a:p>
        </p:txBody>
      </p:sp>
      <p:sp>
        <p:nvSpPr>
          <p:cNvPr id="174" name="Google Shape;17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NZ" sz="1100"/>
              <a:t>4. Eliseo sintió compasión por la mujer y quiso ayudarla. Le dijo: -Diles a tus hijos que salgan y recojan todas las vasijas vacías que puedan encontrar. Diles que pidan prestadas vasijas a sus vecinos y amigos. Deben pedir tantas como puedan.</a:t>
            </a:r>
            <a:endParaRPr sz="1100"/>
          </a:p>
          <a:p>
            <a:pPr indent="0" lvl="0" marL="0" rtl="0" algn="l">
              <a:spcBef>
                <a:spcPts val="1200"/>
              </a:spcBef>
              <a:spcAft>
                <a:spcPts val="0"/>
              </a:spcAft>
              <a:buClr>
                <a:schemeClr val="dk1"/>
              </a:buClr>
              <a:buSzPts val="1100"/>
              <a:buFont typeface="Arial"/>
              <a:buNone/>
            </a:pPr>
            <a:r>
              <a:rPr lang="en-NZ" sz="1100"/>
              <a:t>Los niños salieron e hicieron exactamente lo que su madre les dijo. Le pidieron a todos los vecinos y a todos sus amigos que les dieran sus vasijas vacías. Finalmente, ya no quedaban más vasijas para encontrar o pedir prestadas.</a:t>
            </a:r>
            <a:endParaRPr sz="1100"/>
          </a:p>
          <a:p>
            <a:pPr indent="0" lvl="0" marL="0" rtl="0" algn="l">
              <a:spcBef>
                <a:spcPts val="1200"/>
              </a:spcBef>
              <a:spcAft>
                <a:spcPts val="1200"/>
              </a:spcAft>
              <a:buClr>
                <a:schemeClr val="dk1"/>
              </a:buClr>
              <a:buSzPts val="1100"/>
              <a:buFont typeface="Arial"/>
              <a:buNone/>
            </a:pPr>
            <a:r>
              <a:t/>
            </a:r>
            <a:endParaRPr sz="1100"/>
          </a:p>
        </p:txBody>
      </p:sp>
      <p:sp>
        <p:nvSpPr>
          <p:cNvPr id="181" name="Google Shape;18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NZ" sz="1100"/>
              <a:t>5. Entonces, Eliseo le dijo a la mujer y a sus hijos que entraran en su casa y cerraran la puerta.</a:t>
            </a:r>
            <a:endParaRPr sz="1100"/>
          </a:p>
          <a:p>
            <a:pPr indent="0" lvl="0" marL="0" rtl="0" algn="l">
              <a:spcBef>
                <a:spcPts val="1200"/>
              </a:spcBef>
              <a:spcAft>
                <a:spcPts val="0"/>
              </a:spcAft>
              <a:buClr>
                <a:schemeClr val="dk1"/>
              </a:buClr>
              <a:buSzPts val="1100"/>
              <a:buFont typeface="Arial"/>
              <a:buNone/>
            </a:pPr>
            <a:r>
              <a:rPr lang="en-NZ" sz="1100"/>
              <a:t>-Usa el poquito de aceite que tienes para llenar la primera vasija y luego ponla a un lado. Después, llena la siguiente vasija con tu poquito de aceite. Sigue usando ese mismo aceite para llenar las vasijas que recolectaron.</a:t>
            </a:r>
            <a:endParaRPr sz="1100"/>
          </a:p>
          <a:p>
            <a:pPr indent="0" lvl="0" marL="0" rtl="0" algn="l">
              <a:spcBef>
                <a:spcPts val="1200"/>
              </a:spcBef>
              <a:spcAft>
                <a:spcPts val="0"/>
              </a:spcAft>
              <a:buClr>
                <a:schemeClr val="dk1"/>
              </a:buClr>
              <a:buSzPts val="1100"/>
              <a:buFont typeface="Arial"/>
              <a:buNone/>
            </a:pPr>
            <a:r>
              <a:rPr lang="en-NZ" sz="1100"/>
              <a:t>“¿Cómo podría una pequeña jarra de aceite llenar tantas otras vasijas?”, pensó la mujer. “Eso no tiene sentido. Me voy a quedar sin aceite.”</a:t>
            </a:r>
            <a:endParaRPr sz="1100"/>
          </a:p>
          <a:p>
            <a:pPr indent="0" lvl="0" marL="0" rtl="0" algn="l">
              <a:spcBef>
                <a:spcPts val="1200"/>
              </a:spcBef>
              <a:spcAft>
                <a:spcPts val="0"/>
              </a:spcAft>
              <a:buClr>
                <a:schemeClr val="dk1"/>
              </a:buClr>
              <a:buSzPts val="1100"/>
              <a:buFont typeface="Arial"/>
              <a:buNone/>
            </a:pPr>
            <a:r>
              <a:rPr lang="en-NZ" sz="1100"/>
              <a:t>Pero la mujer sabía que Eliseo era un profeta de Dios, así que confió en que él estaba diciendo la verdad. Ella y sus hijos hicieron exactamente lo que Eliseo les dijo. Entraron a la casa y cerraron la puerta. Ella llenó una vasija y la puso a un lado. Luego llenó otra y la puso a un lado. Sus hijos continuaron pasándole vasijas vacías para llenar. Una y otra vez, ella vertía de su jarra y llenaba otra vasija con aceite. Su jarra siempre tenía suficiente aceite y nunca se agotaba.</a:t>
            </a:r>
            <a:endParaRPr sz="1100"/>
          </a:p>
          <a:p>
            <a:pPr indent="0" lvl="0" marL="0" rtl="0" algn="l">
              <a:spcBef>
                <a:spcPts val="1200"/>
              </a:spcBef>
              <a:spcAft>
                <a:spcPts val="1200"/>
              </a:spcAft>
              <a:buClr>
                <a:schemeClr val="dk1"/>
              </a:buClr>
              <a:buSzPts val="1100"/>
              <a:buFont typeface="Arial"/>
              <a:buNone/>
            </a:pPr>
            <a:r>
              <a:t/>
            </a:r>
            <a:endParaRPr sz="1100"/>
          </a:p>
        </p:txBody>
      </p:sp>
      <p:sp>
        <p:nvSpPr>
          <p:cNvPr id="188" name="Google Shape;18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NZ" sz="1100"/>
              <a:t>6. Finalmente, cuando les pidió a sus hijos que le pasaran otra vasija, ellos tuvieron que decirle que ya no quedaban más vasijas por llenar. La mujer y sus hijos miraron alrededor de su casa y vieron todas las vasijas llenas de aceite. ¡Qué vista tan asombrosa!</a:t>
            </a:r>
            <a:endParaRPr sz="1100"/>
          </a:p>
          <a:p>
            <a:pPr indent="0" lvl="0" marL="0" rtl="0" algn="l">
              <a:spcBef>
                <a:spcPts val="1200"/>
              </a:spcBef>
              <a:spcAft>
                <a:spcPts val="1200"/>
              </a:spcAft>
              <a:buClr>
                <a:schemeClr val="dk1"/>
              </a:buClr>
              <a:buSzPts val="1100"/>
              <a:buFont typeface="Arial"/>
              <a:buNone/>
            </a:pPr>
            <a:r>
              <a:t/>
            </a:r>
            <a:endParaRPr sz="1100"/>
          </a:p>
        </p:txBody>
      </p:sp>
      <p:sp>
        <p:nvSpPr>
          <p:cNvPr id="196" name="Google Shape;19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NZ" sz="1100"/>
              <a:t>7. La mujer salió corriendo y le contó a Eliseo lo que había sucedido.</a:t>
            </a:r>
            <a:endParaRPr sz="1100"/>
          </a:p>
          <a:p>
            <a:pPr indent="0" lvl="0" marL="0" rtl="0" algn="l">
              <a:spcBef>
                <a:spcPts val="1200"/>
              </a:spcBef>
              <a:spcAft>
                <a:spcPts val="0"/>
              </a:spcAft>
              <a:buClr>
                <a:schemeClr val="dk1"/>
              </a:buClr>
              <a:buSzPts val="1100"/>
              <a:buFont typeface="Arial"/>
              <a:buNone/>
            </a:pPr>
            <a:r>
              <a:rPr lang="en-NZ" sz="1100"/>
              <a:t>- ¡Ahora tienes suficiente aceite! - dijo Eliseo. -Lleva el aceite y véndelo. Pronto tendrás suficiente dinero para pagar todas las deudas. De hecho, te quedará dinero de sobra. Puedes usar ese dinero para asegurarte de que siempre puedas comprar comida y tener un lugar donde vivir.</a:t>
            </a:r>
            <a:endParaRPr sz="1100"/>
          </a:p>
          <a:p>
            <a:pPr indent="0" lvl="0" marL="0" rtl="0" algn="l">
              <a:spcBef>
                <a:spcPts val="1200"/>
              </a:spcBef>
              <a:spcAft>
                <a:spcPts val="1200"/>
              </a:spcAft>
              <a:buClr>
                <a:schemeClr val="dk1"/>
              </a:buClr>
              <a:buSzPts val="1100"/>
              <a:buFont typeface="Arial"/>
              <a:buNone/>
            </a:pPr>
            <a:r>
              <a:t/>
            </a:r>
            <a:endParaRPr/>
          </a:p>
        </p:txBody>
      </p:sp>
      <p:sp>
        <p:nvSpPr>
          <p:cNvPr id="203" name="Google Shape;20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NZ" sz="1100"/>
              <a:t>8. La mujer y sus hijos estaban tan felices de que Eliseo hubiera venido a visitarlos. Antes pensaban que su situación era tan mala que no había esperanza. Pero Eliseo los había ayudado cuando más lo necesitaban. Ahora ya no tenían que preocuparse por la comida ni por un lugar donde quedarse. ¡Lo mejor de todo era que ahora sus hijos no serían llevados lejos de ella!</a:t>
            </a:r>
            <a:endParaRPr sz="1100"/>
          </a:p>
          <a:p>
            <a:pPr indent="0" lvl="0" marL="0" rtl="0" algn="l">
              <a:spcBef>
                <a:spcPts val="1200"/>
              </a:spcBef>
              <a:spcAft>
                <a:spcPts val="1200"/>
              </a:spcAft>
              <a:buClr>
                <a:schemeClr val="dk1"/>
              </a:buClr>
              <a:buSzPts val="1100"/>
              <a:buFont typeface="Arial"/>
              <a:buNone/>
            </a:pPr>
            <a:r>
              <a:rPr lang="en-NZ" sz="1100"/>
              <a:t>Dios había bendecido a esta familia a través del profeta Eliseo.</a:t>
            </a:r>
            <a:endParaRPr sz="1100"/>
          </a:p>
        </p:txBody>
      </p:sp>
      <p:sp>
        <p:nvSpPr>
          <p:cNvPr id="210" name="Google Shape;21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338b962ebd6_0_9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g338b962ebd6_0_9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1"/>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2"/>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0" name="Shape 90"/>
        <p:cNvGrpSpPr/>
        <p:nvPr/>
      </p:nvGrpSpPr>
      <p:grpSpPr>
        <a:xfrm>
          <a:off x="0" y="0"/>
          <a:ext cx="0" cy="0"/>
          <a:chOff x="0" y="0"/>
          <a:chExt cx="0" cy="0"/>
        </a:xfrm>
      </p:grpSpPr>
      <p:sp>
        <p:nvSpPr>
          <p:cNvPr id="91" name="Google Shape;91;p14"/>
          <p:cNvSpPr txBox="1"/>
          <p:nvPr>
            <p:ph type="ctrTitle"/>
          </p:nvPr>
        </p:nvSpPr>
        <p:spPr>
          <a:xfrm>
            <a:off x="685800" y="2130425"/>
            <a:ext cx="7772400" cy="1470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9pPr>
          </a:lstStyle>
          <a:p/>
        </p:txBody>
      </p:sp>
      <p:sp>
        <p:nvSpPr>
          <p:cNvPr id="92" name="Google Shape;92;p14"/>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lvl="1" marR="0" algn="ctr">
              <a:lnSpc>
                <a:spcPct val="100000"/>
              </a:lnSpc>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algn="ctr">
              <a:lnSpc>
                <a:spcPct val="100000"/>
              </a:lnSpc>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93" name="Google Shape;93;p14"/>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98989"/>
              </a:buClr>
              <a:buSzPts val="1400"/>
              <a:buFont typeface="Calibri"/>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94" name="Google Shape;94;p14"/>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95" name="Google Shape;95;p1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6" name="Shape 96"/>
        <p:cNvGrpSpPr/>
        <p:nvPr/>
      </p:nvGrpSpPr>
      <p:grpSpPr>
        <a:xfrm>
          <a:off x="0" y="0"/>
          <a:ext cx="0" cy="0"/>
          <a:chOff x="0" y="0"/>
          <a:chExt cx="0" cy="0"/>
        </a:xfrm>
      </p:grpSpPr>
      <p:sp>
        <p:nvSpPr>
          <p:cNvPr id="97" name="Google Shape;97;p15"/>
          <p:cNvSpPr txBox="1"/>
          <p:nvPr>
            <p:ph type="title"/>
          </p:nvPr>
        </p:nvSpPr>
        <p:spPr>
          <a:xfrm>
            <a:off x="457200" y="273050"/>
            <a:ext cx="3008400" cy="11619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1" i="0" sz="20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9pPr>
          </a:lstStyle>
          <a:p/>
        </p:txBody>
      </p:sp>
      <p:sp>
        <p:nvSpPr>
          <p:cNvPr id="98" name="Google Shape;98;p15"/>
          <p:cNvSpPr txBox="1"/>
          <p:nvPr>
            <p:ph idx="1" type="body"/>
          </p:nvPr>
        </p:nvSpPr>
        <p:spPr>
          <a:xfrm>
            <a:off x="3575050" y="273050"/>
            <a:ext cx="5111700" cy="58530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9" name="Google Shape;99;p15"/>
          <p:cNvSpPr txBox="1"/>
          <p:nvPr>
            <p:ph idx="2" type="body"/>
          </p:nvPr>
        </p:nvSpPr>
        <p:spPr>
          <a:xfrm>
            <a:off x="457200" y="1435100"/>
            <a:ext cx="3008400" cy="46911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280"/>
              </a:spcBef>
              <a:spcAft>
                <a:spcPts val="0"/>
              </a:spcAft>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228600" lvl="1" marL="914400" marR="0" algn="l">
              <a:lnSpc>
                <a:spcPct val="100000"/>
              </a:lnSpc>
              <a:spcBef>
                <a:spcPts val="240"/>
              </a:spcBef>
              <a:spcAft>
                <a:spcPts val="0"/>
              </a:spcAft>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228600" lvl="2" marL="1371600" marR="0" algn="l">
              <a:lnSpc>
                <a:spcPct val="100000"/>
              </a:lnSpc>
              <a:spcBef>
                <a:spcPts val="200"/>
              </a:spcBef>
              <a:spcAft>
                <a:spcPts val="0"/>
              </a:spcAft>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228600" lvl="3" marL="18288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228600" lvl="4" marL="22860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228600" lvl="5" marL="27432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100" name="Google Shape;100;p15"/>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98989"/>
              </a:buClr>
              <a:buSzPts val="1400"/>
              <a:buFont typeface="Calibri"/>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01" name="Google Shape;101;p15"/>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02" name="Google Shape;102;p1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3" name="Shape 103"/>
        <p:cNvGrpSpPr/>
        <p:nvPr/>
      </p:nvGrpSpPr>
      <p:grpSpPr>
        <a:xfrm>
          <a:off x="0" y="0"/>
          <a:ext cx="0" cy="0"/>
          <a:chOff x="0" y="0"/>
          <a:chExt cx="0" cy="0"/>
        </a:xfrm>
      </p:grpSpPr>
      <p:sp>
        <p:nvSpPr>
          <p:cNvPr id="104" name="Google Shape;104;p16"/>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9pPr>
          </a:lstStyle>
          <a:p/>
        </p:txBody>
      </p:sp>
      <p:sp>
        <p:nvSpPr>
          <p:cNvPr id="105" name="Google Shape;105;p16"/>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98989"/>
              </a:buClr>
              <a:buSzPts val="1400"/>
              <a:buFont typeface="Calibri"/>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06" name="Google Shape;106;p16"/>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07" name="Google Shape;107;p1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8" name="Shape 108"/>
        <p:cNvGrpSpPr/>
        <p:nvPr/>
      </p:nvGrpSpPr>
      <p:grpSpPr>
        <a:xfrm>
          <a:off x="0" y="0"/>
          <a:ext cx="0" cy="0"/>
          <a:chOff x="0" y="0"/>
          <a:chExt cx="0" cy="0"/>
        </a:xfrm>
      </p:grpSpPr>
      <p:sp>
        <p:nvSpPr>
          <p:cNvPr id="109" name="Google Shape;109;p17"/>
          <p:cNvSpPr txBox="1"/>
          <p:nvPr>
            <p:ph type="title"/>
          </p:nvPr>
        </p:nvSpPr>
        <p:spPr>
          <a:xfrm rot="5400000">
            <a:off x="4732350" y="2171687"/>
            <a:ext cx="5851500" cy="20574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9pPr>
          </a:lstStyle>
          <a:p/>
        </p:txBody>
      </p:sp>
      <p:sp>
        <p:nvSpPr>
          <p:cNvPr id="110" name="Google Shape;110;p17"/>
          <p:cNvSpPr txBox="1"/>
          <p:nvPr>
            <p:ph idx="1" type="body"/>
          </p:nvPr>
        </p:nvSpPr>
        <p:spPr>
          <a:xfrm rot="5400000">
            <a:off x="541350" y="190487"/>
            <a:ext cx="5851500" cy="60198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1" name="Google Shape;111;p17"/>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98989"/>
              </a:buClr>
              <a:buSzPts val="1400"/>
              <a:buFont typeface="Calibri"/>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12" name="Google Shape;112;p17"/>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13" name="Google Shape;113;p1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4" name="Shape 114"/>
        <p:cNvGrpSpPr/>
        <p:nvPr/>
      </p:nvGrpSpPr>
      <p:grpSpPr>
        <a:xfrm>
          <a:off x="0" y="0"/>
          <a:ext cx="0" cy="0"/>
          <a:chOff x="0" y="0"/>
          <a:chExt cx="0" cy="0"/>
        </a:xfrm>
      </p:grpSpPr>
      <p:sp>
        <p:nvSpPr>
          <p:cNvPr id="115" name="Google Shape;115;p18"/>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9pPr>
          </a:lstStyle>
          <a:p/>
        </p:txBody>
      </p:sp>
      <p:sp>
        <p:nvSpPr>
          <p:cNvPr id="116" name="Google Shape;116;p18"/>
          <p:cNvSpPr txBox="1"/>
          <p:nvPr>
            <p:ph idx="1" type="body"/>
          </p:nvPr>
        </p:nvSpPr>
        <p:spPr>
          <a:xfrm rot="5400000">
            <a:off x="2308950" y="-251550"/>
            <a:ext cx="4526100" cy="82296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7" name="Google Shape;117;p18"/>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98989"/>
              </a:buClr>
              <a:buSzPts val="1400"/>
              <a:buFont typeface="Calibri"/>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18" name="Google Shape;118;p18"/>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19" name="Google Shape;119;p1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20" name="Shape 120"/>
        <p:cNvGrpSpPr/>
        <p:nvPr/>
      </p:nvGrpSpPr>
      <p:grpSpPr>
        <a:xfrm>
          <a:off x="0" y="0"/>
          <a:ext cx="0" cy="0"/>
          <a:chOff x="0" y="0"/>
          <a:chExt cx="0" cy="0"/>
        </a:xfrm>
      </p:grpSpPr>
      <p:sp>
        <p:nvSpPr>
          <p:cNvPr id="121" name="Google Shape;121;p19"/>
          <p:cNvSpPr txBox="1"/>
          <p:nvPr>
            <p:ph type="title"/>
          </p:nvPr>
        </p:nvSpPr>
        <p:spPr>
          <a:xfrm>
            <a:off x="1792288" y="4800600"/>
            <a:ext cx="5486400" cy="5667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1" i="0" sz="20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9pPr>
          </a:lstStyle>
          <a:p/>
        </p:txBody>
      </p:sp>
      <p:sp>
        <p:nvSpPr>
          <p:cNvPr id="122" name="Google Shape;122;p19"/>
          <p:cNvSpPr/>
          <p:nvPr>
            <p:ph idx="2" type="pic"/>
          </p:nvPr>
        </p:nvSpPr>
        <p:spPr>
          <a:xfrm>
            <a:off x="1792288" y="612775"/>
            <a:ext cx="5486400" cy="4114800"/>
          </a:xfrm>
          <a:prstGeom prst="rect">
            <a:avLst/>
          </a:prstGeom>
          <a:noFill/>
          <a:ln>
            <a:noFill/>
          </a:ln>
        </p:spPr>
      </p:sp>
      <p:sp>
        <p:nvSpPr>
          <p:cNvPr id="123" name="Google Shape;123;p19"/>
          <p:cNvSpPr txBox="1"/>
          <p:nvPr>
            <p:ph idx="1" type="body"/>
          </p:nvPr>
        </p:nvSpPr>
        <p:spPr>
          <a:xfrm>
            <a:off x="1792288" y="5367337"/>
            <a:ext cx="5486400" cy="8049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280"/>
              </a:spcBef>
              <a:spcAft>
                <a:spcPts val="0"/>
              </a:spcAft>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228600" lvl="1" marL="914400" marR="0" algn="l">
              <a:lnSpc>
                <a:spcPct val="100000"/>
              </a:lnSpc>
              <a:spcBef>
                <a:spcPts val="240"/>
              </a:spcBef>
              <a:spcAft>
                <a:spcPts val="0"/>
              </a:spcAft>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228600" lvl="2" marL="1371600" marR="0" algn="l">
              <a:lnSpc>
                <a:spcPct val="100000"/>
              </a:lnSpc>
              <a:spcBef>
                <a:spcPts val="200"/>
              </a:spcBef>
              <a:spcAft>
                <a:spcPts val="0"/>
              </a:spcAft>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228600" lvl="3" marL="18288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228600" lvl="4" marL="22860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228600" lvl="5" marL="27432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124" name="Google Shape;124;p19"/>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98989"/>
              </a:buClr>
              <a:buSzPts val="1400"/>
              <a:buFont typeface="Calibri"/>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25" name="Google Shape;125;p19"/>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26" name="Google Shape;126;p1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7" name="Shape 127"/>
        <p:cNvGrpSpPr/>
        <p:nvPr/>
      </p:nvGrpSpPr>
      <p:grpSpPr>
        <a:xfrm>
          <a:off x="0" y="0"/>
          <a:ext cx="0" cy="0"/>
          <a:chOff x="0" y="0"/>
          <a:chExt cx="0" cy="0"/>
        </a:xfrm>
      </p:grpSpPr>
      <p:sp>
        <p:nvSpPr>
          <p:cNvPr id="128" name="Google Shape;128;p20"/>
          <p:cNvSpPr txBox="1"/>
          <p:nvPr>
            <p:ph idx="11" type="ftr"/>
          </p:nvPr>
        </p:nvSpPr>
        <p:spPr>
          <a:xfrm>
            <a:off x="286439" y="6356350"/>
            <a:ext cx="57333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29" name="Google Shape;129;p2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30" name="Shape 130"/>
        <p:cNvGrpSpPr/>
        <p:nvPr/>
      </p:nvGrpSpPr>
      <p:grpSpPr>
        <a:xfrm>
          <a:off x="0" y="0"/>
          <a:ext cx="0" cy="0"/>
          <a:chOff x="0" y="0"/>
          <a:chExt cx="0" cy="0"/>
        </a:xfrm>
      </p:grpSpPr>
      <p:sp>
        <p:nvSpPr>
          <p:cNvPr id="131" name="Google Shape;131;p21"/>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9pPr>
          </a:lstStyle>
          <a:p/>
        </p:txBody>
      </p:sp>
      <p:sp>
        <p:nvSpPr>
          <p:cNvPr id="132" name="Google Shape;132;p21"/>
          <p:cNvSpPr txBox="1"/>
          <p:nvPr>
            <p:ph idx="1" type="body"/>
          </p:nvPr>
        </p:nvSpPr>
        <p:spPr>
          <a:xfrm>
            <a:off x="457200" y="1535112"/>
            <a:ext cx="4040100" cy="639900"/>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480"/>
              </a:spcBef>
              <a:spcAft>
                <a:spcPts val="0"/>
              </a:spcAft>
              <a:buClr>
                <a:schemeClr val="dk1"/>
              </a:buClr>
              <a:buSzPts val="3200"/>
              <a:buFont typeface="Arial"/>
              <a:buNone/>
              <a:defRPr b="1" i="0" sz="2400" u="none" cap="none" strike="noStrike">
                <a:solidFill>
                  <a:schemeClr val="dk1"/>
                </a:solidFill>
                <a:latin typeface="Calibri"/>
                <a:ea typeface="Calibri"/>
                <a:cs typeface="Calibri"/>
                <a:sym typeface="Calibri"/>
              </a:defRPr>
            </a:lvl1pPr>
            <a:lvl2pPr indent="-228600" lvl="1" marL="914400" marR="0" algn="l">
              <a:lnSpc>
                <a:spcPct val="100000"/>
              </a:lnSpc>
              <a:spcBef>
                <a:spcPts val="400"/>
              </a:spcBef>
              <a:spcAft>
                <a:spcPts val="0"/>
              </a:spcAft>
              <a:buClr>
                <a:schemeClr val="dk1"/>
              </a:buClr>
              <a:buSzPts val="2800"/>
              <a:buFont typeface="Arial"/>
              <a:buNone/>
              <a:defRPr b="1" i="0" sz="2000" u="none" cap="none" strike="noStrike">
                <a:solidFill>
                  <a:schemeClr val="dk1"/>
                </a:solidFill>
                <a:latin typeface="Calibri"/>
                <a:ea typeface="Calibri"/>
                <a:cs typeface="Calibri"/>
                <a:sym typeface="Calibri"/>
              </a:defRPr>
            </a:lvl2pPr>
            <a:lvl3pPr indent="-228600" lvl="2" marL="1371600" marR="0" algn="l">
              <a:lnSpc>
                <a:spcPct val="100000"/>
              </a:lnSpc>
              <a:spcBef>
                <a:spcPts val="360"/>
              </a:spcBef>
              <a:spcAft>
                <a:spcPts val="0"/>
              </a:spcAft>
              <a:buClr>
                <a:schemeClr val="dk1"/>
              </a:buClr>
              <a:buSzPts val="2400"/>
              <a:buFont typeface="Arial"/>
              <a:buNone/>
              <a:defRPr b="1" i="0" sz="1800" u="none" cap="none" strike="noStrike">
                <a:solidFill>
                  <a:schemeClr val="dk1"/>
                </a:solidFill>
                <a:latin typeface="Calibri"/>
                <a:ea typeface="Calibri"/>
                <a:cs typeface="Calibri"/>
                <a:sym typeface="Calibri"/>
              </a:defRPr>
            </a:lvl3pPr>
            <a:lvl4pPr indent="-228600" lvl="3" marL="18288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4pPr>
            <a:lvl5pPr indent="-228600" lvl="4" marL="22860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5pPr>
            <a:lvl6pPr indent="-228600" lvl="5" marL="27432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133" name="Google Shape;133;p21"/>
          <p:cNvSpPr txBox="1"/>
          <p:nvPr>
            <p:ph idx="2" type="body"/>
          </p:nvPr>
        </p:nvSpPr>
        <p:spPr>
          <a:xfrm>
            <a:off x="457200" y="2174875"/>
            <a:ext cx="4040100" cy="3951300"/>
          </a:xfrm>
          <a:prstGeom prst="rect">
            <a:avLst/>
          </a:prstGeom>
          <a:noFill/>
          <a:ln>
            <a:noFill/>
          </a:ln>
        </p:spPr>
        <p:txBody>
          <a:bodyPr anchorCtr="0" anchor="t" bIns="91425" lIns="91425" spcFirstLastPara="1" rIns="91425" wrap="square" tIns="91425">
            <a:noAutofit/>
          </a:bodyPr>
          <a:lstStyle>
            <a:lvl1pPr indent="-381000" lvl="0" marL="4572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134" name="Google Shape;134;p21"/>
          <p:cNvSpPr txBox="1"/>
          <p:nvPr>
            <p:ph idx="3" type="body"/>
          </p:nvPr>
        </p:nvSpPr>
        <p:spPr>
          <a:xfrm>
            <a:off x="4645025" y="1535112"/>
            <a:ext cx="4041900" cy="639900"/>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480"/>
              </a:spcBef>
              <a:spcAft>
                <a:spcPts val="0"/>
              </a:spcAft>
              <a:buClr>
                <a:schemeClr val="dk1"/>
              </a:buClr>
              <a:buSzPts val="3200"/>
              <a:buFont typeface="Arial"/>
              <a:buNone/>
              <a:defRPr b="1" i="0" sz="2400" u="none" cap="none" strike="noStrike">
                <a:solidFill>
                  <a:schemeClr val="dk1"/>
                </a:solidFill>
                <a:latin typeface="Calibri"/>
                <a:ea typeface="Calibri"/>
                <a:cs typeface="Calibri"/>
                <a:sym typeface="Calibri"/>
              </a:defRPr>
            </a:lvl1pPr>
            <a:lvl2pPr indent="-228600" lvl="1" marL="914400" marR="0" algn="l">
              <a:lnSpc>
                <a:spcPct val="100000"/>
              </a:lnSpc>
              <a:spcBef>
                <a:spcPts val="400"/>
              </a:spcBef>
              <a:spcAft>
                <a:spcPts val="0"/>
              </a:spcAft>
              <a:buClr>
                <a:schemeClr val="dk1"/>
              </a:buClr>
              <a:buSzPts val="2800"/>
              <a:buFont typeface="Arial"/>
              <a:buNone/>
              <a:defRPr b="1" i="0" sz="2000" u="none" cap="none" strike="noStrike">
                <a:solidFill>
                  <a:schemeClr val="dk1"/>
                </a:solidFill>
                <a:latin typeface="Calibri"/>
                <a:ea typeface="Calibri"/>
                <a:cs typeface="Calibri"/>
                <a:sym typeface="Calibri"/>
              </a:defRPr>
            </a:lvl2pPr>
            <a:lvl3pPr indent="-228600" lvl="2" marL="1371600" marR="0" algn="l">
              <a:lnSpc>
                <a:spcPct val="100000"/>
              </a:lnSpc>
              <a:spcBef>
                <a:spcPts val="360"/>
              </a:spcBef>
              <a:spcAft>
                <a:spcPts val="0"/>
              </a:spcAft>
              <a:buClr>
                <a:schemeClr val="dk1"/>
              </a:buClr>
              <a:buSzPts val="2400"/>
              <a:buFont typeface="Arial"/>
              <a:buNone/>
              <a:defRPr b="1" i="0" sz="1800" u="none" cap="none" strike="noStrike">
                <a:solidFill>
                  <a:schemeClr val="dk1"/>
                </a:solidFill>
                <a:latin typeface="Calibri"/>
                <a:ea typeface="Calibri"/>
                <a:cs typeface="Calibri"/>
                <a:sym typeface="Calibri"/>
              </a:defRPr>
            </a:lvl3pPr>
            <a:lvl4pPr indent="-228600" lvl="3" marL="18288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4pPr>
            <a:lvl5pPr indent="-228600" lvl="4" marL="22860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5pPr>
            <a:lvl6pPr indent="-228600" lvl="5" marL="27432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135" name="Google Shape;135;p21"/>
          <p:cNvSpPr txBox="1"/>
          <p:nvPr>
            <p:ph idx="4" type="body"/>
          </p:nvPr>
        </p:nvSpPr>
        <p:spPr>
          <a:xfrm>
            <a:off x="4645025" y="2174875"/>
            <a:ext cx="4041900" cy="3951300"/>
          </a:xfrm>
          <a:prstGeom prst="rect">
            <a:avLst/>
          </a:prstGeom>
          <a:noFill/>
          <a:ln>
            <a:noFill/>
          </a:ln>
        </p:spPr>
        <p:txBody>
          <a:bodyPr anchorCtr="0" anchor="t" bIns="91425" lIns="91425" spcFirstLastPara="1" rIns="91425" wrap="square" tIns="91425">
            <a:noAutofit/>
          </a:bodyPr>
          <a:lstStyle>
            <a:lvl1pPr indent="-381000" lvl="0" marL="4572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136" name="Google Shape;136;p21"/>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98989"/>
              </a:buClr>
              <a:buSzPts val="1400"/>
              <a:buFont typeface="Calibri"/>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37" name="Google Shape;137;p21"/>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38" name="Google Shape;138;p2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39" name="Shape 139"/>
        <p:cNvGrpSpPr/>
        <p:nvPr/>
      </p:nvGrpSpPr>
      <p:grpSpPr>
        <a:xfrm>
          <a:off x="0" y="0"/>
          <a:ext cx="0" cy="0"/>
          <a:chOff x="0" y="0"/>
          <a:chExt cx="0" cy="0"/>
        </a:xfrm>
      </p:grpSpPr>
      <p:sp>
        <p:nvSpPr>
          <p:cNvPr id="140" name="Google Shape;140;p22"/>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9pPr>
          </a:lstStyle>
          <a:p/>
        </p:txBody>
      </p:sp>
      <p:sp>
        <p:nvSpPr>
          <p:cNvPr id="141" name="Google Shape;141;p22"/>
          <p:cNvSpPr txBox="1"/>
          <p:nvPr>
            <p:ph idx="1" type="body"/>
          </p:nvPr>
        </p:nvSpPr>
        <p:spPr>
          <a:xfrm>
            <a:off x="457200" y="1600200"/>
            <a:ext cx="4038600" cy="45261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2" name="Google Shape;142;p22"/>
          <p:cNvSpPr txBox="1"/>
          <p:nvPr>
            <p:ph idx="2" type="body"/>
          </p:nvPr>
        </p:nvSpPr>
        <p:spPr>
          <a:xfrm>
            <a:off x="4648200" y="1600200"/>
            <a:ext cx="4038600" cy="45261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3" name="Google Shape;143;p22"/>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98989"/>
              </a:buClr>
              <a:buSzPts val="1400"/>
              <a:buFont typeface="Calibri"/>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44" name="Google Shape;144;p22"/>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45" name="Google Shape;145;p2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6" name="Shape 146"/>
        <p:cNvGrpSpPr/>
        <p:nvPr/>
      </p:nvGrpSpPr>
      <p:grpSpPr>
        <a:xfrm>
          <a:off x="0" y="0"/>
          <a:ext cx="0" cy="0"/>
          <a:chOff x="0" y="0"/>
          <a:chExt cx="0" cy="0"/>
        </a:xfrm>
      </p:grpSpPr>
      <p:sp>
        <p:nvSpPr>
          <p:cNvPr id="147" name="Google Shape;147;p23"/>
          <p:cNvSpPr txBox="1"/>
          <p:nvPr>
            <p:ph type="title"/>
          </p:nvPr>
        </p:nvSpPr>
        <p:spPr>
          <a:xfrm>
            <a:off x="722312" y="4406900"/>
            <a:ext cx="7772400" cy="13620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1" i="0" sz="40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9pPr>
          </a:lstStyle>
          <a:p/>
        </p:txBody>
      </p:sp>
      <p:sp>
        <p:nvSpPr>
          <p:cNvPr id="148" name="Google Shape;148;p23"/>
          <p:cNvSpPr txBox="1"/>
          <p:nvPr>
            <p:ph idx="1" type="body"/>
          </p:nvPr>
        </p:nvSpPr>
        <p:spPr>
          <a:xfrm>
            <a:off x="722312" y="2906713"/>
            <a:ext cx="7772400" cy="1500300"/>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400"/>
              </a:spcBef>
              <a:spcAft>
                <a:spcPts val="0"/>
              </a:spcAft>
              <a:buClr>
                <a:srgbClr val="888888"/>
              </a:buClr>
              <a:buSzPts val="3200"/>
              <a:buFont typeface="Arial"/>
              <a:buNone/>
              <a:defRPr b="0" i="0" sz="2000" u="none" cap="none" strike="noStrike">
                <a:solidFill>
                  <a:srgbClr val="888888"/>
                </a:solidFill>
                <a:latin typeface="Calibri"/>
                <a:ea typeface="Calibri"/>
                <a:cs typeface="Calibri"/>
                <a:sym typeface="Calibri"/>
              </a:defRPr>
            </a:lvl1pPr>
            <a:lvl2pPr indent="-228600" lvl="1" marL="914400" marR="0" algn="l">
              <a:lnSpc>
                <a:spcPct val="100000"/>
              </a:lnSpc>
              <a:spcBef>
                <a:spcPts val="360"/>
              </a:spcBef>
              <a:spcAft>
                <a:spcPts val="0"/>
              </a:spcAft>
              <a:buClr>
                <a:srgbClr val="888888"/>
              </a:buClr>
              <a:buSzPts val="2800"/>
              <a:buFont typeface="Arial"/>
              <a:buNone/>
              <a:defRPr b="0" i="0" sz="1800" u="none" cap="none" strike="noStrike">
                <a:solidFill>
                  <a:srgbClr val="888888"/>
                </a:solidFill>
                <a:latin typeface="Calibri"/>
                <a:ea typeface="Calibri"/>
                <a:cs typeface="Calibri"/>
                <a:sym typeface="Calibri"/>
              </a:defRPr>
            </a:lvl2pPr>
            <a:lvl3pPr indent="-228600" lvl="2" marL="1371600" marR="0" algn="l">
              <a:lnSpc>
                <a:spcPct val="100000"/>
              </a:lnSpc>
              <a:spcBef>
                <a:spcPts val="320"/>
              </a:spcBef>
              <a:spcAft>
                <a:spcPts val="0"/>
              </a:spcAft>
              <a:buClr>
                <a:srgbClr val="888888"/>
              </a:buClr>
              <a:buSzPts val="2400"/>
              <a:buFont typeface="Arial"/>
              <a:buNone/>
              <a:defRPr b="0" i="0" sz="1600" u="none" cap="none" strike="noStrike">
                <a:solidFill>
                  <a:srgbClr val="888888"/>
                </a:solidFill>
                <a:latin typeface="Calibri"/>
                <a:ea typeface="Calibri"/>
                <a:cs typeface="Calibri"/>
                <a:sym typeface="Calibri"/>
              </a:defRPr>
            </a:lvl3pPr>
            <a:lvl4pPr indent="-228600" lvl="3" marL="18288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4pPr>
            <a:lvl5pPr indent="-228600" lvl="4" marL="22860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5pPr>
            <a:lvl6pPr indent="-228600" lvl="5" marL="27432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6pPr>
            <a:lvl7pPr indent="-228600" lvl="6" marL="32004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7pPr>
            <a:lvl8pPr indent="-228600" lvl="7" marL="36576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8pPr>
            <a:lvl9pPr indent="-228600" lvl="8" marL="41148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9pPr>
          </a:lstStyle>
          <a:p/>
        </p:txBody>
      </p:sp>
      <p:sp>
        <p:nvSpPr>
          <p:cNvPr id="149" name="Google Shape;149;p23"/>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98989"/>
              </a:buClr>
              <a:buSzPts val="1400"/>
              <a:buFont typeface="Calibri"/>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50" name="Google Shape;150;p23"/>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51" name="Google Shape;151;p2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2" name="Shape 152"/>
        <p:cNvGrpSpPr/>
        <p:nvPr/>
      </p:nvGrpSpPr>
      <p:grpSpPr>
        <a:xfrm>
          <a:off x="0" y="0"/>
          <a:ext cx="0" cy="0"/>
          <a:chOff x="0" y="0"/>
          <a:chExt cx="0" cy="0"/>
        </a:xfrm>
      </p:grpSpPr>
      <p:sp>
        <p:nvSpPr>
          <p:cNvPr id="153" name="Google Shape;153;p24"/>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9pPr>
          </a:lstStyle>
          <a:p/>
        </p:txBody>
      </p:sp>
      <p:sp>
        <p:nvSpPr>
          <p:cNvPr id="154" name="Google Shape;154;p24"/>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55" name="Google Shape;155;p24"/>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98989"/>
              </a:buClr>
              <a:buSzPts val="1400"/>
              <a:buFont typeface="Calibri"/>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56" name="Google Shape;156;p24"/>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57" name="Google Shape;157;p2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7" name="Shape 27"/>
        <p:cNvGrpSpPr/>
        <p:nvPr/>
      </p:nvGrpSpPr>
      <p:grpSpPr>
        <a:xfrm>
          <a:off x="0" y="0"/>
          <a:ext cx="0" cy="0"/>
          <a:chOff x="0" y="0"/>
          <a:chExt cx="0" cy="0"/>
        </a:xfrm>
      </p:grpSpPr>
      <p:sp>
        <p:nvSpPr>
          <p:cNvPr id="28" name="Google Shape;28;p4"/>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0" name="Google Shape;30;p4"/>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1" name="Google Shape;31;p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 name="Shape 34"/>
        <p:cNvGrpSpPr/>
        <p:nvPr/>
      </p:nvGrpSpPr>
      <p:grpSpPr>
        <a:xfrm>
          <a:off x="0" y="0"/>
          <a:ext cx="0" cy="0"/>
          <a:chOff x="0" y="0"/>
          <a:chExt cx="0" cy="0"/>
        </a:xfrm>
      </p:grpSpPr>
      <p:sp>
        <p:nvSpPr>
          <p:cNvPr id="35" name="Google Shape;35;p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9" name="Shape 39"/>
        <p:cNvGrpSpPr/>
        <p:nvPr/>
      </p:nvGrpSpPr>
      <p:grpSpPr>
        <a:xfrm>
          <a:off x="0" y="0"/>
          <a:ext cx="0" cy="0"/>
          <a:chOff x="0" y="0"/>
          <a:chExt cx="0" cy="0"/>
        </a:xfrm>
      </p:grpSpPr>
      <p:sp>
        <p:nvSpPr>
          <p:cNvPr id="40" name="Google Shape;40;p6"/>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6"/>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2" name="Google Shape;42;p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5" name="Shape 45"/>
        <p:cNvGrpSpPr/>
        <p:nvPr/>
      </p:nvGrpSpPr>
      <p:grpSpPr>
        <a:xfrm>
          <a:off x="0" y="0"/>
          <a:ext cx="0" cy="0"/>
          <a:chOff x="0" y="0"/>
          <a:chExt cx="0" cy="0"/>
        </a:xfrm>
      </p:grpSpPr>
      <p:sp>
        <p:nvSpPr>
          <p:cNvPr id="46" name="Google Shape;46;p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7"/>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7"/>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2" name="Shape 52"/>
        <p:cNvGrpSpPr/>
        <p:nvPr/>
      </p:nvGrpSpPr>
      <p:grpSpPr>
        <a:xfrm>
          <a:off x="0" y="0"/>
          <a:ext cx="0" cy="0"/>
          <a:chOff x="0" y="0"/>
          <a:chExt cx="0" cy="0"/>
        </a:xfrm>
      </p:grpSpPr>
      <p:sp>
        <p:nvSpPr>
          <p:cNvPr id="53" name="Google Shape;53;p8"/>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8"/>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5" name="Google Shape;55;p8"/>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8"/>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7" name="Google Shape;57;p8"/>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
        <p:nvSpPr>
          <p:cNvPr id="62" name="Google Shape;62;p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0"/>
          <p:cNvSpPr/>
          <p:nvPr>
            <p:ph idx="2" type="pic"/>
          </p:nvPr>
        </p:nvSpPr>
        <p:spPr>
          <a:xfrm>
            <a:off x="3887391" y="987426"/>
            <a:ext cx="4629150" cy="4873625"/>
          </a:xfrm>
          <a:prstGeom prst="rect">
            <a:avLst/>
          </a:prstGeom>
          <a:noFill/>
          <a:ln>
            <a:noFill/>
          </a:ln>
        </p:spPr>
      </p:sp>
      <p:sp>
        <p:nvSpPr>
          <p:cNvPr id="68" name="Google Shape;68;p10"/>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NZ"/>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p13"/>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9pPr>
          </a:lstStyle>
          <a:p/>
        </p:txBody>
      </p:sp>
      <p:sp>
        <p:nvSpPr>
          <p:cNvPr id="86" name="Google Shape;86;p13"/>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7" name="Google Shape;87;p13"/>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98989"/>
              </a:buClr>
              <a:buSzPts val="1400"/>
              <a:buFont typeface="Calibri"/>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88" name="Google Shape;88;p13"/>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89" name="Google Shape;89;p1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NZ"/>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hyperlink" Target="https://misionleccionesbiblicas.org/" TargetMode="External"/><Relationship Id="rId4" Type="http://schemas.openxmlformats.org/officeDocument/2006/relationships/hyperlink" Target="http://www.missionbibleclass.org/" TargetMode="External"/><Relationship Id="rId9"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hyperlink" Target="http://www.missionbibleclass.org" TargetMode="External"/><Relationship Id="rId7" Type="http://schemas.openxmlformats.org/officeDocument/2006/relationships/hyperlink" Target="https://creativecommons.org/licenses/by-nc-sa/4.0/deed.es" TargetMode="External"/><Relationship Id="rId8" Type="http://schemas.openxmlformats.org/officeDocument/2006/relationships/hyperlink" Target="https://misionleccionesbiblicas.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id="162" name="Google Shape;162;p25" title="07.06 Elisha and the Widows Oil_ES COVER.png"/>
          <p:cNvPicPr preferRelativeResize="0"/>
          <p:nvPr/>
        </p:nvPicPr>
        <p:blipFill>
          <a:blip r:embed="rId3">
            <a:alphaModFix/>
          </a:blip>
          <a:stretch>
            <a:fillRect/>
          </a:stretch>
        </p:blipFill>
        <p:spPr>
          <a:xfrm>
            <a:off x="0" y="0"/>
            <a:ext cx="9144000" cy="6858007"/>
          </a:xfrm>
          <a:prstGeom prst="rect">
            <a:avLst/>
          </a:prstGeom>
          <a:noFill/>
          <a:ln>
            <a:noFill/>
          </a:ln>
        </p:spPr>
      </p:pic>
      <p:sp>
        <p:nvSpPr>
          <p:cNvPr id="163" name="Google Shape;163;p25"/>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NZ" sz="1000">
                <a:solidFill>
                  <a:schemeClr val="dk1"/>
                </a:solidFill>
              </a:rPr>
              <a:t>misionleccionesbiblicas.org      Eliseo y el aceite de la viuda</a:t>
            </a:r>
            <a:endParaRPr sz="1000">
              <a:solidFill>
                <a:schemeClr val="dk1"/>
              </a:solidFill>
            </a:endParaRPr>
          </a:p>
        </p:txBody>
      </p:sp>
      <p:sp>
        <p:nvSpPr>
          <p:cNvPr id="164" name="Google Shape;164;p25"/>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NZ" sz="1000">
                <a:solidFill>
                  <a:schemeClr val="dk1"/>
                </a:solidFill>
              </a:rPr>
              <a:t>‹#›</a:t>
            </a:fld>
            <a:endParaRPr sz="10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4"/>
          <p:cNvSpPr txBox="1"/>
          <p:nvPr>
            <p:ph type="title"/>
          </p:nvPr>
        </p:nvSpPr>
        <p:spPr>
          <a:xfrm>
            <a:off x="478125" y="326625"/>
            <a:ext cx="3867000" cy="3651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dk1"/>
              </a:buClr>
              <a:buFont typeface="Calibri"/>
              <a:buNone/>
            </a:pPr>
            <a:r>
              <a:rPr lang="en-NZ"/>
              <a:t>Notas para las diapositivas</a:t>
            </a:r>
            <a:r>
              <a:rPr b="1" i="0" lang="en-NZ" sz="2000" u="none" cap="none" strike="noStrike">
                <a:solidFill>
                  <a:schemeClr val="dk1"/>
                </a:solidFill>
                <a:latin typeface="Calibri"/>
                <a:ea typeface="Calibri"/>
                <a:cs typeface="Calibri"/>
                <a:sym typeface="Calibri"/>
              </a:rPr>
              <a:t> </a:t>
            </a:r>
            <a:r>
              <a:rPr lang="en-NZ"/>
              <a:t>2</a:t>
            </a:r>
            <a:endParaRPr b="1" i="0" sz="2000" u="none" cap="none" strike="noStrike">
              <a:solidFill>
                <a:schemeClr val="dk1"/>
              </a:solidFill>
              <a:latin typeface="Calibri"/>
              <a:ea typeface="Calibri"/>
              <a:cs typeface="Calibri"/>
              <a:sym typeface="Calibri"/>
            </a:endParaRPr>
          </a:p>
        </p:txBody>
      </p:sp>
      <p:sp>
        <p:nvSpPr>
          <p:cNvPr id="230" name="Google Shape;230;p34"/>
          <p:cNvSpPr txBox="1"/>
          <p:nvPr/>
        </p:nvSpPr>
        <p:spPr>
          <a:xfrm>
            <a:off x="4789488" y="1268413"/>
            <a:ext cx="3444900" cy="4937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Font typeface="Arial"/>
              <a:buNone/>
            </a:pPr>
            <a:r>
              <a:t/>
            </a:r>
            <a:endParaRPr b="0" i="0" sz="1200" u="none" cap="none" strike="noStrike">
              <a:solidFill>
                <a:srgbClr val="FF0000"/>
              </a:solidFill>
              <a:latin typeface="Calibri"/>
              <a:ea typeface="Calibri"/>
              <a:cs typeface="Calibri"/>
              <a:sym typeface="Calibri"/>
            </a:endParaRPr>
          </a:p>
        </p:txBody>
      </p:sp>
      <p:sp>
        <p:nvSpPr>
          <p:cNvPr id="231" name="Google Shape;231;p34"/>
          <p:cNvSpPr/>
          <p:nvPr/>
        </p:nvSpPr>
        <p:spPr>
          <a:xfrm>
            <a:off x="4728625" y="885600"/>
            <a:ext cx="3867000" cy="5486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1200"/>
              </a:spcAft>
              <a:buClr>
                <a:schemeClr val="dk1"/>
              </a:buClr>
              <a:buSzPts val="1100"/>
              <a:buFont typeface="Arial"/>
              <a:buNone/>
            </a:pPr>
            <a:r>
              <a:t/>
            </a:r>
            <a:endParaRPr sz="1100">
              <a:solidFill>
                <a:schemeClr val="dk1"/>
              </a:solidFill>
              <a:latin typeface="Calibri"/>
              <a:ea typeface="Calibri"/>
              <a:cs typeface="Calibri"/>
              <a:sym typeface="Calibri"/>
            </a:endParaRPr>
          </a:p>
        </p:txBody>
      </p:sp>
      <p:sp>
        <p:nvSpPr>
          <p:cNvPr id="232" name="Google Shape;232;p34"/>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NZ" sz="1000">
                <a:solidFill>
                  <a:schemeClr val="dk1"/>
                </a:solidFill>
              </a:rPr>
              <a:t>misionleccionesbiblicas.org      Eliseo y el aceite de la viuda</a:t>
            </a:r>
            <a:endParaRPr sz="1000">
              <a:solidFill>
                <a:schemeClr val="dk1"/>
              </a:solidFill>
            </a:endParaRPr>
          </a:p>
        </p:txBody>
      </p:sp>
      <p:sp>
        <p:nvSpPr>
          <p:cNvPr id="233" name="Google Shape;233;p34"/>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NZ" sz="1000">
                <a:solidFill>
                  <a:schemeClr val="dk1"/>
                </a:solidFill>
              </a:rPr>
              <a:t>‹#›</a:t>
            </a:fld>
            <a:endParaRPr sz="1000">
              <a:solidFill>
                <a:schemeClr val="dk1"/>
              </a:solidFill>
            </a:endParaRPr>
          </a:p>
        </p:txBody>
      </p:sp>
      <p:sp>
        <p:nvSpPr>
          <p:cNvPr id="234" name="Google Shape;234;p34"/>
          <p:cNvSpPr/>
          <p:nvPr/>
        </p:nvSpPr>
        <p:spPr>
          <a:xfrm>
            <a:off x="478800" y="885600"/>
            <a:ext cx="3867000" cy="5486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NZ" sz="1100">
                <a:solidFill>
                  <a:schemeClr val="dk1"/>
                </a:solidFill>
                <a:latin typeface="Calibri"/>
                <a:ea typeface="Calibri"/>
                <a:cs typeface="Calibri"/>
                <a:sym typeface="Calibri"/>
              </a:rPr>
              <a:t>6. Finalmente, cuando les pidió a sus hijos que le pasaran otra vasija, ellos tuvieron que decirle que ya no quedaban más vasijas por llenar. La mujer y sus hijos miraron alrededor de su casa y vieron todas las vasijas llenas de aceite. ¡Qué vista tan asombrosa!</a:t>
            </a:r>
            <a:endParaRPr sz="1100">
              <a:solidFill>
                <a:schemeClr val="dk1"/>
              </a:solidFill>
              <a:latin typeface="Calibri"/>
              <a:ea typeface="Calibri"/>
              <a:cs typeface="Calibri"/>
              <a:sym typeface="Calibri"/>
            </a:endParaRPr>
          </a:p>
          <a:p>
            <a:pPr indent="0" lvl="0" marL="0" rtl="0" algn="l">
              <a:lnSpc>
                <a:spcPct val="100000"/>
              </a:lnSpc>
              <a:spcBef>
                <a:spcPts val="1200"/>
              </a:spcBef>
              <a:spcAft>
                <a:spcPts val="0"/>
              </a:spcAft>
              <a:buClr>
                <a:schemeClr val="dk1"/>
              </a:buClr>
              <a:buSzPts val="1100"/>
              <a:buFont typeface="Arial"/>
              <a:buNone/>
            </a:pPr>
            <a:r>
              <a:t/>
            </a:r>
            <a:endParaRPr sz="1100">
              <a:solidFill>
                <a:schemeClr val="dk1"/>
              </a:solidFill>
              <a:latin typeface="Calibri"/>
              <a:ea typeface="Calibri"/>
              <a:cs typeface="Calibri"/>
              <a:sym typeface="Calibri"/>
            </a:endParaRPr>
          </a:p>
          <a:p>
            <a:pPr indent="0" lvl="0" marL="0" rtl="0" algn="l">
              <a:lnSpc>
                <a:spcPct val="100000"/>
              </a:lnSpc>
              <a:spcBef>
                <a:spcPts val="1200"/>
              </a:spcBef>
              <a:spcAft>
                <a:spcPts val="0"/>
              </a:spcAft>
              <a:buClr>
                <a:schemeClr val="dk1"/>
              </a:buClr>
              <a:buSzPts val="1100"/>
              <a:buFont typeface="Arial"/>
              <a:buNone/>
            </a:pPr>
            <a:r>
              <a:rPr lang="en-NZ" sz="1100">
                <a:solidFill>
                  <a:schemeClr val="dk1"/>
                </a:solidFill>
                <a:latin typeface="Calibri"/>
                <a:ea typeface="Calibri"/>
                <a:cs typeface="Calibri"/>
                <a:sym typeface="Calibri"/>
              </a:rPr>
              <a:t>7. La mujer salió corriendo y le contó a Eliseo lo que había sucedido.</a:t>
            </a:r>
            <a:endParaRPr sz="1100">
              <a:solidFill>
                <a:schemeClr val="dk1"/>
              </a:solidFill>
              <a:latin typeface="Calibri"/>
              <a:ea typeface="Calibri"/>
              <a:cs typeface="Calibri"/>
              <a:sym typeface="Calibri"/>
            </a:endParaRPr>
          </a:p>
          <a:p>
            <a:pPr indent="0" lvl="0" marL="0" rtl="0" algn="l">
              <a:lnSpc>
                <a:spcPct val="100000"/>
              </a:lnSpc>
              <a:spcBef>
                <a:spcPts val="1200"/>
              </a:spcBef>
              <a:spcAft>
                <a:spcPts val="0"/>
              </a:spcAft>
              <a:buClr>
                <a:schemeClr val="dk1"/>
              </a:buClr>
              <a:buSzPts val="1100"/>
              <a:buFont typeface="Arial"/>
              <a:buNone/>
            </a:pPr>
            <a:r>
              <a:rPr lang="en-NZ" sz="1100">
                <a:solidFill>
                  <a:schemeClr val="dk1"/>
                </a:solidFill>
                <a:latin typeface="Calibri"/>
                <a:ea typeface="Calibri"/>
                <a:cs typeface="Calibri"/>
                <a:sym typeface="Calibri"/>
              </a:rPr>
              <a:t>- ¡Ahora tienes suficiente aceite! - dijo Eliseo. -Lleva el aceite y véndelo. Pronto tendrás suficiente dinero para pagar todas las deudas. De hecho, te quedará dinero de sobra. Puedes usar ese dinero para asegurarte de que siempre puedas comprar comida y tener un lugar donde vivir.</a:t>
            </a:r>
            <a:endParaRPr sz="1100">
              <a:solidFill>
                <a:schemeClr val="dk1"/>
              </a:solidFill>
              <a:latin typeface="Calibri"/>
              <a:ea typeface="Calibri"/>
              <a:cs typeface="Calibri"/>
              <a:sym typeface="Calibri"/>
            </a:endParaRPr>
          </a:p>
          <a:p>
            <a:pPr indent="0" lvl="0" marL="0" rtl="0" algn="l">
              <a:lnSpc>
                <a:spcPct val="100000"/>
              </a:lnSpc>
              <a:spcBef>
                <a:spcPts val="1200"/>
              </a:spcBef>
              <a:spcAft>
                <a:spcPts val="0"/>
              </a:spcAft>
              <a:buClr>
                <a:schemeClr val="dk1"/>
              </a:buClr>
              <a:buSzPts val="1100"/>
              <a:buFont typeface="Arial"/>
              <a:buNone/>
            </a:pPr>
            <a:r>
              <a:t/>
            </a:r>
            <a:endParaRPr sz="1100">
              <a:solidFill>
                <a:schemeClr val="dk1"/>
              </a:solidFill>
              <a:latin typeface="Calibri"/>
              <a:ea typeface="Calibri"/>
              <a:cs typeface="Calibri"/>
              <a:sym typeface="Calibri"/>
            </a:endParaRPr>
          </a:p>
          <a:p>
            <a:pPr indent="0" lvl="0" marL="0" rtl="0" algn="l">
              <a:lnSpc>
                <a:spcPct val="100000"/>
              </a:lnSpc>
              <a:spcBef>
                <a:spcPts val="1200"/>
              </a:spcBef>
              <a:spcAft>
                <a:spcPts val="0"/>
              </a:spcAft>
              <a:buClr>
                <a:schemeClr val="dk1"/>
              </a:buClr>
              <a:buSzPts val="1100"/>
              <a:buFont typeface="Arial"/>
              <a:buNone/>
            </a:pPr>
            <a:r>
              <a:rPr lang="en-NZ" sz="1100">
                <a:solidFill>
                  <a:schemeClr val="dk1"/>
                </a:solidFill>
                <a:latin typeface="Calibri"/>
                <a:ea typeface="Calibri"/>
                <a:cs typeface="Calibri"/>
                <a:sym typeface="Calibri"/>
              </a:rPr>
              <a:t>8. La mujer y sus hijos estaban tan felices de que Eliseo hubiera venido a visitarlos. Antes pensaban que su situación era tan mala que no había esperanza. Pero Eliseo los había ayudado cuando más lo necesitaban. Ahora ya no tenían que preocuparse por la comida ni por un lugar donde quedarse. ¡Lo mejor de todo era que ahora sus hijos no serían llevados lejos de ella!</a:t>
            </a:r>
            <a:endParaRPr sz="1100">
              <a:solidFill>
                <a:schemeClr val="dk1"/>
              </a:solidFill>
              <a:latin typeface="Calibri"/>
              <a:ea typeface="Calibri"/>
              <a:cs typeface="Calibri"/>
              <a:sym typeface="Calibri"/>
            </a:endParaRPr>
          </a:p>
          <a:p>
            <a:pPr indent="0" lvl="0" marL="0" rtl="0" algn="l">
              <a:lnSpc>
                <a:spcPct val="100000"/>
              </a:lnSpc>
              <a:spcBef>
                <a:spcPts val="1200"/>
              </a:spcBef>
              <a:spcAft>
                <a:spcPts val="1200"/>
              </a:spcAft>
              <a:buClr>
                <a:schemeClr val="dk1"/>
              </a:buClr>
              <a:buSzPts val="1100"/>
              <a:buFont typeface="Arial"/>
              <a:buNone/>
            </a:pPr>
            <a:r>
              <a:rPr lang="en-NZ" sz="1100">
                <a:solidFill>
                  <a:schemeClr val="dk1"/>
                </a:solidFill>
                <a:latin typeface="Calibri"/>
                <a:ea typeface="Calibri"/>
                <a:cs typeface="Calibri"/>
                <a:sym typeface="Calibri"/>
              </a:rPr>
              <a:t>Dios había bendecido a esta familia a través del profeta Eliseo.</a:t>
            </a:r>
            <a:endParaRPr sz="11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5"/>
          <p:cNvSpPr txBox="1"/>
          <p:nvPr/>
        </p:nvSpPr>
        <p:spPr>
          <a:xfrm>
            <a:off x="628650" y="5516650"/>
            <a:ext cx="4692000" cy="839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3000"/>
              <a:buFont typeface="Calibri"/>
              <a:buNone/>
            </a:pPr>
            <a:r>
              <a:rPr lang="en-NZ" sz="1300">
                <a:solidFill>
                  <a:schemeClr val="dk1"/>
                </a:solidFill>
                <a:latin typeface="Calibri"/>
                <a:ea typeface="Calibri"/>
                <a:cs typeface="Calibri"/>
                <a:sym typeface="Calibri"/>
              </a:rPr>
              <a:t>Recursos gratuitos para compartir la Palabra de Dios con los niños:</a:t>
            </a:r>
            <a:endParaRPr i="0" sz="13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3000"/>
              <a:buFont typeface="Calibri"/>
              <a:buNone/>
            </a:pPr>
            <a:r>
              <a:rPr lang="en-NZ" sz="1300" u="sng">
                <a:solidFill>
                  <a:schemeClr val="hlink"/>
                </a:solidFill>
                <a:latin typeface="Calibri"/>
                <a:ea typeface="Calibri"/>
                <a:cs typeface="Calibri"/>
                <a:sym typeface="Calibri"/>
                <a:hlinkClick r:id="rId3"/>
              </a:rPr>
              <a:t>misionleccionesbiblicas.org</a:t>
            </a:r>
            <a:r>
              <a:rPr lang="en-NZ" sz="1300">
                <a:solidFill>
                  <a:schemeClr val="dk1"/>
                </a:solidFill>
                <a:latin typeface="Calibri"/>
                <a:ea typeface="Calibri"/>
                <a:cs typeface="Calibri"/>
                <a:sym typeface="Calibri"/>
              </a:rPr>
              <a:t> (en español)</a:t>
            </a:r>
            <a:endParaRPr sz="1300">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3000"/>
              <a:buFont typeface="Calibri"/>
              <a:buNone/>
            </a:pPr>
            <a:r>
              <a:rPr i="0" lang="en-NZ" sz="1300" u="sng" cap="none" strike="noStrike">
                <a:solidFill>
                  <a:schemeClr val="hlink"/>
                </a:solidFill>
                <a:latin typeface="Calibri"/>
                <a:ea typeface="Calibri"/>
                <a:cs typeface="Calibri"/>
                <a:sym typeface="Calibri"/>
                <a:hlinkClick r:id="rId4"/>
              </a:rPr>
              <a:t>www.missionbibleclass.org</a:t>
            </a:r>
            <a:r>
              <a:rPr i="0" lang="en-NZ" sz="1300" u="none" cap="none" strike="noStrike">
                <a:solidFill>
                  <a:schemeClr val="dk1"/>
                </a:solidFill>
                <a:latin typeface="Calibri"/>
                <a:ea typeface="Calibri"/>
                <a:cs typeface="Calibri"/>
                <a:sym typeface="Calibri"/>
              </a:rPr>
              <a:t> (</a:t>
            </a:r>
            <a:r>
              <a:rPr lang="en-NZ" sz="1300">
                <a:solidFill>
                  <a:schemeClr val="dk1"/>
                </a:solidFill>
                <a:latin typeface="Calibri"/>
                <a:ea typeface="Calibri"/>
                <a:cs typeface="Calibri"/>
                <a:sym typeface="Calibri"/>
              </a:rPr>
              <a:t>in English)</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3000"/>
              <a:buFont typeface="Calibri"/>
              <a:buNone/>
            </a:pPr>
            <a:r>
              <a:t/>
            </a:r>
            <a:endParaRPr i="0" sz="2000" u="none" cap="none" strike="noStrike">
              <a:solidFill>
                <a:schemeClr val="dk1"/>
              </a:solidFill>
              <a:latin typeface="Calibri"/>
              <a:ea typeface="Calibri"/>
              <a:cs typeface="Calibri"/>
              <a:sym typeface="Calibri"/>
            </a:endParaRPr>
          </a:p>
        </p:txBody>
      </p:sp>
      <p:pic>
        <p:nvPicPr>
          <p:cNvPr id="241" name="Google Shape;241;p35"/>
          <p:cNvPicPr preferRelativeResize="0"/>
          <p:nvPr/>
        </p:nvPicPr>
        <p:blipFill>
          <a:blip r:embed="rId5">
            <a:alphaModFix/>
          </a:blip>
          <a:stretch>
            <a:fillRect/>
          </a:stretch>
        </p:blipFill>
        <p:spPr>
          <a:xfrm>
            <a:off x="628650" y="4414725"/>
            <a:ext cx="2743650" cy="1101925"/>
          </a:xfrm>
          <a:prstGeom prst="rect">
            <a:avLst/>
          </a:prstGeom>
          <a:noFill/>
          <a:ln>
            <a:noFill/>
          </a:ln>
        </p:spPr>
      </p:pic>
      <p:sp>
        <p:nvSpPr>
          <p:cNvPr id="242" name="Google Shape;242;p35"/>
          <p:cNvSpPr txBox="1"/>
          <p:nvPr>
            <p:ph type="title"/>
          </p:nvPr>
        </p:nvSpPr>
        <p:spPr>
          <a:xfrm>
            <a:off x="628650" y="2503302"/>
            <a:ext cx="8330400" cy="1787700"/>
          </a:xfrm>
          <a:prstGeom prst="rect">
            <a:avLst/>
          </a:prstGeom>
          <a:noFill/>
          <a:ln>
            <a:noFill/>
          </a:ln>
        </p:spPr>
        <p:txBody>
          <a:bodyPr anchorCtr="0" anchor="ctr" bIns="91425" lIns="91425" spcFirstLastPara="1" rIns="91425" wrap="square" tIns="91425">
            <a:normAutofit/>
          </a:bodyPr>
          <a:lstStyle/>
          <a:p>
            <a:pPr indent="0" lvl="0" marL="0" rtl="0" algn="l">
              <a:lnSpc>
                <a:spcPct val="90000"/>
              </a:lnSpc>
              <a:spcBef>
                <a:spcPts val="0"/>
              </a:spcBef>
              <a:spcAft>
                <a:spcPts val="0"/>
              </a:spcAft>
              <a:buClr>
                <a:schemeClr val="dk1"/>
              </a:buClr>
              <a:buSzPts val="1800"/>
              <a:buFont typeface="Calibri"/>
              <a:buNone/>
            </a:pPr>
            <a:r>
              <a:rPr b="1" lang="en-NZ" sz="1600"/>
              <a:t>Atribución: </a:t>
            </a:r>
            <a:r>
              <a:rPr lang="en-NZ" sz="1600"/>
              <a:t>Esta ayuda visual fue construida por Mary Nelson </a:t>
            </a:r>
            <a:r>
              <a:rPr lang="en-NZ" sz="1600" u="sng">
                <a:solidFill>
                  <a:schemeClr val="hlink"/>
                </a:solidFill>
                <a:hlinkClick r:id="rId6"/>
              </a:rPr>
              <a:t>www.missionbibleclass.org</a:t>
            </a:r>
            <a:r>
              <a:rPr lang="en-NZ" sz="1600"/>
              <a:t>  utilizando:</a:t>
            </a:r>
            <a:endParaRPr sz="1600"/>
          </a:p>
          <a:p>
            <a:pPr indent="-317500" lvl="0" marL="457200" rtl="0" algn="l">
              <a:lnSpc>
                <a:spcPct val="100000"/>
              </a:lnSpc>
              <a:spcBef>
                <a:spcPts val="1000"/>
              </a:spcBef>
              <a:spcAft>
                <a:spcPts val="0"/>
              </a:spcAft>
              <a:buSzPts val="1400"/>
              <a:buChar char="●"/>
            </a:pPr>
            <a:r>
              <a:rPr lang="en-NZ" sz="1600"/>
              <a:t>Recopilación de textos y diapositivas de Mary Nelson</a:t>
            </a:r>
            <a:endParaRPr sz="1600"/>
          </a:p>
          <a:p>
            <a:pPr indent="-317500" lvl="0" marL="457200" rtl="0" algn="l">
              <a:lnSpc>
                <a:spcPct val="100000"/>
              </a:lnSpc>
              <a:spcBef>
                <a:spcPts val="0"/>
              </a:spcBef>
              <a:spcAft>
                <a:spcPts val="0"/>
              </a:spcAft>
              <a:buSzPts val="1400"/>
              <a:buChar char="●"/>
            </a:pPr>
            <a:r>
              <a:rPr lang="en-NZ" sz="1600"/>
              <a:t>Ilustraciones de Mary Nelson</a:t>
            </a:r>
            <a:endParaRPr sz="1600">
              <a:highlight>
                <a:srgbClr val="FFFF00"/>
              </a:highlight>
            </a:endParaRPr>
          </a:p>
        </p:txBody>
      </p:sp>
      <p:sp>
        <p:nvSpPr>
          <p:cNvPr id="243" name="Google Shape;243;p35"/>
          <p:cNvSpPr txBox="1"/>
          <p:nvPr/>
        </p:nvSpPr>
        <p:spPr>
          <a:xfrm>
            <a:off x="628650" y="1611666"/>
            <a:ext cx="7755600" cy="8082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1600"/>
              <a:buFont typeface="Arial"/>
              <a:buNone/>
            </a:pPr>
            <a:r>
              <a:rPr lang="en-NZ" sz="1600">
                <a:latin typeface="Calibri"/>
                <a:ea typeface="Calibri"/>
                <a:cs typeface="Calibri"/>
                <a:sym typeface="Calibri"/>
              </a:rPr>
              <a:t>Atribución/Reconocimiento-NoComercial-CompartirIgual 4.0 Internacional</a:t>
            </a:r>
            <a:endParaRPr sz="1600">
              <a:latin typeface="Calibri"/>
              <a:ea typeface="Calibri"/>
              <a:cs typeface="Calibri"/>
              <a:sym typeface="Calibri"/>
            </a:endParaRPr>
          </a:p>
          <a:p>
            <a:pPr indent="0" lvl="0" marL="0" marR="0" rtl="0" algn="l">
              <a:lnSpc>
                <a:spcPct val="90000"/>
              </a:lnSpc>
              <a:spcBef>
                <a:spcPts val="0"/>
              </a:spcBef>
              <a:spcAft>
                <a:spcPts val="0"/>
              </a:spcAft>
              <a:buClr>
                <a:srgbClr val="000000"/>
              </a:buClr>
              <a:buSzPts val="1600"/>
              <a:buFont typeface="Arial"/>
              <a:buNone/>
            </a:pPr>
            <a:r>
              <a:t/>
            </a:r>
            <a:endParaRPr sz="1500">
              <a:latin typeface="Calibri"/>
              <a:ea typeface="Calibri"/>
              <a:cs typeface="Calibri"/>
              <a:sym typeface="Calibri"/>
            </a:endParaRPr>
          </a:p>
          <a:p>
            <a:pPr indent="0" lvl="0" marL="0" marR="0" rtl="0" algn="l">
              <a:lnSpc>
                <a:spcPct val="90000"/>
              </a:lnSpc>
              <a:spcBef>
                <a:spcPts val="0"/>
              </a:spcBef>
              <a:spcAft>
                <a:spcPts val="0"/>
              </a:spcAft>
              <a:buClr>
                <a:srgbClr val="000000"/>
              </a:buClr>
              <a:buSzPts val="1600"/>
              <a:buFont typeface="Arial"/>
              <a:buNone/>
            </a:pPr>
            <a:r>
              <a:rPr lang="en-NZ" u="sng">
                <a:solidFill>
                  <a:schemeClr val="hlink"/>
                </a:solidFill>
                <a:latin typeface="Calibri"/>
                <a:ea typeface="Calibri"/>
                <a:cs typeface="Calibri"/>
                <a:sym typeface="Calibri"/>
                <a:hlinkClick r:id="rId7"/>
              </a:rPr>
              <a:t>https://creativecommons.org/licenses/by-nc-sa/4.0/deed.es</a:t>
            </a:r>
            <a:r>
              <a:rPr lang="en-NZ">
                <a:latin typeface="Calibri"/>
                <a:ea typeface="Calibri"/>
                <a:cs typeface="Calibri"/>
                <a:sym typeface="Calibri"/>
              </a:rPr>
              <a:t> </a:t>
            </a:r>
            <a:endParaRPr b="1" i="0" u="none" cap="none" strike="noStrike">
              <a:solidFill>
                <a:srgbClr val="000000"/>
              </a:solidFill>
              <a:latin typeface="Calibri"/>
              <a:ea typeface="Calibri"/>
              <a:cs typeface="Calibri"/>
              <a:sym typeface="Calibri"/>
            </a:endParaRPr>
          </a:p>
        </p:txBody>
      </p:sp>
      <p:sp>
        <p:nvSpPr>
          <p:cNvPr id="244" name="Google Shape;244;p35"/>
          <p:cNvSpPr txBox="1"/>
          <p:nvPr/>
        </p:nvSpPr>
        <p:spPr>
          <a:xfrm>
            <a:off x="3916625" y="875225"/>
            <a:ext cx="4467600" cy="337200"/>
          </a:xfrm>
          <a:prstGeom prst="rect">
            <a:avLst/>
          </a:prstGeom>
          <a:solidFill>
            <a:srgbClr val="F1C232"/>
          </a:solid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1600"/>
              <a:buFont typeface="Arial"/>
              <a:buNone/>
            </a:pPr>
            <a:r>
              <a:rPr lang="en-NZ" sz="1100">
                <a:latin typeface="Calibri"/>
                <a:ea typeface="Calibri"/>
                <a:cs typeface="Calibri"/>
                <a:sym typeface="Calibri"/>
              </a:rPr>
              <a:t>Puede descargar este pase de diapositivas de</a:t>
            </a:r>
            <a:r>
              <a:rPr b="1" i="0" lang="en-NZ" sz="1100" u="none" cap="none" strike="noStrike">
                <a:solidFill>
                  <a:srgbClr val="000000"/>
                </a:solidFill>
                <a:latin typeface="Calibri"/>
                <a:ea typeface="Calibri"/>
                <a:cs typeface="Calibri"/>
                <a:sym typeface="Calibri"/>
              </a:rPr>
              <a:t> </a:t>
            </a:r>
            <a:r>
              <a:rPr b="1" lang="en-NZ" sz="1100" u="sng">
                <a:solidFill>
                  <a:schemeClr val="hlink"/>
                </a:solidFill>
                <a:latin typeface="Calibri"/>
                <a:ea typeface="Calibri"/>
                <a:cs typeface="Calibri"/>
                <a:sym typeface="Calibri"/>
                <a:hlinkClick r:id="rId8"/>
              </a:rPr>
              <a:t>misionleccionesbiblicas.org</a:t>
            </a:r>
            <a:r>
              <a:rPr b="1" lang="en-NZ" sz="1100">
                <a:latin typeface="Calibri"/>
                <a:ea typeface="Calibri"/>
                <a:cs typeface="Calibri"/>
                <a:sym typeface="Calibri"/>
              </a:rPr>
              <a:t>.</a:t>
            </a:r>
            <a:endParaRPr b="1" i="0" sz="1100" u="none" cap="none" strike="noStrike">
              <a:solidFill>
                <a:srgbClr val="000000"/>
              </a:solidFill>
              <a:latin typeface="Calibri"/>
              <a:ea typeface="Calibri"/>
              <a:cs typeface="Calibri"/>
              <a:sym typeface="Calibri"/>
            </a:endParaRPr>
          </a:p>
        </p:txBody>
      </p:sp>
      <p:sp>
        <p:nvSpPr>
          <p:cNvPr id="245" name="Google Shape;245;p35"/>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NZ" sz="1000">
                <a:solidFill>
                  <a:schemeClr val="dk1"/>
                </a:solidFill>
              </a:rPr>
              <a:t>misionleccionesbiblicas.org      Eliseo y el aceite de la viuda</a:t>
            </a:r>
            <a:endParaRPr sz="1000">
              <a:solidFill>
                <a:schemeClr val="dk1"/>
              </a:solidFill>
            </a:endParaRPr>
          </a:p>
        </p:txBody>
      </p:sp>
      <p:sp>
        <p:nvSpPr>
          <p:cNvPr id="246" name="Google Shape;246;p35"/>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NZ" sz="1000">
                <a:solidFill>
                  <a:schemeClr val="dk1"/>
                </a:solidFill>
              </a:rPr>
              <a:t>‹#›</a:t>
            </a:fld>
            <a:endParaRPr sz="1000">
              <a:solidFill>
                <a:schemeClr val="dk1"/>
              </a:solidFill>
            </a:endParaRPr>
          </a:p>
        </p:txBody>
      </p:sp>
      <p:pic>
        <p:nvPicPr>
          <p:cNvPr id="247" name="Google Shape;247;p35" title="by-nc-sa.png"/>
          <p:cNvPicPr preferRelativeResize="0"/>
          <p:nvPr/>
        </p:nvPicPr>
        <p:blipFill>
          <a:blip r:embed="rId9">
            <a:alphaModFix/>
          </a:blip>
          <a:stretch>
            <a:fillRect/>
          </a:stretch>
        </p:blipFill>
        <p:spPr>
          <a:xfrm>
            <a:off x="729075" y="523300"/>
            <a:ext cx="2551750" cy="892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pic>
        <p:nvPicPr>
          <p:cNvPr id="169" name="Google Shape;169;p26"/>
          <p:cNvPicPr preferRelativeResize="0"/>
          <p:nvPr/>
        </p:nvPicPr>
        <p:blipFill rotWithShape="1">
          <a:blip r:embed="rId3">
            <a:alphaModFix/>
          </a:blip>
          <a:srcRect b="0" l="0" r="0" t="0"/>
          <a:stretch/>
        </p:blipFill>
        <p:spPr>
          <a:xfrm>
            <a:off x="105295" y="-199506"/>
            <a:ext cx="8933410" cy="6700057"/>
          </a:xfrm>
          <a:prstGeom prst="rect">
            <a:avLst/>
          </a:prstGeom>
          <a:noFill/>
          <a:ln>
            <a:noFill/>
          </a:ln>
        </p:spPr>
      </p:pic>
      <p:sp>
        <p:nvSpPr>
          <p:cNvPr id="170" name="Google Shape;170;p26"/>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NZ" sz="1000">
                <a:solidFill>
                  <a:schemeClr val="dk1"/>
                </a:solidFill>
              </a:rPr>
              <a:t>misionleccionesbiblicas.org      Eliseo y el aceite de la viuda</a:t>
            </a:r>
            <a:endParaRPr sz="1000">
              <a:solidFill>
                <a:schemeClr val="dk1"/>
              </a:solidFill>
            </a:endParaRPr>
          </a:p>
        </p:txBody>
      </p:sp>
      <p:sp>
        <p:nvSpPr>
          <p:cNvPr id="171" name="Google Shape;171;p26"/>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NZ" sz="1000">
                <a:solidFill>
                  <a:schemeClr val="dk1"/>
                </a:solidFill>
              </a:rPr>
              <a:t>‹#›</a:t>
            </a:fld>
            <a:endParaRPr sz="10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id="176" name="Google Shape;176;p27"/>
          <p:cNvPicPr preferRelativeResize="0"/>
          <p:nvPr/>
        </p:nvPicPr>
        <p:blipFill rotWithShape="1">
          <a:blip r:embed="rId3">
            <a:alphaModFix/>
          </a:blip>
          <a:srcRect b="0" l="0" r="0" t="0"/>
          <a:stretch/>
        </p:blipFill>
        <p:spPr>
          <a:xfrm>
            <a:off x="0" y="266008"/>
            <a:ext cx="8789323" cy="6591992"/>
          </a:xfrm>
          <a:prstGeom prst="rect">
            <a:avLst/>
          </a:prstGeom>
          <a:noFill/>
          <a:ln>
            <a:noFill/>
          </a:ln>
        </p:spPr>
      </p:pic>
      <p:sp>
        <p:nvSpPr>
          <p:cNvPr id="177" name="Google Shape;177;p27"/>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NZ" sz="1000">
                <a:solidFill>
                  <a:schemeClr val="dk1"/>
                </a:solidFill>
              </a:rPr>
              <a:t>misionleccionesbiblicas.org      Eliseo y el aceite de la viuda</a:t>
            </a:r>
            <a:endParaRPr sz="1000">
              <a:solidFill>
                <a:schemeClr val="dk1"/>
              </a:solidFill>
            </a:endParaRPr>
          </a:p>
        </p:txBody>
      </p:sp>
      <p:sp>
        <p:nvSpPr>
          <p:cNvPr id="178" name="Google Shape;178;p27"/>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NZ" sz="1000">
                <a:solidFill>
                  <a:schemeClr val="dk1"/>
                </a:solidFill>
              </a:rPr>
              <a:t>‹#›</a:t>
            </a:fld>
            <a:endParaRPr sz="10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id="183" name="Google Shape;183;p28"/>
          <p:cNvPicPr preferRelativeResize="0"/>
          <p:nvPr/>
        </p:nvPicPr>
        <p:blipFill rotWithShape="1">
          <a:blip r:embed="rId3">
            <a:alphaModFix/>
          </a:blip>
          <a:srcRect b="0" l="0" r="0" t="0"/>
          <a:stretch/>
        </p:blipFill>
        <p:spPr>
          <a:xfrm>
            <a:off x="-415636" y="-399011"/>
            <a:ext cx="10091651" cy="7568738"/>
          </a:xfrm>
          <a:prstGeom prst="rect">
            <a:avLst/>
          </a:prstGeom>
          <a:noFill/>
          <a:ln>
            <a:noFill/>
          </a:ln>
        </p:spPr>
      </p:pic>
      <p:sp>
        <p:nvSpPr>
          <p:cNvPr id="184" name="Google Shape;184;p28"/>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NZ" sz="1000">
                <a:solidFill>
                  <a:schemeClr val="dk1"/>
                </a:solidFill>
              </a:rPr>
              <a:t>misionleccionesbiblicas.org      Eliseo y el aceite de la viuda</a:t>
            </a:r>
            <a:endParaRPr sz="1000">
              <a:solidFill>
                <a:schemeClr val="dk1"/>
              </a:solidFill>
            </a:endParaRPr>
          </a:p>
        </p:txBody>
      </p:sp>
      <p:sp>
        <p:nvSpPr>
          <p:cNvPr id="185" name="Google Shape;185;p28"/>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NZ" sz="1000">
                <a:solidFill>
                  <a:schemeClr val="dk1"/>
                </a:solidFill>
              </a:rPr>
              <a:t>‹#›</a:t>
            </a:fld>
            <a:endParaRPr sz="10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pic>
        <p:nvPicPr>
          <p:cNvPr id="190" name="Google Shape;190;p29"/>
          <p:cNvPicPr preferRelativeResize="0"/>
          <p:nvPr/>
        </p:nvPicPr>
        <p:blipFill rotWithShape="1">
          <a:blip r:embed="rId3">
            <a:alphaModFix/>
          </a:blip>
          <a:srcRect b="0" l="0" r="0" t="0"/>
          <a:stretch/>
        </p:blipFill>
        <p:spPr>
          <a:xfrm>
            <a:off x="-515389" y="-241069"/>
            <a:ext cx="9786851" cy="7340138"/>
          </a:xfrm>
          <a:prstGeom prst="rect">
            <a:avLst/>
          </a:prstGeom>
          <a:noFill/>
          <a:ln>
            <a:noFill/>
          </a:ln>
        </p:spPr>
      </p:pic>
      <p:pic>
        <p:nvPicPr>
          <p:cNvPr id="191" name="Google Shape;191;p29"/>
          <p:cNvPicPr preferRelativeResize="0"/>
          <p:nvPr/>
        </p:nvPicPr>
        <p:blipFill rotWithShape="1">
          <a:blip r:embed="rId3">
            <a:alphaModFix/>
          </a:blip>
          <a:srcRect b="0" l="0" r="0" t="0"/>
          <a:stretch/>
        </p:blipFill>
        <p:spPr>
          <a:xfrm>
            <a:off x="56111" y="-612544"/>
            <a:ext cx="9786851" cy="7340138"/>
          </a:xfrm>
          <a:prstGeom prst="rect">
            <a:avLst/>
          </a:prstGeom>
          <a:noFill/>
          <a:ln>
            <a:noFill/>
          </a:ln>
        </p:spPr>
      </p:pic>
      <p:sp>
        <p:nvSpPr>
          <p:cNvPr id="192" name="Google Shape;192;p29"/>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NZ" sz="1000">
                <a:solidFill>
                  <a:schemeClr val="dk1"/>
                </a:solidFill>
              </a:rPr>
              <a:t>misionleccionesbiblicas.org      Eliseo y el aceite de la viuda</a:t>
            </a:r>
            <a:endParaRPr sz="1000">
              <a:solidFill>
                <a:schemeClr val="dk1"/>
              </a:solidFill>
            </a:endParaRPr>
          </a:p>
        </p:txBody>
      </p:sp>
      <p:sp>
        <p:nvSpPr>
          <p:cNvPr id="193" name="Google Shape;193;p29"/>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NZ" sz="1000">
                <a:solidFill>
                  <a:schemeClr val="dk1"/>
                </a:solidFill>
              </a:rPr>
              <a:t>‹#›</a:t>
            </a:fld>
            <a:endParaRPr sz="10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id="198" name="Google Shape;198;p30"/>
          <p:cNvPicPr preferRelativeResize="0"/>
          <p:nvPr/>
        </p:nvPicPr>
        <p:blipFill rotWithShape="1">
          <a:blip r:embed="rId3">
            <a:alphaModFix/>
          </a:blip>
          <a:srcRect b="0" l="0" r="0" t="0"/>
          <a:stretch/>
        </p:blipFill>
        <p:spPr>
          <a:xfrm>
            <a:off x="249382" y="187037"/>
            <a:ext cx="8661862" cy="6496396"/>
          </a:xfrm>
          <a:prstGeom prst="rect">
            <a:avLst/>
          </a:prstGeom>
          <a:noFill/>
          <a:ln>
            <a:noFill/>
          </a:ln>
        </p:spPr>
      </p:pic>
      <p:sp>
        <p:nvSpPr>
          <p:cNvPr id="199" name="Google Shape;199;p30"/>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NZ" sz="1000">
                <a:solidFill>
                  <a:schemeClr val="dk1"/>
                </a:solidFill>
              </a:rPr>
              <a:t>misionleccionesbiblicas.org      Eliseo y el aceite de la viuda</a:t>
            </a:r>
            <a:endParaRPr sz="1000">
              <a:solidFill>
                <a:schemeClr val="dk1"/>
              </a:solidFill>
            </a:endParaRPr>
          </a:p>
        </p:txBody>
      </p:sp>
      <p:sp>
        <p:nvSpPr>
          <p:cNvPr id="200" name="Google Shape;200;p30"/>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NZ" sz="1000">
                <a:solidFill>
                  <a:schemeClr val="dk1"/>
                </a:solidFill>
              </a:rPr>
              <a:t>‹#›</a:t>
            </a:fld>
            <a:endParaRPr sz="10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id="205" name="Google Shape;205;p31"/>
          <p:cNvPicPr preferRelativeResize="0"/>
          <p:nvPr/>
        </p:nvPicPr>
        <p:blipFill rotWithShape="1">
          <a:blip r:embed="rId3">
            <a:alphaModFix/>
          </a:blip>
          <a:srcRect b="0" l="0" r="0" t="0"/>
          <a:stretch/>
        </p:blipFill>
        <p:spPr>
          <a:xfrm>
            <a:off x="232757" y="349136"/>
            <a:ext cx="8678486" cy="6508864"/>
          </a:xfrm>
          <a:prstGeom prst="rect">
            <a:avLst/>
          </a:prstGeom>
          <a:noFill/>
          <a:ln>
            <a:noFill/>
          </a:ln>
        </p:spPr>
      </p:pic>
      <p:sp>
        <p:nvSpPr>
          <p:cNvPr id="206" name="Google Shape;206;p31"/>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NZ" sz="1000">
                <a:solidFill>
                  <a:schemeClr val="dk1"/>
                </a:solidFill>
              </a:rPr>
              <a:t>misionleccionesbiblicas.org      Eliseo y el aceite de la viuda</a:t>
            </a:r>
            <a:endParaRPr sz="1000">
              <a:solidFill>
                <a:schemeClr val="dk1"/>
              </a:solidFill>
            </a:endParaRPr>
          </a:p>
        </p:txBody>
      </p:sp>
      <p:sp>
        <p:nvSpPr>
          <p:cNvPr id="207" name="Google Shape;207;p31"/>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NZ" sz="1000">
                <a:solidFill>
                  <a:schemeClr val="dk1"/>
                </a:solidFill>
              </a:rPr>
              <a:t>‹#›</a:t>
            </a:fld>
            <a:endParaRPr sz="10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id="212" name="Google Shape;212;p32"/>
          <p:cNvPicPr preferRelativeResize="0"/>
          <p:nvPr/>
        </p:nvPicPr>
        <p:blipFill rotWithShape="1">
          <a:blip r:embed="rId3">
            <a:alphaModFix/>
          </a:blip>
          <a:srcRect b="0" l="0" r="0" t="0"/>
          <a:stretch/>
        </p:blipFill>
        <p:spPr>
          <a:xfrm>
            <a:off x="-290457" y="0"/>
            <a:ext cx="9144000" cy="6858000"/>
          </a:xfrm>
          <a:prstGeom prst="rect">
            <a:avLst/>
          </a:prstGeom>
          <a:noFill/>
          <a:ln>
            <a:noFill/>
          </a:ln>
        </p:spPr>
      </p:pic>
      <p:sp>
        <p:nvSpPr>
          <p:cNvPr id="213" name="Google Shape;213;p32"/>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NZ" sz="1000">
                <a:solidFill>
                  <a:schemeClr val="dk1"/>
                </a:solidFill>
              </a:rPr>
              <a:t>misionleccionesbiblicas.org      Eliseo y el aceite de la viuda</a:t>
            </a:r>
            <a:endParaRPr sz="1000">
              <a:solidFill>
                <a:schemeClr val="dk1"/>
              </a:solidFill>
            </a:endParaRPr>
          </a:p>
        </p:txBody>
      </p:sp>
      <p:sp>
        <p:nvSpPr>
          <p:cNvPr id="214" name="Google Shape;214;p32"/>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NZ" sz="1000">
                <a:solidFill>
                  <a:schemeClr val="dk1"/>
                </a:solidFill>
              </a:rPr>
              <a:t>‹#›</a:t>
            </a:fld>
            <a:endParaRPr sz="10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3"/>
          <p:cNvSpPr txBox="1"/>
          <p:nvPr>
            <p:ph type="title"/>
          </p:nvPr>
        </p:nvSpPr>
        <p:spPr>
          <a:xfrm>
            <a:off x="478125" y="326625"/>
            <a:ext cx="3867000" cy="3651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dk1"/>
              </a:buClr>
              <a:buFont typeface="Calibri"/>
              <a:buNone/>
            </a:pPr>
            <a:r>
              <a:rPr lang="en-NZ"/>
              <a:t>Notas para las diapositivas</a:t>
            </a:r>
            <a:r>
              <a:rPr b="1" i="0" lang="en-NZ" sz="2000" u="none" cap="none" strike="noStrike">
                <a:solidFill>
                  <a:schemeClr val="dk1"/>
                </a:solidFill>
                <a:latin typeface="Calibri"/>
                <a:ea typeface="Calibri"/>
                <a:cs typeface="Calibri"/>
                <a:sym typeface="Calibri"/>
              </a:rPr>
              <a:t> 1</a:t>
            </a:r>
            <a:endParaRPr b="1" i="0" sz="2000" u="none" cap="none" strike="noStrike">
              <a:solidFill>
                <a:schemeClr val="dk1"/>
              </a:solidFill>
              <a:latin typeface="Calibri"/>
              <a:ea typeface="Calibri"/>
              <a:cs typeface="Calibri"/>
              <a:sym typeface="Calibri"/>
            </a:endParaRPr>
          </a:p>
        </p:txBody>
      </p:sp>
      <p:sp>
        <p:nvSpPr>
          <p:cNvPr id="220" name="Google Shape;220;p33"/>
          <p:cNvSpPr txBox="1"/>
          <p:nvPr/>
        </p:nvSpPr>
        <p:spPr>
          <a:xfrm>
            <a:off x="4789488" y="1268413"/>
            <a:ext cx="3444900" cy="4937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Font typeface="Arial"/>
              <a:buNone/>
            </a:pPr>
            <a:r>
              <a:t/>
            </a:r>
            <a:endParaRPr b="0" i="0" sz="1200" u="none" cap="none" strike="noStrike">
              <a:solidFill>
                <a:srgbClr val="FF0000"/>
              </a:solidFill>
              <a:latin typeface="Calibri"/>
              <a:ea typeface="Calibri"/>
              <a:cs typeface="Calibri"/>
              <a:sym typeface="Calibri"/>
            </a:endParaRPr>
          </a:p>
        </p:txBody>
      </p:sp>
      <p:sp>
        <p:nvSpPr>
          <p:cNvPr id="221" name="Google Shape;221;p33"/>
          <p:cNvSpPr/>
          <p:nvPr/>
        </p:nvSpPr>
        <p:spPr>
          <a:xfrm>
            <a:off x="4728625" y="885600"/>
            <a:ext cx="3867000" cy="5486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NZ" sz="1100">
                <a:solidFill>
                  <a:schemeClr val="dk1"/>
                </a:solidFill>
                <a:latin typeface="Calibri"/>
                <a:ea typeface="Calibri"/>
                <a:cs typeface="Calibri"/>
                <a:sym typeface="Calibri"/>
              </a:rPr>
              <a:t>4. Eliseo sintió compasión por la mujer y quiso ayudarla. Le dijo: -Diles a tus hijos que salgan y recojan todas las vasijas vacías que puedan encontrar. Diles que pidan prestadas vasijas a sus vecinos y amigos. Deben pedir tantas como puedan.</a:t>
            </a:r>
            <a:endParaRPr sz="1100">
              <a:solidFill>
                <a:schemeClr val="dk1"/>
              </a:solidFill>
              <a:latin typeface="Calibri"/>
              <a:ea typeface="Calibri"/>
              <a:cs typeface="Calibri"/>
              <a:sym typeface="Calibri"/>
            </a:endParaRPr>
          </a:p>
          <a:p>
            <a:pPr indent="0" lvl="0" marL="0" rtl="0" algn="l">
              <a:lnSpc>
                <a:spcPct val="100000"/>
              </a:lnSpc>
              <a:spcBef>
                <a:spcPts val="1200"/>
              </a:spcBef>
              <a:spcAft>
                <a:spcPts val="0"/>
              </a:spcAft>
              <a:buClr>
                <a:schemeClr val="dk1"/>
              </a:buClr>
              <a:buSzPts val="1100"/>
              <a:buFont typeface="Arial"/>
              <a:buNone/>
            </a:pPr>
            <a:r>
              <a:rPr lang="en-NZ" sz="1100">
                <a:solidFill>
                  <a:schemeClr val="dk1"/>
                </a:solidFill>
                <a:latin typeface="Calibri"/>
                <a:ea typeface="Calibri"/>
                <a:cs typeface="Calibri"/>
                <a:sym typeface="Calibri"/>
              </a:rPr>
              <a:t>Los niños salieron e hicieron exactamente lo que su madre les dijo. Le pidieron a todos los vecinos y a todos sus amigos que les dieran sus vasijas vacías. Finalmente, ya no quedaban más vasijas para encontrar o pedir prestadas.</a:t>
            </a:r>
            <a:endParaRPr sz="1100">
              <a:solidFill>
                <a:schemeClr val="dk1"/>
              </a:solidFill>
              <a:latin typeface="Calibri"/>
              <a:ea typeface="Calibri"/>
              <a:cs typeface="Calibri"/>
              <a:sym typeface="Calibri"/>
            </a:endParaRPr>
          </a:p>
          <a:p>
            <a:pPr indent="0" lvl="0" marL="0" rtl="0" algn="l">
              <a:lnSpc>
                <a:spcPct val="100000"/>
              </a:lnSpc>
              <a:spcBef>
                <a:spcPts val="1200"/>
              </a:spcBef>
              <a:spcAft>
                <a:spcPts val="0"/>
              </a:spcAft>
              <a:buClr>
                <a:schemeClr val="dk1"/>
              </a:buClr>
              <a:buSzPts val="1100"/>
              <a:buFont typeface="Arial"/>
              <a:buNone/>
            </a:pPr>
            <a:r>
              <a:t/>
            </a:r>
            <a:endParaRPr sz="1100">
              <a:solidFill>
                <a:schemeClr val="dk1"/>
              </a:solidFill>
              <a:latin typeface="Calibri"/>
              <a:ea typeface="Calibri"/>
              <a:cs typeface="Calibri"/>
              <a:sym typeface="Calibri"/>
            </a:endParaRPr>
          </a:p>
          <a:p>
            <a:pPr indent="0" lvl="0" marL="0" rtl="0" algn="l">
              <a:lnSpc>
                <a:spcPct val="100000"/>
              </a:lnSpc>
              <a:spcBef>
                <a:spcPts val="1200"/>
              </a:spcBef>
              <a:spcAft>
                <a:spcPts val="0"/>
              </a:spcAft>
              <a:buClr>
                <a:schemeClr val="dk1"/>
              </a:buClr>
              <a:buSzPts val="1100"/>
              <a:buFont typeface="Arial"/>
              <a:buNone/>
            </a:pPr>
            <a:r>
              <a:rPr lang="en-NZ" sz="1100">
                <a:solidFill>
                  <a:schemeClr val="dk1"/>
                </a:solidFill>
                <a:latin typeface="Calibri"/>
                <a:ea typeface="Calibri"/>
                <a:cs typeface="Calibri"/>
                <a:sym typeface="Calibri"/>
              </a:rPr>
              <a:t>5. Entonces, Eliseo le dijo a la mujer y a sus hijos que entraran en su casa y cerraran la puerta.</a:t>
            </a:r>
            <a:endParaRPr sz="1100">
              <a:solidFill>
                <a:schemeClr val="dk1"/>
              </a:solidFill>
              <a:latin typeface="Calibri"/>
              <a:ea typeface="Calibri"/>
              <a:cs typeface="Calibri"/>
              <a:sym typeface="Calibri"/>
            </a:endParaRPr>
          </a:p>
          <a:p>
            <a:pPr indent="0" lvl="0" marL="0" rtl="0" algn="l">
              <a:lnSpc>
                <a:spcPct val="100000"/>
              </a:lnSpc>
              <a:spcBef>
                <a:spcPts val="1200"/>
              </a:spcBef>
              <a:spcAft>
                <a:spcPts val="0"/>
              </a:spcAft>
              <a:buClr>
                <a:schemeClr val="dk1"/>
              </a:buClr>
              <a:buSzPts val="1100"/>
              <a:buFont typeface="Arial"/>
              <a:buNone/>
            </a:pPr>
            <a:r>
              <a:rPr lang="en-NZ" sz="1100">
                <a:solidFill>
                  <a:schemeClr val="dk1"/>
                </a:solidFill>
                <a:latin typeface="Calibri"/>
                <a:ea typeface="Calibri"/>
                <a:cs typeface="Calibri"/>
                <a:sym typeface="Calibri"/>
              </a:rPr>
              <a:t>-Usa el poquito de aceite que tienes para llenar la primera vasija y luego ponla a un lado. Después, llena la siguiente vasija con tu poquito de aceite. Sigue usando ese mismo aceite para llenar las vasijas que recolectaron.</a:t>
            </a:r>
            <a:endParaRPr sz="1100">
              <a:solidFill>
                <a:schemeClr val="dk1"/>
              </a:solidFill>
              <a:latin typeface="Calibri"/>
              <a:ea typeface="Calibri"/>
              <a:cs typeface="Calibri"/>
              <a:sym typeface="Calibri"/>
            </a:endParaRPr>
          </a:p>
          <a:p>
            <a:pPr indent="0" lvl="0" marL="0" rtl="0" algn="l">
              <a:lnSpc>
                <a:spcPct val="100000"/>
              </a:lnSpc>
              <a:spcBef>
                <a:spcPts val="1200"/>
              </a:spcBef>
              <a:spcAft>
                <a:spcPts val="0"/>
              </a:spcAft>
              <a:buClr>
                <a:schemeClr val="dk1"/>
              </a:buClr>
              <a:buSzPts val="1100"/>
              <a:buFont typeface="Arial"/>
              <a:buNone/>
            </a:pPr>
            <a:r>
              <a:rPr lang="en-NZ" sz="1100">
                <a:solidFill>
                  <a:schemeClr val="dk1"/>
                </a:solidFill>
                <a:latin typeface="Calibri"/>
                <a:ea typeface="Calibri"/>
                <a:cs typeface="Calibri"/>
                <a:sym typeface="Calibri"/>
              </a:rPr>
              <a:t>“¿Cómo podría una pequeña jarra de aceite llenar tantas otras vasijas?”, pensó la mujer. “Eso no tiene sentido. Me voy a quedar sin aceite.”</a:t>
            </a:r>
            <a:endParaRPr sz="1100">
              <a:solidFill>
                <a:schemeClr val="dk1"/>
              </a:solidFill>
              <a:latin typeface="Calibri"/>
              <a:ea typeface="Calibri"/>
              <a:cs typeface="Calibri"/>
              <a:sym typeface="Calibri"/>
            </a:endParaRPr>
          </a:p>
          <a:p>
            <a:pPr indent="0" lvl="0" marL="0" rtl="0" algn="l">
              <a:lnSpc>
                <a:spcPct val="100000"/>
              </a:lnSpc>
              <a:spcBef>
                <a:spcPts val="1200"/>
              </a:spcBef>
              <a:spcAft>
                <a:spcPts val="0"/>
              </a:spcAft>
              <a:buClr>
                <a:schemeClr val="dk1"/>
              </a:buClr>
              <a:buSzPts val="1100"/>
              <a:buFont typeface="Arial"/>
              <a:buNone/>
            </a:pPr>
            <a:r>
              <a:rPr lang="en-NZ" sz="1100">
                <a:solidFill>
                  <a:schemeClr val="dk1"/>
                </a:solidFill>
                <a:latin typeface="Calibri"/>
                <a:ea typeface="Calibri"/>
                <a:cs typeface="Calibri"/>
                <a:sym typeface="Calibri"/>
              </a:rPr>
              <a:t>Pero la mujer sabía que Eliseo era un profeta de Dios, así que confió en que él estaba diciendo la verdad. Ella y sus hijos hicieron exactamente lo que Eliseo les dijo. Entraron a la casa y cerraron la puerta. Ella llenó una vasija y la puso a un lado. Luego llenó otra y la puso a un lado. Sus hijos continuaron pasándole vasijas vacías para llenar. Una y otra vez, ella vertía de su jarra y llenaba otra vasija con aceite. Su jarra siempre tenía suficiente aceite y nunca se agotaba.</a:t>
            </a:r>
            <a:endParaRPr sz="1100">
              <a:solidFill>
                <a:schemeClr val="dk1"/>
              </a:solidFill>
              <a:latin typeface="Calibri"/>
              <a:ea typeface="Calibri"/>
              <a:cs typeface="Calibri"/>
              <a:sym typeface="Calibri"/>
            </a:endParaRPr>
          </a:p>
          <a:p>
            <a:pPr indent="0" lvl="0" marL="0" rtl="0" algn="l">
              <a:lnSpc>
                <a:spcPct val="100000"/>
              </a:lnSpc>
              <a:spcBef>
                <a:spcPts val="1200"/>
              </a:spcBef>
              <a:spcAft>
                <a:spcPts val="1200"/>
              </a:spcAft>
              <a:buClr>
                <a:schemeClr val="dk1"/>
              </a:buClr>
              <a:buSzPts val="1100"/>
              <a:buFont typeface="Arial"/>
              <a:buNone/>
            </a:pPr>
            <a:r>
              <a:t/>
            </a:r>
            <a:endParaRPr sz="1100">
              <a:solidFill>
                <a:schemeClr val="dk1"/>
              </a:solidFill>
              <a:latin typeface="Calibri"/>
              <a:ea typeface="Calibri"/>
              <a:cs typeface="Calibri"/>
              <a:sym typeface="Calibri"/>
            </a:endParaRPr>
          </a:p>
        </p:txBody>
      </p:sp>
      <p:sp>
        <p:nvSpPr>
          <p:cNvPr id="222" name="Google Shape;222;p33"/>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NZ" sz="1000">
                <a:solidFill>
                  <a:schemeClr val="dk1"/>
                </a:solidFill>
              </a:rPr>
              <a:t>misionleccionesbiblicas.org      Eliseo y el aceite de la viuda</a:t>
            </a:r>
            <a:endParaRPr sz="1000">
              <a:solidFill>
                <a:schemeClr val="dk1"/>
              </a:solidFill>
            </a:endParaRPr>
          </a:p>
        </p:txBody>
      </p:sp>
      <p:sp>
        <p:nvSpPr>
          <p:cNvPr id="223" name="Google Shape;223;p33"/>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NZ" sz="1000">
                <a:solidFill>
                  <a:schemeClr val="dk1"/>
                </a:solidFill>
              </a:rPr>
              <a:t>‹#›</a:t>
            </a:fld>
            <a:endParaRPr sz="1000">
              <a:solidFill>
                <a:schemeClr val="dk1"/>
              </a:solidFill>
            </a:endParaRPr>
          </a:p>
        </p:txBody>
      </p:sp>
      <p:sp>
        <p:nvSpPr>
          <p:cNvPr id="224" name="Google Shape;224;p33"/>
          <p:cNvSpPr/>
          <p:nvPr/>
        </p:nvSpPr>
        <p:spPr>
          <a:xfrm>
            <a:off x="478800" y="885600"/>
            <a:ext cx="3867000" cy="5486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NZ" sz="1100">
                <a:solidFill>
                  <a:schemeClr val="dk1"/>
                </a:solidFill>
                <a:latin typeface="Calibri"/>
                <a:ea typeface="Calibri"/>
                <a:cs typeface="Calibri"/>
                <a:sym typeface="Calibri"/>
              </a:rPr>
              <a:t>1. Portada: Eliseo y el aceite de la viuda ( 2 Reyes 4:1-7)</a:t>
            </a:r>
            <a:endParaRPr sz="1100">
              <a:solidFill>
                <a:schemeClr val="dk1"/>
              </a:solidFill>
              <a:latin typeface="Calibri"/>
              <a:ea typeface="Calibri"/>
              <a:cs typeface="Calibri"/>
              <a:sym typeface="Calibri"/>
            </a:endParaRPr>
          </a:p>
          <a:p>
            <a:pPr indent="0" lvl="0" marL="0" rtl="0" algn="l">
              <a:lnSpc>
                <a:spcPct val="100000"/>
              </a:lnSpc>
              <a:spcBef>
                <a:spcPts val="1200"/>
              </a:spcBef>
              <a:spcAft>
                <a:spcPts val="0"/>
              </a:spcAft>
              <a:buClr>
                <a:schemeClr val="dk1"/>
              </a:buClr>
              <a:buSzPts val="1100"/>
              <a:buFont typeface="Arial"/>
              <a:buNone/>
            </a:pPr>
            <a:r>
              <a:t/>
            </a:r>
            <a:endParaRPr sz="1100">
              <a:solidFill>
                <a:schemeClr val="dk1"/>
              </a:solidFill>
              <a:latin typeface="Calibri"/>
              <a:ea typeface="Calibri"/>
              <a:cs typeface="Calibri"/>
              <a:sym typeface="Calibri"/>
            </a:endParaRPr>
          </a:p>
          <a:p>
            <a:pPr indent="0" lvl="0" marL="0" rtl="0" algn="l">
              <a:lnSpc>
                <a:spcPct val="100000"/>
              </a:lnSpc>
              <a:spcBef>
                <a:spcPts val="1200"/>
              </a:spcBef>
              <a:spcAft>
                <a:spcPts val="0"/>
              </a:spcAft>
              <a:buClr>
                <a:schemeClr val="dk1"/>
              </a:buClr>
              <a:buSzPts val="1100"/>
              <a:buFont typeface="Arial"/>
              <a:buNone/>
            </a:pPr>
            <a:r>
              <a:rPr lang="en-NZ" sz="1100">
                <a:solidFill>
                  <a:schemeClr val="dk1"/>
                </a:solidFill>
                <a:latin typeface="Calibri"/>
                <a:ea typeface="Calibri"/>
                <a:cs typeface="Calibri"/>
                <a:sym typeface="Calibri"/>
              </a:rPr>
              <a:t>2. Eliseo era un profeta de Dios. Dios le daba verdades importantes para decirle al pueblo, y Eliseo las predicaba.</a:t>
            </a:r>
            <a:endParaRPr sz="1100">
              <a:solidFill>
                <a:schemeClr val="dk1"/>
              </a:solidFill>
              <a:latin typeface="Calibri"/>
              <a:ea typeface="Calibri"/>
              <a:cs typeface="Calibri"/>
              <a:sym typeface="Calibri"/>
            </a:endParaRPr>
          </a:p>
          <a:p>
            <a:pPr indent="0" lvl="0" marL="0" rtl="0" algn="l">
              <a:lnSpc>
                <a:spcPct val="100000"/>
              </a:lnSpc>
              <a:spcBef>
                <a:spcPts val="1200"/>
              </a:spcBef>
              <a:spcAft>
                <a:spcPts val="0"/>
              </a:spcAft>
              <a:buClr>
                <a:schemeClr val="dk1"/>
              </a:buClr>
              <a:buSzPts val="1100"/>
              <a:buFont typeface="Arial"/>
              <a:buNone/>
            </a:pPr>
            <a:r>
              <a:rPr lang="en-NZ" sz="1100">
                <a:solidFill>
                  <a:schemeClr val="dk1"/>
                </a:solidFill>
                <a:latin typeface="Calibri"/>
                <a:ea typeface="Calibri"/>
                <a:cs typeface="Calibri"/>
                <a:sym typeface="Calibri"/>
              </a:rPr>
              <a:t>Una vez, cuando Eliseo pasó por un pueblo, vio a una mujer con dos hijos.</a:t>
            </a:r>
            <a:endParaRPr sz="1100">
              <a:solidFill>
                <a:schemeClr val="dk1"/>
              </a:solidFill>
              <a:latin typeface="Calibri"/>
              <a:ea typeface="Calibri"/>
              <a:cs typeface="Calibri"/>
              <a:sym typeface="Calibri"/>
            </a:endParaRPr>
          </a:p>
          <a:p>
            <a:pPr indent="0" lvl="0" marL="0" rtl="0" algn="l">
              <a:lnSpc>
                <a:spcPct val="100000"/>
              </a:lnSpc>
              <a:spcBef>
                <a:spcPts val="1200"/>
              </a:spcBef>
              <a:spcAft>
                <a:spcPts val="0"/>
              </a:spcAft>
              <a:buClr>
                <a:schemeClr val="dk1"/>
              </a:buClr>
              <a:buSzPts val="1100"/>
              <a:buFont typeface="Arial"/>
              <a:buNone/>
            </a:pPr>
            <a:r>
              <a:rPr lang="en-NZ" sz="1100">
                <a:solidFill>
                  <a:schemeClr val="dk1"/>
                </a:solidFill>
                <a:latin typeface="Calibri"/>
                <a:ea typeface="Calibri"/>
                <a:cs typeface="Calibri"/>
                <a:sym typeface="Calibri"/>
              </a:rPr>
              <a:t> -Por favor, señor, - dijo la mujer, -soy viuda. Mi esposo era un profeta que servía a Dios. Cuando estaba vivo, pidió dinero prestado a alguien. Sabía que podía trabajar y pagarle a ese hombre. Pero entonces ocurrió algo terrible: mi esposo murió.</a:t>
            </a:r>
            <a:endParaRPr sz="1100">
              <a:solidFill>
                <a:schemeClr val="dk1"/>
              </a:solidFill>
              <a:latin typeface="Calibri"/>
              <a:ea typeface="Calibri"/>
              <a:cs typeface="Calibri"/>
              <a:sym typeface="Calibri"/>
            </a:endParaRPr>
          </a:p>
          <a:p>
            <a:pPr indent="0" lvl="0" marL="0" rtl="0" algn="l">
              <a:lnSpc>
                <a:spcPct val="100000"/>
              </a:lnSpc>
              <a:spcBef>
                <a:spcPts val="1200"/>
              </a:spcBef>
              <a:spcAft>
                <a:spcPts val="0"/>
              </a:spcAft>
              <a:buClr>
                <a:schemeClr val="dk1"/>
              </a:buClr>
              <a:buSzPts val="1100"/>
              <a:buFont typeface="Arial"/>
              <a:buNone/>
            </a:pPr>
            <a:r>
              <a:t/>
            </a:r>
            <a:endParaRPr sz="1100">
              <a:solidFill>
                <a:schemeClr val="dk1"/>
              </a:solidFill>
              <a:latin typeface="Calibri"/>
              <a:ea typeface="Calibri"/>
              <a:cs typeface="Calibri"/>
              <a:sym typeface="Calibri"/>
            </a:endParaRPr>
          </a:p>
          <a:p>
            <a:pPr indent="0" lvl="0" marL="0" rtl="0" algn="l">
              <a:lnSpc>
                <a:spcPct val="100000"/>
              </a:lnSpc>
              <a:spcBef>
                <a:spcPts val="1200"/>
              </a:spcBef>
              <a:spcAft>
                <a:spcPts val="0"/>
              </a:spcAft>
              <a:buClr>
                <a:schemeClr val="dk1"/>
              </a:buClr>
              <a:buSzPts val="1100"/>
              <a:buFont typeface="Arial"/>
              <a:buNone/>
            </a:pPr>
            <a:r>
              <a:rPr lang="en-NZ" sz="1100">
                <a:solidFill>
                  <a:schemeClr val="dk1"/>
                </a:solidFill>
                <a:latin typeface="Calibri"/>
                <a:ea typeface="Calibri"/>
                <a:cs typeface="Calibri"/>
                <a:sym typeface="Calibri"/>
              </a:rPr>
              <a:t>3. -Ahora que él ya no está, nunca podremos pagar el dinero. No me queda nada de dinero. Todo lo que tengo en mi casa es un poco de aceite de oliva. Si tuviera mucho aceite, podría venderlo y ganar algo de dinero, pero no tengo suficiente para vender. El hombre a quien mi esposo le pidió prestado dijo que, si no le pagaba, se llevaría a mis hijos como esclavos. Amo a mis hijos y no quiero que les pase nada malo. ¡Por favor, ayúdame!</a:t>
            </a:r>
            <a:endParaRPr sz="1100">
              <a:solidFill>
                <a:schemeClr val="dk1"/>
              </a:solidFill>
              <a:latin typeface="Calibri"/>
              <a:ea typeface="Calibri"/>
              <a:cs typeface="Calibri"/>
              <a:sym typeface="Calibri"/>
            </a:endParaRPr>
          </a:p>
          <a:p>
            <a:pPr indent="0" lvl="0" marL="0" rtl="0" algn="l">
              <a:lnSpc>
                <a:spcPct val="100000"/>
              </a:lnSpc>
              <a:spcBef>
                <a:spcPts val="1200"/>
              </a:spcBef>
              <a:spcAft>
                <a:spcPts val="0"/>
              </a:spcAft>
              <a:buClr>
                <a:schemeClr val="dk1"/>
              </a:buClr>
              <a:buSzPts val="1100"/>
              <a:buFont typeface="Arial"/>
              <a:buNone/>
            </a:pPr>
            <a:r>
              <a:t/>
            </a:r>
            <a:endParaRPr sz="1100">
              <a:solidFill>
                <a:schemeClr val="dk1"/>
              </a:solidFill>
              <a:latin typeface="Calibri"/>
              <a:ea typeface="Calibri"/>
              <a:cs typeface="Calibri"/>
              <a:sym typeface="Calibri"/>
            </a:endParaRPr>
          </a:p>
          <a:p>
            <a:pPr indent="0" lvl="0" marL="0" rtl="0" algn="l">
              <a:lnSpc>
                <a:spcPct val="100000"/>
              </a:lnSpc>
              <a:spcBef>
                <a:spcPts val="1200"/>
              </a:spcBef>
              <a:spcAft>
                <a:spcPts val="1200"/>
              </a:spcAft>
              <a:buClr>
                <a:schemeClr val="dk1"/>
              </a:buClr>
              <a:buSzPts val="1100"/>
              <a:buFont typeface="Arial"/>
              <a:buNone/>
            </a:pPr>
            <a:r>
              <a:t/>
            </a:r>
            <a:endParaRPr sz="11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